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41130059ae474ffa" Type="http://schemas.microsoft.com/office/2006/relationships/ui/extensibility" Target="customUI/customUI.xml"/><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470" r:id="rId5"/>
    <p:sldId id="367" r:id="rId6"/>
    <p:sldId id="476" r:id="rId7"/>
    <p:sldId id="458" r:id="rId8"/>
    <p:sldId id="471" r:id="rId9"/>
    <p:sldId id="459" r:id="rId10"/>
    <p:sldId id="473" r:id="rId11"/>
    <p:sldId id="460" r:id="rId12"/>
    <p:sldId id="456" r:id="rId13"/>
    <p:sldId id="474" r:id="rId14"/>
    <p:sldId id="475" r:id="rId15"/>
    <p:sldId id="465" r:id="rId16"/>
    <p:sldId id="466" r:id="rId17"/>
    <p:sldId id="467" r:id="rId18"/>
  </p:sldIdLst>
  <p:sldSz cx="12192000" cy="6858000"/>
  <p:notesSz cx="6858000" cy="9144000"/>
  <p:defaultTex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 Instructions" id="{D97762E0-F512-4654-A68D-122F12046569}">
          <p14:sldIdLst>
            <p14:sldId id="470"/>
            <p14:sldId id="367"/>
            <p14:sldId id="476"/>
            <p14:sldId id="458"/>
            <p14:sldId id="471"/>
            <p14:sldId id="459"/>
            <p14:sldId id="473"/>
            <p14:sldId id="460"/>
            <p14:sldId id="456"/>
            <p14:sldId id="474"/>
            <p14:sldId id="475"/>
            <p14:sldId id="465"/>
            <p14:sldId id="466"/>
            <p14:sldId id="467"/>
          </p14:sldIdLst>
        </p14:section>
        <p14:section name="Right Click for Option" id="{4FDA67CD-A15C-4C29-8948-D1BF91269A83}">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ay" initials="" lastIdx="0" clrIdx="0"/>
  <p:cmAuthor id="1" name="Shay" initials="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BEB"/>
    <a:srgbClr val="000F46"/>
    <a:srgbClr val="F2B8D8"/>
    <a:srgbClr val="EB7BBE"/>
    <a:srgbClr val="FFD629"/>
    <a:srgbClr val="4F4C37"/>
    <a:srgbClr val="1E497D"/>
    <a:srgbClr val="8F999E"/>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AD85AE-EFD9-4FD5-8A2E-8EE88634689E}" v="58" dt="2026-07-30T12:11:26.082"/>
  </p1510:revLst>
</p1510:revInfo>
</file>

<file path=ppt/tableStyles.xml><?xml version="1.0" encoding="utf-8"?>
<a:tblStyleLst xmlns:a="http://schemas.openxmlformats.org/drawingml/2006/main" def="{A186E7CC-E9CA-4A81-9595-9A8B10420DC1}">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5" autoAdjust="0"/>
    <p:restoredTop sz="84383" autoAdjust="0"/>
  </p:normalViewPr>
  <p:slideViewPr>
    <p:cSldViewPr snapToObjects="1">
      <p:cViewPr varScale="1">
        <p:scale>
          <a:sx n="93" d="100"/>
          <a:sy n="93" d="100"/>
        </p:scale>
        <p:origin x="1158"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72" d="100"/>
        <a:sy n="172" d="100"/>
      </p:scale>
      <p:origin x="0" y="-9864"/>
    </p:cViewPr>
  </p:sorterViewPr>
  <p:notesViewPr>
    <p:cSldViewPr snapToObjects="1" showGuides="1">
      <p:cViewPr varScale="1">
        <p:scale>
          <a:sx n="84" d="100"/>
          <a:sy n="84" d="100"/>
        </p:scale>
        <p:origin x="297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isin McGrath" userId="e619da98-56fe-415b-9618-d2974e6eb9a1" providerId="ADAL" clId="{4C62685C-DE8A-4C66-8A0A-CD3F6680E0F1}"/>
    <pc:docChg chg="undo redo custSel addSld delSld modSld sldOrd modSection">
      <pc:chgData name="Roisin McGrath" userId="e619da98-56fe-415b-9618-d2974e6eb9a1" providerId="ADAL" clId="{4C62685C-DE8A-4C66-8A0A-CD3F6680E0F1}" dt="2026-07-30T12:15:55.676" v="1364" actId="20577"/>
      <pc:docMkLst>
        <pc:docMk/>
      </pc:docMkLst>
      <pc:sldChg chg="del">
        <pc:chgData name="Roisin McGrath" userId="e619da98-56fe-415b-9618-d2974e6eb9a1" providerId="ADAL" clId="{4C62685C-DE8A-4C66-8A0A-CD3F6680E0F1}" dt="2026-07-30T10:46:21.911" v="263" actId="47"/>
        <pc:sldMkLst>
          <pc:docMk/>
          <pc:sldMk cId="896028101" sldId="263"/>
        </pc:sldMkLst>
      </pc:sldChg>
      <pc:sldChg chg="del">
        <pc:chgData name="Roisin McGrath" userId="e619da98-56fe-415b-9618-d2974e6eb9a1" providerId="ADAL" clId="{4C62685C-DE8A-4C66-8A0A-CD3F6680E0F1}" dt="2026-07-30T10:46:21.911" v="263" actId="47"/>
        <pc:sldMkLst>
          <pc:docMk/>
          <pc:sldMk cId="2730086330" sldId="268"/>
        </pc:sldMkLst>
      </pc:sldChg>
      <pc:sldChg chg="del">
        <pc:chgData name="Roisin McGrath" userId="e619da98-56fe-415b-9618-d2974e6eb9a1" providerId="ADAL" clId="{4C62685C-DE8A-4C66-8A0A-CD3F6680E0F1}" dt="2026-07-30T10:46:21.911" v="263" actId="47"/>
        <pc:sldMkLst>
          <pc:docMk/>
          <pc:sldMk cId="2410057971" sldId="271"/>
        </pc:sldMkLst>
      </pc:sldChg>
      <pc:sldChg chg="del">
        <pc:chgData name="Roisin McGrath" userId="e619da98-56fe-415b-9618-d2974e6eb9a1" providerId="ADAL" clId="{4C62685C-DE8A-4C66-8A0A-CD3F6680E0F1}" dt="2026-07-30T10:46:21.911" v="263" actId="47"/>
        <pc:sldMkLst>
          <pc:docMk/>
          <pc:sldMk cId="3463381951" sldId="273"/>
        </pc:sldMkLst>
      </pc:sldChg>
      <pc:sldChg chg="del">
        <pc:chgData name="Roisin McGrath" userId="e619da98-56fe-415b-9618-d2974e6eb9a1" providerId="ADAL" clId="{4C62685C-DE8A-4C66-8A0A-CD3F6680E0F1}" dt="2026-07-30T10:46:21.911" v="263" actId="47"/>
        <pc:sldMkLst>
          <pc:docMk/>
          <pc:sldMk cId="3411372931" sldId="274"/>
        </pc:sldMkLst>
      </pc:sldChg>
      <pc:sldChg chg="del">
        <pc:chgData name="Roisin McGrath" userId="e619da98-56fe-415b-9618-d2974e6eb9a1" providerId="ADAL" clId="{4C62685C-DE8A-4C66-8A0A-CD3F6680E0F1}" dt="2026-07-30T10:46:21.911" v="263" actId="47"/>
        <pc:sldMkLst>
          <pc:docMk/>
          <pc:sldMk cId="1152369015" sldId="286"/>
        </pc:sldMkLst>
      </pc:sldChg>
      <pc:sldChg chg="del">
        <pc:chgData name="Roisin McGrath" userId="e619da98-56fe-415b-9618-d2974e6eb9a1" providerId="ADAL" clId="{4C62685C-DE8A-4C66-8A0A-CD3F6680E0F1}" dt="2026-07-30T10:46:21.911" v="263" actId="47"/>
        <pc:sldMkLst>
          <pc:docMk/>
          <pc:sldMk cId="2028119111" sldId="295"/>
        </pc:sldMkLst>
      </pc:sldChg>
      <pc:sldChg chg="del">
        <pc:chgData name="Roisin McGrath" userId="e619da98-56fe-415b-9618-d2974e6eb9a1" providerId="ADAL" clId="{4C62685C-DE8A-4C66-8A0A-CD3F6680E0F1}" dt="2026-07-30T10:46:21.911" v="263" actId="47"/>
        <pc:sldMkLst>
          <pc:docMk/>
          <pc:sldMk cId="1281110371" sldId="296"/>
        </pc:sldMkLst>
      </pc:sldChg>
      <pc:sldChg chg="del">
        <pc:chgData name="Roisin McGrath" userId="e619da98-56fe-415b-9618-d2974e6eb9a1" providerId="ADAL" clId="{4C62685C-DE8A-4C66-8A0A-CD3F6680E0F1}" dt="2026-07-30T10:46:21.911" v="263" actId="47"/>
        <pc:sldMkLst>
          <pc:docMk/>
          <pc:sldMk cId="212018119" sldId="298"/>
        </pc:sldMkLst>
      </pc:sldChg>
      <pc:sldChg chg="del">
        <pc:chgData name="Roisin McGrath" userId="e619da98-56fe-415b-9618-d2974e6eb9a1" providerId="ADAL" clId="{4C62685C-DE8A-4C66-8A0A-CD3F6680E0F1}" dt="2026-07-30T10:46:21.911" v="263" actId="47"/>
        <pc:sldMkLst>
          <pc:docMk/>
          <pc:sldMk cId="187348020" sldId="330"/>
        </pc:sldMkLst>
      </pc:sldChg>
      <pc:sldChg chg="del">
        <pc:chgData name="Roisin McGrath" userId="e619da98-56fe-415b-9618-d2974e6eb9a1" providerId="ADAL" clId="{4C62685C-DE8A-4C66-8A0A-CD3F6680E0F1}" dt="2026-07-30T10:46:21.911" v="263" actId="47"/>
        <pc:sldMkLst>
          <pc:docMk/>
          <pc:sldMk cId="2047649083" sldId="331"/>
        </pc:sldMkLst>
      </pc:sldChg>
      <pc:sldChg chg="del">
        <pc:chgData name="Roisin McGrath" userId="e619da98-56fe-415b-9618-d2974e6eb9a1" providerId="ADAL" clId="{4C62685C-DE8A-4C66-8A0A-CD3F6680E0F1}" dt="2026-07-30T10:46:21.911" v="263" actId="47"/>
        <pc:sldMkLst>
          <pc:docMk/>
          <pc:sldMk cId="1610670308" sldId="335"/>
        </pc:sldMkLst>
      </pc:sldChg>
      <pc:sldChg chg="del">
        <pc:chgData name="Roisin McGrath" userId="e619da98-56fe-415b-9618-d2974e6eb9a1" providerId="ADAL" clId="{4C62685C-DE8A-4C66-8A0A-CD3F6680E0F1}" dt="2026-07-30T10:46:21.911" v="263" actId="47"/>
        <pc:sldMkLst>
          <pc:docMk/>
          <pc:sldMk cId="2623341712" sldId="336"/>
        </pc:sldMkLst>
      </pc:sldChg>
      <pc:sldChg chg="del">
        <pc:chgData name="Roisin McGrath" userId="e619da98-56fe-415b-9618-d2974e6eb9a1" providerId="ADAL" clId="{4C62685C-DE8A-4C66-8A0A-CD3F6680E0F1}" dt="2026-07-30T10:46:21.911" v="263" actId="47"/>
        <pc:sldMkLst>
          <pc:docMk/>
          <pc:sldMk cId="790812964" sldId="337"/>
        </pc:sldMkLst>
      </pc:sldChg>
      <pc:sldChg chg="del">
        <pc:chgData name="Roisin McGrath" userId="e619da98-56fe-415b-9618-d2974e6eb9a1" providerId="ADAL" clId="{4C62685C-DE8A-4C66-8A0A-CD3F6680E0F1}" dt="2026-07-30T10:46:21.911" v="263" actId="47"/>
        <pc:sldMkLst>
          <pc:docMk/>
          <pc:sldMk cId="2048772096" sldId="352"/>
        </pc:sldMkLst>
      </pc:sldChg>
      <pc:sldChg chg="del">
        <pc:chgData name="Roisin McGrath" userId="e619da98-56fe-415b-9618-d2974e6eb9a1" providerId="ADAL" clId="{4C62685C-DE8A-4C66-8A0A-CD3F6680E0F1}" dt="2026-07-30T10:46:21.911" v="263" actId="47"/>
        <pc:sldMkLst>
          <pc:docMk/>
          <pc:sldMk cId="219526379" sldId="353"/>
        </pc:sldMkLst>
      </pc:sldChg>
      <pc:sldChg chg="del">
        <pc:chgData name="Roisin McGrath" userId="e619da98-56fe-415b-9618-d2974e6eb9a1" providerId="ADAL" clId="{4C62685C-DE8A-4C66-8A0A-CD3F6680E0F1}" dt="2026-07-30T10:46:21.911" v="263" actId="47"/>
        <pc:sldMkLst>
          <pc:docMk/>
          <pc:sldMk cId="1846710943" sldId="358"/>
        </pc:sldMkLst>
      </pc:sldChg>
      <pc:sldChg chg="del">
        <pc:chgData name="Roisin McGrath" userId="e619da98-56fe-415b-9618-d2974e6eb9a1" providerId="ADAL" clId="{4C62685C-DE8A-4C66-8A0A-CD3F6680E0F1}" dt="2026-07-30T10:46:21.911" v="263" actId="47"/>
        <pc:sldMkLst>
          <pc:docMk/>
          <pc:sldMk cId="2037842268" sldId="359"/>
        </pc:sldMkLst>
      </pc:sldChg>
      <pc:sldChg chg="del">
        <pc:chgData name="Roisin McGrath" userId="e619da98-56fe-415b-9618-d2974e6eb9a1" providerId="ADAL" clId="{4C62685C-DE8A-4C66-8A0A-CD3F6680E0F1}" dt="2026-07-30T10:46:21.911" v="263" actId="47"/>
        <pc:sldMkLst>
          <pc:docMk/>
          <pc:sldMk cId="1925432837" sldId="360"/>
        </pc:sldMkLst>
      </pc:sldChg>
      <pc:sldChg chg="del">
        <pc:chgData name="Roisin McGrath" userId="e619da98-56fe-415b-9618-d2974e6eb9a1" providerId="ADAL" clId="{4C62685C-DE8A-4C66-8A0A-CD3F6680E0F1}" dt="2026-07-30T10:46:21.911" v="263" actId="47"/>
        <pc:sldMkLst>
          <pc:docMk/>
          <pc:sldMk cId="4265723196" sldId="361"/>
        </pc:sldMkLst>
      </pc:sldChg>
      <pc:sldChg chg="del">
        <pc:chgData name="Roisin McGrath" userId="e619da98-56fe-415b-9618-d2974e6eb9a1" providerId="ADAL" clId="{4C62685C-DE8A-4C66-8A0A-CD3F6680E0F1}" dt="2026-07-30T10:46:21.911" v="263" actId="47"/>
        <pc:sldMkLst>
          <pc:docMk/>
          <pc:sldMk cId="2433673900" sldId="362"/>
        </pc:sldMkLst>
      </pc:sldChg>
      <pc:sldChg chg="del">
        <pc:chgData name="Roisin McGrath" userId="e619da98-56fe-415b-9618-d2974e6eb9a1" providerId="ADAL" clId="{4C62685C-DE8A-4C66-8A0A-CD3F6680E0F1}" dt="2026-07-30T10:46:21.911" v="263" actId="47"/>
        <pc:sldMkLst>
          <pc:docMk/>
          <pc:sldMk cId="1497082781" sldId="364"/>
        </pc:sldMkLst>
      </pc:sldChg>
      <pc:sldChg chg="del">
        <pc:chgData name="Roisin McGrath" userId="e619da98-56fe-415b-9618-d2974e6eb9a1" providerId="ADAL" clId="{4C62685C-DE8A-4C66-8A0A-CD3F6680E0F1}" dt="2026-07-30T10:46:21.911" v="263" actId="47"/>
        <pc:sldMkLst>
          <pc:docMk/>
          <pc:sldMk cId="3104097321" sldId="365"/>
        </pc:sldMkLst>
      </pc:sldChg>
      <pc:sldChg chg="del">
        <pc:chgData name="Roisin McGrath" userId="e619da98-56fe-415b-9618-d2974e6eb9a1" providerId="ADAL" clId="{4C62685C-DE8A-4C66-8A0A-CD3F6680E0F1}" dt="2026-07-30T10:46:21.911" v="263" actId="47"/>
        <pc:sldMkLst>
          <pc:docMk/>
          <pc:sldMk cId="3830326495" sldId="368"/>
        </pc:sldMkLst>
      </pc:sldChg>
      <pc:sldChg chg="del">
        <pc:chgData name="Roisin McGrath" userId="e619da98-56fe-415b-9618-d2974e6eb9a1" providerId="ADAL" clId="{4C62685C-DE8A-4C66-8A0A-CD3F6680E0F1}" dt="2026-07-30T10:46:21.911" v="263" actId="47"/>
        <pc:sldMkLst>
          <pc:docMk/>
          <pc:sldMk cId="2756944427" sldId="369"/>
        </pc:sldMkLst>
      </pc:sldChg>
      <pc:sldChg chg="del">
        <pc:chgData name="Roisin McGrath" userId="e619da98-56fe-415b-9618-d2974e6eb9a1" providerId="ADAL" clId="{4C62685C-DE8A-4C66-8A0A-CD3F6680E0F1}" dt="2026-07-30T10:46:21.911" v="263" actId="47"/>
        <pc:sldMkLst>
          <pc:docMk/>
          <pc:sldMk cId="2005215694" sldId="371"/>
        </pc:sldMkLst>
      </pc:sldChg>
      <pc:sldChg chg="del">
        <pc:chgData name="Roisin McGrath" userId="e619da98-56fe-415b-9618-d2974e6eb9a1" providerId="ADAL" clId="{4C62685C-DE8A-4C66-8A0A-CD3F6680E0F1}" dt="2026-07-30T10:46:21.911" v="263" actId="47"/>
        <pc:sldMkLst>
          <pc:docMk/>
          <pc:sldMk cId="411495099" sldId="372"/>
        </pc:sldMkLst>
      </pc:sldChg>
      <pc:sldChg chg="del">
        <pc:chgData name="Roisin McGrath" userId="e619da98-56fe-415b-9618-d2974e6eb9a1" providerId="ADAL" clId="{4C62685C-DE8A-4C66-8A0A-CD3F6680E0F1}" dt="2026-07-30T10:46:21.911" v="263" actId="47"/>
        <pc:sldMkLst>
          <pc:docMk/>
          <pc:sldMk cId="3251713052" sldId="374"/>
        </pc:sldMkLst>
      </pc:sldChg>
      <pc:sldChg chg="del">
        <pc:chgData name="Roisin McGrath" userId="e619da98-56fe-415b-9618-d2974e6eb9a1" providerId="ADAL" clId="{4C62685C-DE8A-4C66-8A0A-CD3F6680E0F1}" dt="2026-07-30T10:46:21.911" v="263" actId="47"/>
        <pc:sldMkLst>
          <pc:docMk/>
          <pc:sldMk cId="1374251782" sldId="375"/>
        </pc:sldMkLst>
      </pc:sldChg>
      <pc:sldChg chg="del">
        <pc:chgData name="Roisin McGrath" userId="e619da98-56fe-415b-9618-d2974e6eb9a1" providerId="ADAL" clId="{4C62685C-DE8A-4C66-8A0A-CD3F6680E0F1}" dt="2026-07-30T10:46:21.911" v="263" actId="47"/>
        <pc:sldMkLst>
          <pc:docMk/>
          <pc:sldMk cId="1949842351" sldId="377"/>
        </pc:sldMkLst>
      </pc:sldChg>
      <pc:sldChg chg="del">
        <pc:chgData name="Roisin McGrath" userId="e619da98-56fe-415b-9618-d2974e6eb9a1" providerId="ADAL" clId="{4C62685C-DE8A-4C66-8A0A-CD3F6680E0F1}" dt="2026-07-30T10:46:21.911" v="263" actId="47"/>
        <pc:sldMkLst>
          <pc:docMk/>
          <pc:sldMk cId="2276583222" sldId="378"/>
        </pc:sldMkLst>
      </pc:sldChg>
      <pc:sldChg chg="del">
        <pc:chgData name="Roisin McGrath" userId="e619da98-56fe-415b-9618-d2974e6eb9a1" providerId="ADAL" clId="{4C62685C-DE8A-4C66-8A0A-CD3F6680E0F1}" dt="2026-07-30T10:46:21.911" v="263" actId="47"/>
        <pc:sldMkLst>
          <pc:docMk/>
          <pc:sldMk cId="79296772" sldId="379"/>
        </pc:sldMkLst>
      </pc:sldChg>
      <pc:sldChg chg="del">
        <pc:chgData name="Roisin McGrath" userId="e619da98-56fe-415b-9618-d2974e6eb9a1" providerId="ADAL" clId="{4C62685C-DE8A-4C66-8A0A-CD3F6680E0F1}" dt="2026-07-30T10:46:21.911" v="263" actId="47"/>
        <pc:sldMkLst>
          <pc:docMk/>
          <pc:sldMk cId="0" sldId="451"/>
        </pc:sldMkLst>
      </pc:sldChg>
      <pc:sldChg chg="del">
        <pc:chgData name="Roisin McGrath" userId="e619da98-56fe-415b-9618-d2974e6eb9a1" providerId="ADAL" clId="{4C62685C-DE8A-4C66-8A0A-CD3F6680E0F1}" dt="2026-07-30T10:46:21.911" v="263" actId="47"/>
        <pc:sldMkLst>
          <pc:docMk/>
          <pc:sldMk cId="977034375" sldId="452"/>
        </pc:sldMkLst>
      </pc:sldChg>
      <pc:sldChg chg="modSp">
        <pc:chgData name="Roisin McGrath" userId="e619da98-56fe-415b-9618-d2974e6eb9a1" providerId="ADAL" clId="{4C62685C-DE8A-4C66-8A0A-CD3F6680E0F1}" dt="2026-07-29T06:52:16.579" v="2"/>
        <pc:sldMkLst>
          <pc:docMk/>
          <pc:sldMk cId="3931763347" sldId="454"/>
        </pc:sldMkLst>
        <pc:spChg chg="mod">
          <ac:chgData name="Roisin McGrath" userId="e619da98-56fe-415b-9618-d2974e6eb9a1" providerId="ADAL" clId="{4C62685C-DE8A-4C66-8A0A-CD3F6680E0F1}" dt="2026-07-29T06:52:16.579" v="2"/>
          <ac:spMkLst>
            <pc:docMk/>
            <pc:sldMk cId="3931763347" sldId="454"/>
            <ac:spMk id="3" creationId="{3321B84D-701B-CF68-A034-80F9E3D42A8B}"/>
          </ac:spMkLst>
        </pc:spChg>
      </pc:sldChg>
      <pc:sldChg chg="del ord">
        <pc:chgData name="Roisin McGrath" userId="e619da98-56fe-415b-9618-d2974e6eb9a1" providerId="ADAL" clId="{4C62685C-DE8A-4C66-8A0A-CD3F6680E0F1}" dt="2026-07-30T04:55:42.445" v="73" actId="47"/>
        <pc:sldMkLst>
          <pc:docMk/>
          <pc:sldMk cId="2888395816" sldId="455"/>
        </pc:sldMkLst>
      </pc:sldChg>
      <pc:sldChg chg="modSp mod">
        <pc:chgData name="Roisin McGrath" userId="e619da98-56fe-415b-9618-d2974e6eb9a1" providerId="ADAL" clId="{4C62685C-DE8A-4C66-8A0A-CD3F6680E0F1}" dt="2026-07-30T12:02:51.909" v="1307" actId="20577"/>
        <pc:sldMkLst>
          <pc:docMk/>
          <pc:sldMk cId="1833098920" sldId="456"/>
        </pc:sldMkLst>
        <pc:spChg chg="mod">
          <ac:chgData name="Roisin McGrath" userId="e619da98-56fe-415b-9618-d2974e6eb9a1" providerId="ADAL" clId="{4C62685C-DE8A-4C66-8A0A-CD3F6680E0F1}" dt="2026-07-30T10:48:27.322" v="294" actId="20577"/>
          <ac:spMkLst>
            <pc:docMk/>
            <pc:sldMk cId="1833098920" sldId="456"/>
            <ac:spMk id="2" creationId="{061BF4BD-F828-434A-3296-ECFF23075DB8}"/>
          </ac:spMkLst>
        </pc:spChg>
        <pc:spChg chg="mod">
          <ac:chgData name="Roisin McGrath" userId="e619da98-56fe-415b-9618-d2974e6eb9a1" providerId="ADAL" clId="{4C62685C-DE8A-4C66-8A0A-CD3F6680E0F1}" dt="2026-07-30T12:02:51.909" v="1307" actId="20577"/>
          <ac:spMkLst>
            <pc:docMk/>
            <pc:sldMk cId="1833098920" sldId="456"/>
            <ac:spMk id="3" creationId="{5C90607D-9921-8AC5-3EA3-091F338AB603}"/>
          </ac:spMkLst>
        </pc:spChg>
        <pc:spChg chg="mod">
          <ac:chgData name="Roisin McGrath" userId="e619da98-56fe-415b-9618-d2974e6eb9a1" providerId="ADAL" clId="{4C62685C-DE8A-4C66-8A0A-CD3F6680E0F1}" dt="2026-07-30T12:01:56.871" v="1295" actId="14100"/>
          <ac:spMkLst>
            <pc:docMk/>
            <pc:sldMk cId="1833098920" sldId="456"/>
            <ac:spMk id="5" creationId="{34032E5C-1AA7-0846-07E4-3D2B58641EC6}"/>
          </ac:spMkLst>
        </pc:spChg>
      </pc:sldChg>
      <pc:sldChg chg="addSp delSp modSp del mod">
        <pc:chgData name="Roisin McGrath" userId="e619da98-56fe-415b-9618-d2974e6eb9a1" providerId="ADAL" clId="{4C62685C-DE8A-4C66-8A0A-CD3F6680E0F1}" dt="2026-07-30T12:02:59.770" v="1308" actId="47"/>
        <pc:sldMkLst>
          <pc:docMk/>
          <pc:sldMk cId="3159572511" sldId="457"/>
        </pc:sldMkLst>
        <pc:spChg chg="mod">
          <ac:chgData name="Roisin McGrath" userId="e619da98-56fe-415b-9618-d2974e6eb9a1" providerId="ADAL" clId="{4C62685C-DE8A-4C66-8A0A-CD3F6680E0F1}" dt="2026-07-30T10:48:39.602" v="295"/>
          <ac:spMkLst>
            <pc:docMk/>
            <pc:sldMk cId="3159572511" sldId="457"/>
            <ac:spMk id="2" creationId="{B84871CE-8BBB-41DC-5B7A-1C6F8CADCBAE}"/>
          </ac:spMkLst>
        </pc:spChg>
        <pc:spChg chg="mod">
          <ac:chgData name="Roisin McGrath" userId="e619da98-56fe-415b-9618-d2974e6eb9a1" providerId="ADAL" clId="{4C62685C-DE8A-4C66-8A0A-CD3F6680E0F1}" dt="2026-07-30T11:33:42.332" v="891" actId="207"/>
          <ac:spMkLst>
            <pc:docMk/>
            <pc:sldMk cId="3159572511" sldId="457"/>
            <ac:spMk id="3" creationId="{752DB985-C4B6-1BE5-0B0A-B6E2EBF98829}"/>
          </ac:spMkLst>
        </pc:spChg>
        <pc:spChg chg="add del mod">
          <ac:chgData name="Roisin McGrath" userId="e619da98-56fe-415b-9618-d2974e6eb9a1" providerId="ADAL" clId="{4C62685C-DE8A-4C66-8A0A-CD3F6680E0F1}" dt="2026-07-30T10:40:00.331" v="171" actId="478"/>
          <ac:spMkLst>
            <pc:docMk/>
            <pc:sldMk cId="3159572511" sldId="457"/>
            <ac:spMk id="6" creationId="{2AB3723E-7A59-B585-77AD-F78237F29796}"/>
          </ac:spMkLst>
        </pc:spChg>
      </pc:sldChg>
      <pc:sldChg chg="modSp mod modClrScheme chgLayout">
        <pc:chgData name="Roisin McGrath" userId="e619da98-56fe-415b-9618-d2974e6eb9a1" providerId="ADAL" clId="{4C62685C-DE8A-4C66-8A0A-CD3F6680E0F1}" dt="2026-07-30T11:54:24.152" v="1142" actId="255"/>
        <pc:sldMkLst>
          <pc:docMk/>
          <pc:sldMk cId="3097086704" sldId="458"/>
        </pc:sldMkLst>
        <pc:spChg chg="mod">
          <ac:chgData name="Roisin McGrath" userId="e619da98-56fe-415b-9618-d2974e6eb9a1" providerId="ADAL" clId="{4C62685C-DE8A-4C66-8A0A-CD3F6680E0F1}" dt="2026-07-30T11:54:24.152" v="1142" actId="255"/>
          <ac:spMkLst>
            <pc:docMk/>
            <pc:sldMk cId="3097086704" sldId="458"/>
            <ac:spMk id="2" creationId="{F9A2EF67-F1B3-8900-97C1-869226621280}"/>
          </ac:spMkLst>
        </pc:spChg>
        <pc:spChg chg="mod">
          <ac:chgData name="Roisin McGrath" userId="e619da98-56fe-415b-9618-d2974e6eb9a1" providerId="ADAL" clId="{4C62685C-DE8A-4C66-8A0A-CD3F6680E0F1}" dt="2026-07-30T11:37:17.827" v="971" actId="26606"/>
          <ac:spMkLst>
            <pc:docMk/>
            <pc:sldMk cId="3097086704" sldId="458"/>
            <ac:spMk id="4" creationId="{34DB6A2E-B0DF-4DFA-DEAE-730BEFC301A2}"/>
          </ac:spMkLst>
        </pc:spChg>
        <pc:spChg chg="mod">
          <ac:chgData name="Roisin McGrath" userId="e619da98-56fe-415b-9618-d2974e6eb9a1" providerId="ADAL" clId="{4C62685C-DE8A-4C66-8A0A-CD3F6680E0F1}" dt="2026-07-30T11:37:17.827" v="971" actId="26606"/>
          <ac:spMkLst>
            <pc:docMk/>
            <pc:sldMk cId="3097086704" sldId="458"/>
            <ac:spMk id="5" creationId="{98980967-C90B-4DEB-4E48-588EFD8A5B47}"/>
          </ac:spMkLst>
        </pc:spChg>
        <pc:graphicFrameChg chg="mod modGraphic">
          <ac:chgData name="Roisin McGrath" userId="e619da98-56fe-415b-9618-d2974e6eb9a1" providerId="ADAL" clId="{4C62685C-DE8A-4C66-8A0A-CD3F6680E0F1}" dt="2026-07-30T11:37:17.827" v="971" actId="26606"/>
          <ac:graphicFrameMkLst>
            <pc:docMk/>
            <pc:sldMk cId="3097086704" sldId="458"/>
            <ac:graphicFrameMk id="7" creationId="{00A9B758-938D-108C-32BD-8A8A4B6C06AD}"/>
          </ac:graphicFrameMkLst>
        </pc:graphicFrameChg>
      </pc:sldChg>
      <pc:sldChg chg="modSp mod">
        <pc:chgData name="Roisin McGrath" userId="e619da98-56fe-415b-9618-d2974e6eb9a1" providerId="ADAL" clId="{4C62685C-DE8A-4C66-8A0A-CD3F6680E0F1}" dt="2026-07-30T11:54:16.180" v="1140" actId="20577"/>
        <pc:sldMkLst>
          <pc:docMk/>
          <pc:sldMk cId="4111881410" sldId="459"/>
        </pc:sldMkLst>
        <pc:spChg chg="mod">
          <ac:chgData name="Roisin McGrath" userId="e619da98-56fe-415b-9618-d2974e6eb9a1" providerId="ADAL" clId="{4C62685C-DE8A-4C66-8A0A-CD3F6680E0F1}" dt="2026-07-30T11:54:16.180" v="1140" actId="20577"/>
          <ac:spMkLst>
            <pc:docMk/>
            <pc:sldMk cId="4111881410" sldId="459"/>
            <ac:spMk id="2" creationId="{E367B263-7BD6-0416-C75C-595993966E71}"/>
          </ac:spMkLst>
        </pc:spChg>
        <pc:spChg chg="mod">
          <ac:chgData name="Roisin McGrath" userId="e619da98-56fe-415b-9618-d2974e6eb9a1" providerId="ADAL" clId="{4C62685C-DE8A-4C66-8A0A-CD3F6680E0F1}" dt="2026-07-30T04:53:18.044" v="22" actId="1076"/>
          <ac:spMkLst>
            <pc:docMk/>
            <pc:sldMk cId="4111881410" sldId="459"/>
            <ac:spMk id="3" creationId="{0482B761-E87B-481A-0580-D11C91876248}"/>
          </ac:spMkLst>
        </pc:spChg>
        <pc:spChg chg="mod">
          <ac:chgData name="Roisin McGrath" userId="e619da98-56fe-415b-9618-d2974e6eb9a1" providerId="ADAL" clId="{4C62685C-DE8A-4C66-8A0A-CD3F6680E0F1}" dt="2026-07-30T04:52:39.951" v="16" actId="1076"/>
          <ac:spMkLst>
            <pc:docMk/>
            <pc:sldMk cId="4111881410" sldId="459"/>
            <ac:spMk id="5" creationId="{2D555DB1-A846-7A60-455F-8EFD9B0740AE}"/>
          </ac:spMkLst>
        </pc:spChg>
      </pc:sldChg>
      <pc:sldChg chg="addSp delSp modSp mod">
        <pc:chgData name="Roisin McGrath" userId="e619da98-56fe-415b-9618-d2974e6eb9a1" providerId="ADAL" clId="{4C62685C-DE8A-4C66-8A0A-CD3F6680E0F1}" dt="2026-07-30T11:54:38.368" v="1144" actId="478"/>
        <pc:sldMkLst>
          <pc:docMk/>
          <pc:sldMk cId="3494704" sldId="460"/>
        </pc:sldMkLst>
        <pc:spChg chg="del">
          <ac:chgData name="Roisin McGrath" userId="e619da98-56fe-415b-9618-d2974e6eb9a1" providerId="ADAL" clId="{4C62685C-DE8A-4C66-8A0A-CD3F6680E0F1}" dt="2026-07-30T11:54:38.368" v="1144" actId="478"/>
          <ac:spMkLst>
            <pc:docMk/>
            <pc:sldMk cId="3494704" sldId="460"/>
            <ac:spMk id="2" creationId="{767A65FC-3466-75A7-BF18-6792BC9CAB2C}"/>
          </ac:spMkLst>
        </pc:spChg>
        <pc:spChg chg="mod">
          <ac:chgData name="Roisin McGrath" userId="e619da98-56fe-415b-9618-d2974e6eb9a1" providerId="ADAL" clId="{4C62685C-DE8A-4C66-8A0A-CD3F6680E0F1}" dt="2026-07-30T11:02:33.962" v="400" actId="20577"/>
          <ac:spMkLst>
            <pc:docMk/>
            <pc:sldMk cId="3494704" sldId="460"/>
            <ac:spMk id="3" creationId="{1C433B7C-D63F-60CF-39A4-520CAD6D4ADD}"/>
          </ac:spMkLst>
        </pc:spChg>
        <pc:spChg chg="mod">
          <ac:chgData name="Roisin McGrath" userId="e619da98-56fe-415b-9618-d2974e6eb9a1" providerId="ADAL" clId="{4C62685C-DE8A-4C66-8A0A-CD3F6680E0F1}" dt="2026-07-30T11:01:46.727" v="378" actId="20577"/>
          <ac:spMkLst>
            <pc:docMk/>
            <pc:sldMk cId="3494704" sldId="460"/>
            <ac:spMk id="5" creationId="{C72D26A9-6FAD-7BDB-58EA-A69B4A7C6D3D}"/>
          </ac:spMkLst>
        </pc:spChg>
        <pc:picChg chg="add mod">
          <ac:chgData name="Roisin McGrath" userId="e619da98-56fe-415b-9618-d2974e6eb9a1" providerId="ADAL" clId="{4C62685C-DE8A-4C66-8A0A-CD3F6680E0F1}" dt="2026-07-30T11:48:06.243" v="1075" actId="1076"/>
          <ac:picMkLst>
            <pc:docMk/>
            <pc:sldMk cId="3494704" sldId="460"/>
            <ac:picMk id="7" creationId="{A2C27FEA-1FEE-70FA-FF6B-675581990772}"/>
          </ac:picMkLst>
        </pc:picChg>
      </pc:sldChg>
      <pc:sldChg chg="modSp del mod">
        <pc:chgData name="Roisin McGrath" userId="e619da98-56fe-415b-9618-d2974e6eb9a1" providerId="ADAL" clId="{4C62685C-DE8A-4C66-8A0A-CD3F6680E0F1}" dt="2026-07-30T05:00:55.010" v="81" actId="47"/>
        <pc:sldMkLst>
          <pc:docMk/>
          <pc:sldMk cId="1056464486" sldId="461"/>
        </pc:sldMkLst>
        <pc:spChg chg="mod">
          <ac:chgData name="Roisin McGrath" userId="e619da98-56fe-415b-9618-d2974e6eb9a1" providerId="ADAL" clId="{4C62685C-DE8A-4C66-8A0A-CD3F6680E0F1}" dt="2026-07-30T04:54:44.460" v="40" actId="20577"/>
          <ac:spMkLst>
            <pc:docMk/>
            <pc:sldMk cId="1056464486" sldId="461"/>
            <ac:spMk id="3" creationId="{3F8DA22F-3A27-5207-E6E7-38FA511ED492}"/>
          </ac:spMkLst>
        </pc:spChg>
      </pc:sldChg>
      <pc:sldChg chg="modSp del mod">
        <pc:chgData name="Roisin McGrath" userId="e619da98-56fe-415b-9618-d2974e6eb9a1" providerId="ADAL" clId="{4C62685C-DE8A-4C66-8A0A-CD3F6680E0F1}" dt="2026-07-30T05:00:58.987" v="82" actId="47"/>
        <pc:sldMkLst>
          <pc:docMk/>
          <pc:sldMk cId="2601466369" sldId="462"/>
        </pc:sldMkLst>
        <pc:spChg chg="mod">
          <ac:chgData name="Roisin McGrath" userId="e619da98-56fe-415b-9618-d2974e6eb9a1" providerId="ADAL" clId="{4C62685C-DE8A-4C66-8A0A-CD3F6680E0F1}" dt="2026-07-30T04:54:55.932" v="41" actId="113"/>
          <ac:spMkLst>
            <pc:docMk/>
            <pc:sldMk cId="2601466369" sldId="462"/>
            <ac:spMk id="3" creationId="{7898F449-B5D6-E449-828B-7FE8ED126388}"/>
          </ac:spMkLst>
        </pc:spChg>
      </pc:sldChg>
      <pc:sldChg chg="addSp delSp modSp mod">
        <pc:chgData name="Roisin McGrath" userId="e619da98-56fe-415b-9618-d2974e6eb9a1" providerId="ADAL" clId="{4C62685C-DE8A-4C66-8A0A-CD3F6680E0F1}" dt="2026-07-30T11:55:14.966" v="1146" actId="113"/>
        <pc:sldMkLst>
          <pc:docMk/>
          <pc:sldMk cId="2497101592" sldId="465"/>
        </pc:sldMkLst>
        <pc:spChg chg="mod">
          <ac:chgData name="Roisin McGrath" userId="e619da98-56fe-415b-9618-d2974e6eb9a1" providerId="ADAL" clId="{4C62685C-DE8A-4C66-8A0A-CD3F6680E0F1}" dt="2026-07-30T10:48:43.647" v="296"/>
          <ac:spMkLst>
            <pc:docMk/>
            <pc:sldMk cId="2497101592" sldId="465"/>
            <ac:spMk id="2" creationId="{1FBCBE85-124F-40E5-6773-634ABC128B0D}"/>
          </ac:spMkLst>
        </pc:spChg>
        <pc:spChg chg="mod">
          <ac:chgData name="Roisin McGrath" userId="e619da98-56fe-415b-9618-d2974e6eb9a1" providerId="ADAL" clId="{4C62685C-DE8A-4C66-8A0A-CD3F6680E0F1}" dt="2026-07-30T11:55:14.966" v="1146" actId="113"/>
          <ac:spMkLst>
            <pc:docMk/>
            <pc:sldMk cId="2497101592" sldId="465"/>
            <ac:spMk id="3" creationId="{330D3718-937B-F979-FFF8-A22C01C5AE29}"/>
          </ac:spMkLst>
        </pc:spChg>
        <pc:picChg chg="add del mod">
          <ac:chgData name="Roisin McGrath" userId="e619da98-56fe-415b-9618-d2974e6eb9a1" providerId="ADAL" clId="{4C62685C-DE8A-4C66-8A0A-CD3F6680E0F1}" dt="2026-07-30T11:07:34.022" v="490" actId="478"/>
          <ac:picMkLst>
            <pc:docMk/>
            <pc:sldMk cId="2497101592" sldId="465"/>
            <ac:picMk id="7" creationId="{B8B46C2A-F093-64D7-FE5D-C41B7E995D8B}"/>
          </ac:picMkLst>
        </pc:picChg>
        <pc:picChg chg="add mod">
          <ac:chgData name="Roisin McGrath" userId="e619da98-56fe-415b-9618-d2974e6eb9a1" providerId="ADAL" clId="{4C62685C-DE8A-4C66-8A0A-CD3F6680E0F1}" dt="2026-07-30T11:47:00.708" v="1062" actId="1076"/>
          <ac:picMkLst>
            <pc:docMk/>
            <pc:sldMk cId="2497101592" sldId="465"/>
            <ac:picMk id="9" creationId="{5E873067-A4CF-0BD6-0C9D-282139DB8C1B}"/>
          </ac:picMkLst>
        </pc:picChg>
        <pc:picChg chg="add del mod">
          <ac:chgData name="Roisin McGrath" userId="e619da98-56fe-415b-9618-d2974e6eb9a1" providerId="ADAL" clId="{4C62685C-DE8A-4C66-8A0A-CD3F6680E0F1}" dt="2026-07-30T11:48:19.560" v="1076" actId="21"/>
          <ac:picMkLst>
            <pc:docMk/>
            <pc:sldMk cId="2497101592" sldId="465"/>
            <ac:picMk id="11" creationId="{8D346EFB-016F-9933-6936-E97F5E8B4CA6}"/>
          </ac:picMkLst>
        </pc:picChg>
        <pc:picChg chg="add mod">
          <ac:chgData name="Roisin McGrath" userId="e619da98-56fe-415b-9618-d2974e6eb9a1" providerId="ADAL" clId="{4C62685C-DE8A-4C66-8A0A-CD3F6680E0F1}" dt="2026-07-30T11:48:53.379" v="1084" actId="1076"/>
          <ac:picMkLst>
            <pc:docMk/>
            <pc:sldMk cId="2497101592" sldId="465"/>
            <ac:picMk id="13" creationId="{160E8C0D-D813-1514-2D3F-D76917B18699}"/>
          </ac:picMkLst>
        </pc:picChg>
      </pc:sldChg>
      <pc:sldChg chg="addSp delSp modSp mod">
        <pc:chgData name="Roisin McGrath" userId="e619da98-56fe-415b-9618-d2974e6eb9a1" providerId="ADAL" clId="{4C62685C-DE8A-4C66-8A0A-CD3F6680E0F1}" dt="2026-07-30T11:48:29.541" v="1081" actId="1076"/>
        <pc:sldMkLst>
          <pc:docMk/>
          <pc:sldMk cId="3481193984" sldId="466"/>
        </pc:sldMkLst>
        <pc:spChg chg="del">
          <ac:chgData name="Roisin McGrath" userId="e619da98-56fe-415b-9618-d2974e6eb9a1" providerId="ADAL" clId="{4C62685C-DE8A-4C66-8A0A-CD3F6680E0F1}" dt="2026-07-30T10:48:54.151" v="297" actId="478"/>
          <ac:spMkLst>
            <pc:docMk/>
            <pc:sldMk cId="3481193984" sldId="466"/>
            <ac:spMk id="2" creationId="{FD0FD9FD-B4EE-EFF4-3339-1F42897BBFD1}"/>
          </ac:spMkLst>
        </pc:spChg>
        <pc:spChg chg="mod">
          <ac:chgData name="Roisin McGrath" userId="e619da98-56fe-415b-9618-d2974e6eb9a1" providerId="ADAL" clId="{4C62685C-DE8A-4C66-8A0A-CD3F6680E0F1}" dt="2026-07-30T11:47:35.067" v="1067" actId="14100"/>
          <ac:spMkLst>
            <pc:docMk/>
            <pc:sldMk cId="3481193984" sldId="466"/>
            <ac:spMk id="3" creationId="{F6A78975-6582-8DC3-D8BA-2676A25BA465}"/>
          </ac:spMkLst>
        </pc:spChg>
        <pc:picChg chg="add del mod">
          <ac:chgData name="Roisin McGrath" userId="e619da98-56fe-415b-9618-d2974e6eb9a1" providerId="ADAL" clId="{4C62685C-DE8A-4C66-8A0A-CD3F6680E0F1}" dt="2026-07-30T11:47:52.606" v="1071" actId="21"/>
          <ac:picMkLst>
            <pc:docMk/>
            <pc:sldMk cId="3481193984" sldId="466"/>
            <ac:picMk id="7" creationId="{6AA3E2CC-EBD4-ECA3-22DF-0A5B1CC51D89}"/>
          </ac:picMkLst>
        </pc:picChg>
        <pc:picChg chg="add mod">
          <ac:chgData name="Roisin McGrath" userId="e619da98-56fe-415b-9618-d2974e6eb9a1" providerId="ADAL" clId="{4C62685C-DE8A-4C66-8A0A-CD3F6680E0F1}" dt="2026-07-30T11:48:29.541" v="1081" actId="1076"/>
          <ac:picMkLst>
            <pc:docMk/>
            <pc:sldMk cId="3481193984" sldId="466"/>
            <ac:picMk id="9" creationId="{41F7B38D-C426-25C6-37B8-7E740E792AFE}"/>
          </ac:picMkLst>
        </pc:picChg>
      </pc:sldChg>
      <pc:sldChg chg="addSp delSp modSp mod modClrScheme chgLayout">
        <pc:chgData name="Roisin McGrath" userId="e619da98-56fe-415b-9618-d2974e6eb9a1" providerId="ADAL" clId="{4C62685C-DE8A-4C66-8A0A-CD3F6680E0F1}" dt="2026-07-30T11:56:48.021" v="1195" actId="14100"/>
        <pc:sldMkLst>
          <pc:docMk/>
          <pc:sldMk cId="2349263093" sldId="467"/>
        </pc:sldMkLst>
        <pc:spChg chg="del mod">
          <ac:chgData name="Roisin McGrath" userId="e619da98-56fe-415b-9618-d2974e6eb9a1" providerId="ADAL" clId="{4C62685C-DE8A-4C66-8A0A-CD3F6680E0F1}" dt="2026-07-30T11:55:45.786" v="1149" actId="478"/>
          <ac:spMkLst>
            <pc:docMk/>
            <pc:sldMk cId="2349263093" sldId="467"/>
            <ac:spMk id="2" creationId="{9D524734-FFA1-991F-2C28-27D0811FD73E}"/>
          </ac:spMkLst>
        </pc:spChg>
        <pc:spChg chg="del mod">
          <ac:chgData name="Roisin McGrath" userId="e619da98-56fe-415b-9618-d2974e6eb9a1" providerId="ADAL" clId="{4C62685C-DE8A-4C66-8A0A-CD3F6680E0F1}" dt="2026-07-30T11:55:49.979" v="1150" actId="26606"/>
          <ac:spMkLst>
            <pc:docMk/>
            <pc:sldMk cId="2349263093" sldId="467"/>
            <ac:spMk id="3" creationId="{429432DC-B4F7-C892-A85F-836E356D5CEA}"/>
          </ac:spMkLst>
        </pc:spChg>
        <pc:spChg chg="mod">
          <ac:chgData name="Roisin McGrath" userId="e619da98-56fe-415b-9618-d2974e6eb9a1" providerId="ADAL" clId="{4C62685C-DE8A-4C66-8A0A-CD3F6680E0F1}" dt="2026-07-30T11:55:49.979" v="1150" actId="26606"/>
          <ac:spMkLst>
            <pc:docMk/>
            <pc:sldMk cId="2349263093" sldId="467"/>
            <ac:spMk id="4" creationId="{D6BC1D38-D89B-04EA-C1FF-DF3937EBCDCD}"/>
          </ac:spMkLst>
        </pc:spChg>
        <pc:spChg chg="mod">
          <ac:chgData name="Roisin McGrath" userId="e619da98-56fe-415b-9618-d2974e6eb9a1" providerId="ADAL" clId="{4C62685C-DE8A-4C66-8A0A-CD3F6680E0F1}" dt="2026-07-30T11:56:15.234" v="1169" actId="20577"/>
          <ac:spMkLst>
            <pc:docMk/>
            <pc:sldMk cId="2349263093" sldId="467"/>
            <ac:spMk id="5" creationId="{BE2FA38A-8682-B198-8CFD-ED3D2C05A4AF}"/>
          </ac:spMkLst>
        </pc:spChg>
        <pc:spChg chg="add mod">
          <ac:chgData name="Roisin McGrath" userId="e619da98-56fe-415b-9618-d2974e6eb9a1" providerId="ADAL" clId="{4C62685C-DE8A-4C66-8A0A-CD3F6680E0F1}" dt="2026-07-30T11:56:48.021" v="1195" actId="14100"/>
          <ac:spMkLst>
            <pc:docMk/>
            <pc:sldMk cId="2349263093" sldId="467"/>
            <ac:spMk id="11" creationId="{BCAC9A98-35C4-2DDC-8C91-F4876C614CF8}"/>
          </ac:spMkLst>
        </pc:spChg>
        <pc:graphicFrameChg chg="add mod">
          <ac:chgData name="Roisin McGrath" userId="e619da98-56fe-415b-9618-d2974e6eb9a1" providerId="ADAL" clId="{4C62685C-DE8A-4C66-8A0A-CD3F6680E0F1}" dt="2026-07-30T11:55:49.979" v="1150" actId="26606"/>
          <ac:graphicFrameMkLst>
            <pc:docMk/>
            <pc:sldMk cId="2349263093" sldId="467"/>
            <ac:graphicFrameMk id="7" creationId="{054E1D70-BE84-E143-3EF0-F49EF383F3C4}"/>
          </ac:graphicFrameMkLst>
        </pc:graphicFrameChg>
      </pc:sldChg>
      <pc:sldChg chg="modSp del mod">
        <pc:chgData name="Roisin McGrath" userId="e619da98-56fe-415b-9618-d2974e6eb9a1" providerId="ADAL" clId="{4C62685C-DE8A-4C66-8A0A-CD3F6680E0F1}" dt="2026-07-30T11:39:10.880" v="1027" actId="47"/>
        <pc:sldMkLst>
          <pc:docMk/>
          <pc:sldMk cId="751072060" sldId="468"/>
        </pc:sldMkLst>
        <pc:spChg chg="mod">
          <ac:chgData name="Roisin McGrath" userId="e619da98-56fe-415b-9618-d2974e6eb9a1" providerId="ADAL" clId="{4C62685C-DE8A-4C66-8A0A-CD3F6680E0F1}" dt="2026-07-30T10:47:34.566" v="273" actId="20577"/>
          <ac:spMkLst>
            <pc:docMk/>
            <pc:sldMk cId="751072060" sldId="468"/>
            <ac:spMk id="3" creationId="{310E24AF-2668-6C24-D620-AF873B4A5C7B}"/>
          </ac:spMkLst>
        </pc:spChg>
      </pc:sldChg>
      <pc:sldChg chg="del">
        <pc:chgData name="Roisin McGrath" userId="e619da98-56fe-415b-9618-d2974e6eb9a1" providerId="ADAL" clId="{4C62685C-DE8A-4C66-8A0A-CD3F6680E0F1}" dt="2026-07-30T10:46:21.911" v="263" actId="47"/>
        <pc:sldMkLst>
          <pc:docMk/>
          <pc:sldMk cId="3387100732" sldId="469"/>
        </pc:sldMkLst>
      </pc:sldChg>
      <pc:sldChg chg="addSp delSp modSp mod ord">
        <pc:chgData name="Roisin McGrath" userId="e619da98-56fe-415b-9618-d2974e6eb9a1" providerId="ADAL" clId="{4C62685C-DE8A-4C66-8A0A-CD3F6680E0F1}" dt="2026-07-30T12:15:02.965" v="1340" actId="1076"/>
        <pc:sldMkLst>
          <pc:docMk/>
          <pc:sldMk cId="2424850996" sldId="470"/>
        </pc:sldMkLst>
        <pc:spChg chg="del">
          <ac:chgData name="Roisin McGrath" userId="e619da98-56fe-415b-9618-d2974e6eb9a1" providerId="ADAL" clId="{4C62685C-DE8A-4C66-8A0A-CD3F6680E0F1}" dt="2026-07-30T12:12:58.182" v="1328" actId="478"/>
          <ac:spMkLst>
            <pc:docMk/>
            <pc:sldMk cId="2424850996" sldId="470"/>
            <ac:spMk id="2" creationId="{F5A309F1-3758-D99B-4534-8656F568BEE0}"/>
          </ac:spMkLst>
        </pc:spChg>
        <pc:spChg chg="mod">
          <ac:chgData name="Roisin McGrath" userId="e619da98-56fe-415b-9618-d2974e6eb9a1" providerId="ADAL" clId="{4C62685C-DE8A-4C66-8A0A-CD3F6680E0F1}" dt="2026-07-30T11:58:50.892" v="1218" actId="20577"/>
          <ac:spMkLst>
            <pc:docMk/>
            <pc:sldMk cId="2424850996" sldId="470"/>
            <ac:spMk id="4" creationId="{795F8AA0-05AB-75DC-C65C-020DCE47A120}"/>
          </ac:spMkLst>
        </pc:spChg>
        <pc:spChg chg="add mod">
          <ac:chgData name="Roisin McGrath" userId="e619da98-56fe-415b-9618-d2974e6eb9a1" providerId="ADAL" clId="{4C62685C-DE8A-4C66-8A0A-CD3F6680E0F1}" dt="2026-07-30T12:14:43.653" v="1336" actId="1076"/>
          <ac:spMkLst>
            <pc:docMk/>
            <pc:sldMk cId="2424850996" sldId="470"/>
            <ac:spMk id="6" creationId="{8E2B5C08-4C22-D6BA-B37E-8CCEF4840C29}"/>
          </ac:spMkLst>
        </pc:spChg>
        <pc:picChg chg="add mod">
          <ac:chgData name="Roisin McGrath" userId="e619da98-56fe-415b-9618-d2974e6eb9a1" providerId="ADAL" clId="{4C62685C-DE8A-4C66-8A0A-CD3F6680E0F1}" dt="2026-07-30T12:15:02.965" v="1340" actId="1076"/>
          <ac:picMkLst>
            <pc:docMk/>
            <pc:sldMk cId="2424850996" sldId="470"/>
            <ac:picMk id="3" creationId="{4521FE65-471E-BE93-6C8D-FEDE7B6B0432}"/>
          </ac:picMkLst>
        </pc:picChg>
        <pc:picChg chg="add mod">
          <ac:chgData name="Roisin McGrath" userId="e619da98-56fe-415b-9618-d2974e6eb9a1" providerId="ADAL" clId="{4C62685C-DE8A-4C66-8A0A-CD3F6680E0F1}" dt="2026-07-30T12:14:49.615" v="1337" actId="1076"/>
          <ac:picMkLst>
            <pc:docMk/>
            <pc:sldMk cId="2424850996" sldId="470"/>
            <ac:picMk id="5" creationId="{560AD647-5CBC-7BB8-85C9-2912175CF89E}"/>
          </ac:picMkLst>
        </pc:picChg>
      </pc:sldChg>
      <pc:sldChg chg="addSp modSp mod modNotes">
        <pc:chgData name="Roisin McGrath" userId="e619da98-56fe-415b-9618-d2974e6eb9a1" providerId="ADAL" clId="{4C62685C-DE8A-4C66-8A0A-CD3F6680E0F1}" dt="2026-07-30T11:53:53.280" v="1136" actId="20577"/>
        <pc:sldMkLst>
          <pc:docMk/>
          <pc:sldMk cId="1508446566" sldId="471"/>
        </pc:sldMkLst>
        <pc:spChg chg="mod">
          <ac:chgData name="Roisin McGrath" userId="e619da98-56fe-415b-9618-d2974e6eb9a1" providerId="ADAL" clId="{4C62685C-DE8A-4C66-8A0A-CD3F6680E0F1}" dt="2026-07-30T11:53:53.280" v="1136" actId="20577"/>
          <ac:spMkLst>
            <pc:docMk/>
            <pc:sldMk cId="1508446566" sldId="471"/>
            <ac:spMk id="2" creationId="{FA696183-F329-381B-F5A5-A91EAF0579C7}"/>
          </ac:spMkLst>
        </pc:spChg>
        <pc:spChg chg="mod">
          <ac:chgData name="Roisin McGrath" userId="e619da98-56fe-415b-9618-d2974e6eb9a1" providerId="ADAL" clId="{4C62685C-DE8A-4C66-8A0A-CD3F6680E0F1}" dt="2026-07-29T07:11:45.872" v="8"/>
          <ac:spMkLst>
            <pc:docMk/>
            <pc:sldMk cId="1508446566" sldId="471"/>
            <ac:spMk id="3" creationId="{BF3FF6F3-8FBC-E3BC-AC16-A2796020D802}"/>
          </ac:spMkLst>
        </pc:spChg>
        <pc:picChg chg="add mod">
          <ac:chgData name="Roisin McGrath" userId="e619da98-56fe-415b-9618-d2974e6eb9a1" providerId="ADAL" clId="{4C62685C-DE8A-4C66-8A0A-CD3F6680E0F1}" dt="2026-07-29T07:15:54.337" v="10"/>
          <ac:picMkLst>
            <pc:docMk/>
            <pc:sldMk cId="1508446566" sldId="471"/>
            <ac:picMk id="6" creationId="{3C882EFA-80FA-6CD8-2901-977BEDDFE3FA}"/>
          </ac:picMkLst>
        </pc:picChg>
      </pc:sldChg>
      <pc:sldChg chg="modSp">
        <pc:chgData name="Roisin McGrath" userId="e619da98-56fe-415b-9618-d2974e6eb9a1" providerId="ADAL" clId="{4C62685C-DE8A-4C66-8A0A-CD3F6680E0F1}" dt="2026-07-29T07:14:43.214" v="9"/>
        <pc:sldMkLst>
          <pc:docMk/>
          <pc:sldMk cId="957530329" sldId="472"/>
        </pc:sldMkLst>
        <pc:spChg chg="mod">
          <ac:chgData name="Roisin McGrath" userId="e619da98-56fe-415b-9618-d2974e6eb9a1" providerId="ADAL" clId="{4C62685C-DE8A-4C66-8A0A-CD3F6680E0F1}" dt="2026-07-29T07:14:43.214" v="9"/>
          <ac:spMkLst>
            <pc:docMk/>
            <pc:sldMk cId="957530329" sldId="472"/>
            <ac:spMk id="5" creationId="{657E30BF-CCA5-E539-726D-8F940D1A4479}"/>
          </ac:spMkLst>
        </pc:spChg>
      </pc:sldChg>
      <pc:sldChg chg="del">
        <pc:chgData name="Roisin McGrath" userId="e619da98-56fe-415b-9618-d2974e6eb9a1" providerId="ADAL" clId="{4C62685C-DE8A-4C66-8A0A-CD3F6680E0F1}" dt="2026-07-30T11:53:34.784" v="1133" actId="47"/>
        <pc:sldMkLst>
          <pc:docMk/>
          <pc:sldMk cId="2913991604" sldId="472"/>
        </pc:sldMkLst>
      </pc:sldChg>
      <pc:sldChg chg="delSp modSp new mod ord modNotesTx">
        <pc:chgData name="Roisin McGrath" userId="e619da98-56fe-415b-9618-d2974e6eb9a1" providerId="ADAL" clId="{4C62685C-DE8A-4C66-8A0A-CD3F6680E0F1}" dt="2026-07-30T12:15:55.676" v="1364" actId="20577"/>
        <pc:sldMkLst>
          <pc:docMk/>
          <pc:sldMk cId="4087760258" sldId="473"/>
        </pc:sldMkLst>
        <pc:spChg chg="del">
          <ac:chgData name="Roisin McGrath" userId="e619da98-56fe-415b-9618-d2974e6eb9a1" providerId="ADAL" clId="{4C62685C-DE8A-4C66-8A0A-CD3F6680E0F1}" dt="2026-07-30T11:54:32.606" v="1143" actId="478"/>
          <ac:spMkLst>
            <pc:docMk/>
            <pc:sldMk cId="4087760258" sldId="473"/>
            <ac:spMk id="2" creationId="{41B47D34-ED4B-53CE-629A-D817C069D3B6}"/>
          </ac:spMkLst>
        </pc:spChg>
        <pc:spChg chg="mod">
          <ac:chgData name="Roisin McGrath" userId="e619da98-56fe-415b-9618-d2974e6eb9a1" providerId="ADAL" clId="{4C62685C-DE8A-4C66-8A0A-CD3F6680E0F1}" dt="2026-07-30T12:00:38.661" v="1250" actId="20577"/>
          <ac:spMkLst>
            <pc:docMk/>
            <pc:sldMk cId="4087760258" sldId="473"/>
            <ac:spMk id="3" creationId="{725DAF8B-B469-A04C-8674-5651DAB698A0}"/>
          </ac:spMkLst>
        </pc:spChg>
        <pc:spChg chg="mod">
          <ac:chgData name="Roisin McGrath" userId="e619da98-56fe-415b-9618-d2974e6eb9a1" providerId="ADAL" clId="{4C62685C-DE8A-4C66-8A0A-CD3F6680E0F1}" dt="2026-07-30T12:15:55.676" v="1364" actId="20577"/>
          <ac:spMkLst>
            <pc:docMk/>
            <pc:sldMk cId="4087760258" sldId="473"/>
            <ac:spMk id="4" creationId="{4B0C2CA5-8378-4818-16C5-FC97D6DB1F5B}"/>
          </ac:spMkLst>
        </pc:spChg>
        <pc:spChg chg="mod">
          <ac:chgData name="Roisin McGrath" userId="e619da98-56fe-415b-9618-d2974e6eb9a1" providerId="ADAL" clId="{4C62685C-DE8A-4C66-8A0A-CD3F6680E0F1}" dt="2026-07-30T05:00:11.966" v="75"/>
          <ac:spMkLst>
            <pc:docMk/>
            <pc:sldMk cId="4087760258" sldId="473"/>
            <ac:spMk id="6" creationId="{F77A1AC0-518F-16A2-D3CC-8ADF7A24EA51}"/>
          </ac:spMkLst>
        </pc:spChg>
      </pc:sldChg>
      <pc:sldChg chg="addSp delSp modSp new mod ord modNotes modNotesTx">
        <pc:chgData name="Roisin McGrath" userId="e619da98-56fe-415b-9618-d2974e6eb9a1" providerId="ADAL" clId="{4C62685C-DE8A-4C66-8A0A-CD3F6680E0F1}" dt="2026-07-30T11:22:57.432" v="661" actId="1076"/>
        <pc:sldMkLst>
          <pc:docMk/>
          <pc:sldMk cId="4036434795" sldId="474"/>
        </pc:sldMkLst>
        <pc:spChg chg="del">
          <ac:chgData name="Roisin McGrath" userId="e619da98-56fe-415b-9618-d2974e6eb9a1" providerId="ADAL" clId="{4C62685C-DE8A-4C66-8A0A-CD3F6680E0F1}" dt="2026-07-30T11:22:52.511" v="660" actId="478"/>
          <ac:spMkLst>
            <pc:docMk/>
            <pc:sldMk cId="4036434795" sldId="474"/>
            <ac:spMk id="2" creationId="{EE93E852-A417-FB87-BFB4-B9A65DAED10C}"/>
          </ac:spMkLst>
        </pc:spChg>
        <pc:spChg chg="mod">
          <ac:chgData name="Roisin McGrath" userId="e619da98-56fe-415b-9618-d2974e6eb9a1" providerId="ADAL" clId="{4C62685C-DE8A-4C66-8A0A-CD3F6680E0F1}" dt="2026-07-30T11:15:33.874" v="579" actId="1076"/>
          <ac:spMkLst>
            <pc:docMk/>
            <pc:sldMk cId="4036434795" sldId="474"/>
            <ac:spMk id="3" creationId="{495A9FDB-5BB2-8E5C-B475-333F4B1ABB21}"/>
          </ac:spMkLst>
        </pc:spChg>
        <pc:spChg chg="mod">
          <ac:chgData name="Roisin McGrath" userId="e619da98-56fe-415b-9618-d2974e6eb9a1" providerId="ADAL" clId="{4C62685C-DE8A-4C66-8A0A-CD3F6680E0F1}" dt="2026-07-30T11:16:33.715" v="606" actId="20577"/>
          <ac:spMkLst>
            <pc:docMk/>
            <pc:sldMk cId="4036434795" sldId="474"/>
            <ac:spMk id="5" creationId="{22CCEE66-E8AE-3B06-7E9A-195E43780DED}"/>
          </ac:spMkLst>
        </pc:spChg>
        <pc:graphicFrameChg chg="add mod">
          <ac:chgData name="Roisin McGrath" userId="e619da98-56fe-415b-9618-d2974e6eb9a1" providerId="ADAL" clId="{4C62685C-DE8A-4C66-8A0A-CD3F6680E0F1}" dt="2026-07-30T10:58:07.858" v="325"/>
          <ac:graphicFrameMkLst>
            <pc:docMk/>
            <pc:sldMk cId="4036434795" sldId="474"/>
            <ac:graphicFrameMk id="6" creationId="{12A83A79-5C4C-AAF4-AE9F-922A49FFD20E}"/>
          </ac:graphicFrameMkLst>
        </pc:graphicFrameChg>
        <pc:graphicFrameChg chg="add mod">
          <ac:chgData name="Roisin McGrath" userId="e619da98-56fe-415b-9618-d2974e6eb9a1" providerId="ADAL" clId="{4C62685C-DE8A-4C66-8A0A-CD3F6680E0F1}" dt="2026-07-30T11:13:03.284" v="553"/>
          <ac:graphicFrameMkLst>
            <pc:docMk/>
            <pc:sldMk cId="4036434795" sldId="474"/>
            <ac:graphicFrameMk id="9" creationId="{3B108F83-E3A4-6FC1-8D6C-CB57838EF248}"/>
          </ac:graphicFrameMkLst>
        </pc:graphicFrameChg>
        <pc:picChg chg="add del mod">
          <ac:chgData name="Roisin McGrath" userId="e619da98-56fe-415b-9618-d2974e6eb9a1" providerId="ADAL" clId="{4C62685C-DE8A-4C66-8A0A-CD3F6680E0F1}" dt="2026-07-30T11:22:31.939" v="657" actId="478"/>
          <ac:picMkLst>
            <pc:docMk/>
            <pc:sldMk cId="4036434795" sldId="474"/>
            <ac:picMk id="8" creationId="{95F9F58B-D718-A0FC-2E86-917ADA78E2F0}"/>
          </ac:picMkLst>
        </pc:picChg>
        <pc:picChg chg="add mod">
          <ac:chgData name="Roisin McGrath" userId="e619da98-56fe-415b-9618-d2974e6eb9a1" providerId="ADAL" clId="{4C62685C-DE8A-4C66-8A0A-CD3F6680E0F1}" dt="2026-07-30T11:15:40.865" v="581" actId="1076"/>
          <ac:picMkLst>
            <pc:docMk/>
            <pc:sldMk cId="4036434795" sldId="474"/>
            <ac:picMk id="11" creationId="{574BF24D-48FE-98B5-8455-5E5126746208}"/>
          </ac:picMkLst>
        </pc:picChg>
        <pc:picChg chg="add mod">
          <ac:chgData name="Roisin McGrath" userId="e619da98-56fe-415b-9618-d2974e6eb9a1" providerId="ADAL" clId="{4C62685C-DE8A-4C66-8A0A-CD3F6680E0F1}" dt="2026-07-30T11:22:57.432" v="661" actId="1076"/>
          <ac:picMkLst>
            <pc:docMk/>
            <pc:sldMk cId="4036434795" sldId="474"/>
            <ac:picMk id="13" creationId="{BDF115EA-2A20-5F8F-8C62-8DEA574048DE}"/>
          </ac:picMkLst>
        </pc:picChg>
      </pc:sldChg>
      <pc:sldChg chg="addSp delSp modSp new mod modAnim modNotesTx">
        <pc:chgData name="Roisin McGrath" userId="e619da98-56fe-415b-9618-d2974e6eb9a1" providerId="ADAL" clId="{4C62685C-DE8A-4C66-8A0A-CD3F6680E0F1}" dt="2026-07-30T11:58:05.361" v="1200"/>
        <pc:sldMkLst>
          <pc:docMk/>
          <pc:sldMk cId="1106724985" sldId="475"/>
        </pc:sldMkLst>
        <pc:spChg chg="del">
          <ac:chgData name="Roisin McGrath" userId="e619da98-56fe-415b-9618-d2974e6eb9a1" providerId="ADAL" clId="{4C62685C-DE8A-4C66-8A0A-CD3F6680E0F1}" dt="2026-07-30T11:34:00.348" v="892" actId="478"/>
          <ac:spMkLst>
            <pc:docMk/>
            <pc:sldMk cId="1106724985" sldId="475"/>
            <ac:spMk id="2" creationId="{5240166D-C44F-C82F-755C-AE9759DC1BC3}"/>
          </ac:spMkLst>
        </pc:spChg>
        <pc:spChg chg="mod">
          <ac:chgData name="Roisin McGrath" userId="e619da98-56fe-415b-9618-d2974e6eb9a1" providerId="ADAL" clId="{4C62685C-DE8A-4C66-8A0A-CD3F6680E0F1}" dt="2026-07-30T11:24:26.684" v="736" actId="20577"/>
          <ac:spMkLst>
            <pc:docMk/>
            <pc:sldMk cId="1106724985" sldId="475"/>
            <ac:spMk id="3" creationId="{42C3EBE0-1281-AAD4-7A2B-2B3A08878B24}"/>
          </ac:spMkLst>
        </pc:spChg>
        <pc:spChg chg="mod">
          <ac:chgData name="Roisin McGrath" userId="e619da98-56fe-415b-9618-d2974e6eb9a1" providerId="ADAL" clId="{4C62685C-DE8A-4C66-8A0A-CD3F6680E0F1}" dt="2026-07-30T11:23:59.742" v="701" actId="20577"/>
          <ac:spMkLst>
            <pc:docMk/>
            <pc:sldMk cId="1106724985" sldId="475"/>
            <ac:spMk id="5" creationId="{B0EFD401-A2B2-B316-A5E6-51F4F271864C}"/>
          </ac:spMkLst>
        </pc:spChg>
        <pc:spChg chg="add mod">
          <ac:chgData name="Roisin McGrath" userId="e619da98-56fe-415b-9618-d2974e6eb9a1" providerId="ADAL" clId="{4C62685C-DE8A-4C66-8A0A-CD3F6680E0F1}" dt="2026-07-30T11:31:26.428" v="793" actId="207"/>
          <ac:spMkLst>
            <pc:docMk/>
            <pc:sldMk cId="1106724985" sldId="475"/>
            <ac:spMk id="6" creationId="{1B2F8624-5DCF-698A-D9C4-E5DC6F48C371}"/>
          </ac:spMkLst>
        </pc:spChg>
        <pc:spChg chg="add mod">
          <ac:chgData name="Roisin McGrath" userId="e619da98-56fe-415b-9618-d2974e6eb9a1" providerId="ADAL" clId="{4C62685C-DE8A-4C66-8A0A-CD3F6680E0F1}" dt="2026-07-30T11:31:33.098" v="794" actId="207"/>
          <ac:spMkLst>
            <pc:docMk/>
            <pc:sldMk cId="1106724985" sldId="475"/>
            <ac:spMk id="8" creationId="{E96FBAF4-0906-535D-C1E9-EB99F56556E8}"/>
          </ac:spMkLst>
        </pc:spChg>
        <pc:spChg chg="add mod">
          <ac:chgData name="Roisin McGrath" userId="e619da98-56fe-415b-9618-d2974e6eb9a1" providerId="ADAL" clId="{4C62685C-DE8A-4C66-8A0A-CD3F6680E0F1}" dt="2026-07-30T11:32:00.189" v="798" actId="1076"/>
          <ac:spMkLst>
            <pc:docMk/>
            <pc:sldMk cId="1106724985" sldId="475"/>
            <ac:spMk id="10" creationId="{999EFC9D-D2DE-37E0-E262-327DA5032E6E}"/>
          </ac:spMkLst>
        </pc:spChg>
        <pc:spChg chg="add mod">
          <ac:chgData name="Roisin McGrath" userId="e619da98-56fe-415b-9618-d2974e6eb9a1" providerId="ADAL" clId="{4C62685C-DE8A-4C66-8A0A-CD3F6680E0F1}" dt="2026-07-30T11:31:43.063" v="797" actId="207"/>
          <ac:spMkLst>
            <pc:docMk/>
            <pc:sldMk cId="1106724985" sldId="475"/>
            <ac:spMk id="12" creationId="{EAB20D92-F8F9-9FF4-5B09-19F5DCC6F83F}"/>
          </ac:spMkLst>
        </pc:spChg>
        <pc:spChg chg="add mod">
          <ac:chgData name="Roisin McGrath" userId="e619da98-56fe-415b-9618-d2974e6eb9a1" providerId="ADAL" clId="{4C62685C-DE8A-4C66-8A0A-CD3F6680E0F1}" dt="2026-07-30T11:31:39.131" v="796" actId="207"/>
          <ac:spMkLst>
            <pc:docMk/>
            <pc:sldMk cId="1106724985" sldId="475"/>
            <ac:spMk id="14" creationId="{45F89488-E434-FDD7-636C-11578EF91F83}"/>
          </ac:spMkLst>
        </pc:spChg>
      </pc:sldChg>
      <pc:sldChg chg="new del">
        <pc:chgData name="Roisin McGrath" userId="e619da98-56fe-415b-9618-d2974e6eb9a1" providerId="ADAL" clId="{4C62685C-DE8A-4C66-8A0A-CD3F6680E0F1}" dt="2026-07-30T11:50:24.639" v="1086" actId="47"/>
        <pc:sldMkLst>
          <pc:docMk/>
          <pc:sldMk cId="103405990" sldId="476"/>
        </pc:sldMkLst>
      </pc:sldChg>
      <pc:sldChg chg="addSp delSp modSp new mod modClrScheme chgLayout">
        <pc:chgData name="Roisin McGrath" userId="e619da98-56fe-415b-9618-d2974e6eb9a1" providerId="ADAL" clId="{4C62685C-DE8A-4C66-8A0A-CD3F6680E0F1}" dt="2026-07-30T11:53:44.221" v="1134" actId="478"/>
        <pc:sldMkLst>
          <pc:docMk/>
          <pc:sldMk cId="105378011" sldId="476"/>
        </pc:sldMkLst>
        <pc:spChg chg="del mod">
          <ac:chgData name="Roisin McGrath" userId="e619da98-56fe-415b-9618-d2974e6eb9a1" providerId="ADAL" clId="{4C62685C-DE8A-4C66-8A0A-CD3F6680E0F1}" dt="2026-07-30T11:53:44.221" v="1134" actId="478"/>
          <ac:spMkLst>
            <pc:docMk/>
            <pc:sldMk cId="105378011" sldId="476"/>
            <ac:spMk id="2" creationId="{50E00C38-5053-3AF4-75E2-E2E39367706E}"/>
          </ac:spMkLst>
        </pc:spChg>
        <pc:spChg chg="mod ord">
          <ac:chgData name="Roisin McGrath" userId="e619da98-56fe-415b-9618-d2974e6eb9a1" providerId="ADAL" clId="{4C62685C-DE8A-4C66-8A0A-CD3F6680E0F1}" dt="2026-07-30T11:53:26.919" v="1132" actId="20577"/>
          <ac:spMkLst>
            <pc:docMk/>
            <pc:sldMk cId="105378011" sldId="476"/>
            <ac:spMk id="3" creationId="{BC82EF4D-3225-7FC7-B902-5389F04AF98A}"/>
          </ac:spMkLst>
        </pc:spChg>
        <pc:spChg chg="add mod">
          <ac:chgData name="Roisin McGrath" userId="e619da98-56fe-415b-9618-d2974e6eb9a1" providerId="ADAL" clId="{4C62685C-DE8A-4C66-8A0A-CD3F6680E0F1}" dt="2026-07-30T11:52:45.051" v="1114" actId="26606"/>
          <ac:spMkLst>
            <pc:docMk/>
            <pc:sldMk cId="105378011" sldId="476"/>
            <ac:spMk id="11" creationId="{961C2506-94AF-643A-D04A-16F4508D6480}"/>
          </ac:spMkLst>
        </pc:spChg>
        <pc:picChg chg="add mod">
          <ac:chgData name="Roisin McGrath" userId="e619da98-56fe-415b-9618-d2974e6eb9a1" providerId="ADAL" clId="{4C62685C-DE8A-4C66-8A0A-CD3F6680E0F1}" dt="2026-07-30T11:52:45.051" v="1114" actId="26606"/>
          <ac:picMkLst>
            <pc:docMk/>
            <pc:sldMk cId="105378011" sldId="476"/>
            <ac:picMk id="4" creationId="{80FF3845-39A8-4018-AF2C-DE0E60D5B032}"/>
          </ac:picMkLst>
        </pc:picChg>
        <pc:picChg chg="add mod">
          <ac:chgData name="Roisin McGrath" userId="e619da98-56fe-415b-9618-d2974e6eb9a1" providerId="ADAL" clId="{4C62685C-DE8A-4C66-8A0A-CD3F6680E0F1}" dt="2026-07-30T11:52:45.051" v="1114" actId="26606"/>
          <ac:picMkLst>
            <pc:docMk/>
            <pc:sldMk cId="105378011" sldId="476"/>
            <ac:picMk id="6" creationId="{61BFE62C-F8A2-FE48-219F-3572C8036C71}"/>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32.svg"/><Relationship Id="rId4" Type="http://schemas.openxmlformats.org/officeDocument/2006/relationships/image" Target="../media/image3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32.svg"/><Relationship Id="rId4" Type="http://schemas.openxmlformats.org/officeDocument/2006/relationships/image" Target="../media/image35.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39E441-03DB-4BDF-9C69-B2EE4DD59D32}" type="doc">
      <dgm:prSet loTypeId="urn:microsoft.com/office/officeart/2005/8/layout/hierarchy1" loCatId="hierarchy" qsTypeId="urn:microsoft.com/office/officeart/2005/8/quickstyle/simple4" qsCatId="simple" csTypeId="urn:microsoft.com/office/officeart/2005/8/colors/accent2_2" csCatId="accent2"/>
      <dgm:spPr/>
      <dgm:t>
        <a:bodyPr/>
        <a:lstStyle/>
        <a:p>
          <a:endParaRPr lang="en-US"/>
        </a:p>
      </dgm:t>
    </dgm:pt>
    <dgm:pt modelId="{B928E718-06CD-440F-BFBD-2E85018E3628}">
      <dgm:prSet/>
      <dgm:spPr/>
      <dgm:t>
        <a:bodyPr/>
        <a:lstStyle/>
        <a:p>
          <a:r>
            <a:rPr lang="en-AU" dirty="0"/>
            <a:t>High levels of psychological distress among dental students </a:t>
          </a:r>
          <a:endParaRPr lang="en-US" dirty="0"/>
        </a:p>
      </dgm:t>
    </dgm:pt>
    <dgm:pt modelId="{131E7E84-B566-4D77-9FBD-961C25DB5181}" type="parTrans" cxnId="{FE4D3D9B-2E21-4FFC-B411-4DF78A038881}">
      <dgm:prSet/>
      <dgm:spPr/>
      <dgm:t>
        <a:bodyPr/>
        <a:lstStyle/>
        <a:p>
          <a:endParaRPr lang="en-US"/>
        </a:p>
      </dgm:t>
    </dgm:pt>
    <dgm:pt modelId="{74A16157-5351-4B68-AB02-7086EE384937}" type="sibTrans" cxnId="{FE4D3D9B-2E21-4FFC-B411-4DF78A038881}">
      <dgm:prSet/>
      <dgm:spPr/>
      <dgm:t>
        <a:bodyPr/>
        <a:lstStyle/>
        <a:p>
          <a:endParaRPr lang="en-US"/>
        </a:p>
      </dgm:t>
    </dgm:pt>
    <dgm:pt modelId="{334BC6AE-674B-49C8-994B-C1A463FA5879}">
      <dgm:prSet/>
      <dgm:spPr/>
      <dgm:t>
        <a:bodyPr/>
        <a:lstStyle/>
        <a:p>
          <a:r>
            <a:rPr lang="en-AU"/>
            <a:t>Students encounter patients experiencing mental health challenges </a:t>
          </a:r>
          <a:endParaRPr lang="en-US"/>
        </a:p>
      </dgm:t>
    </dgm:pt>
    <dgm:pt modelId="{7DD12B76-8062-4D4C-8E37-29D704195531}" type="parTrans" cxnId="{A7092214-7698-4757-B9F9-CA17568375EA}">
      <dgm:prSet/>
      <dgm:spPr/>
      <dgm:t>
        <a:bodyPr/>
        <a:lstStyle/>
        <a:p>
          <a:endParaRPr lang="en-US"/>
        </a:p>
      </dgm:t>
    </dgm:pt>
    <dgm:pt modelId="{FFC01FF0-51F4-4F5F-89FE-078C781B1AFF}" type="sibTrans" cxnId="{A7092214-7698-4757-B9F9-CA17568375EA}">
      <dgm:prSet/>
      <dgm:spPr/>
      <dgm:t>
        <a:bodyPr/>
        <a:lstStyle/>
        <a:p>
          <a:endParaRPr lang="en-US"/>
        </a:p>
      </dgm:t>
    </dgm:pt>
    <dgm:pt modelId="{AF363477-CC21-4DC1-B4F1-9665846797F1}">
      <dgm:prSet/>
      <dgm:spPr/>
      <dgm:t>
        <a:bodyPr/>
        <a:lstStyle/>
        <a:p>
          <a:r>
            <a:rPr lang="en-AU" dirty="0"/>
            <a:t>Many feel unprepared to respond </a:t>
          </a:r>
          <a:endParaRPr lang="en-US" dirty="0"/>
        </a:p>
      </dgm:t>
    </dgm:pt>
    <dgm:pt modelId="{536C66AF-73DC-47A5-9711-010B595D19F0}" type="parTrans" cxnId="{F3EC5EED-8887-4956-B582-049768147E65}">
      <dgm:prSet/>
      <dgm:spPr/>
      <dgm:t>
        <a:bodyPr/>
        <a:lstStyle/>
        <a:p>
          <a:endParaRPr lang="en-US"/>
        </a:p>
      </dgm:t>
    </dgm:pt>
    <dgm:pt modelId="{42ED83E0-0C5D-43DB-B656-3DD2AF969E21}" type="sibTrans" cxnId="{F3EC5EED-8887-4956-B582-049768147E65}">
      <dgm:prSet/>
      <dgm:spPr/>
      <dgm:t>
        <a:bodyPr/>
        <a:lstStyle/>
        <a:p>
          <a:endParaRPr lang="en-US"/>
        </a:p>
      </dgm:t>
    </dgm:pt>
    <dgm:pt modelId="{9D428653-58DA-4844-81A5-0D0676117455}">
      <dgm:prSet/>
      <dgm:spPr/>
      <dgm:t>
        <a:bodyPr/>
        <a:lstStyle/>
        <a:p>
          <a:r>
            <a:rPr lang="en-AU"/>
            <a:t>Mental health education often focuses on awareness rather than practical action </a:t>
          </a:r>
          <a:endParaRPr lang="en-US"/>
        </a:p>
      </dgm:t>
    </dgm:pt>
    <dgm:pt modelId="{C60D9A83-2F3B-49ED-BD46-3F1A0C9A6B96}" type="parTrans" cxnId="{66CE5ABC-28D4-4E0F-8B3E-7BFB3D632773}">
      <dgm:prSet/>
      <dgm:spPr/>
      <dgm:t>
        <a:bodyPr/>
        <a:lstStyle/>
        <a:p>
          <a:endParaRPr lang="en-US"/>
        </a:p>
      </dgm:t>
    </dgm:pt>
    <dgm:pt modelId="{7EEA7548-C2DD-4019-AD49-9626903AD019}" type="sibTrans" cxnId="{66CE5ABC-28D4-4E0F-8B3E-7BFB3D632773}">
      <dgm:prSet/>
      <dgm:spPr/>
      <dgm:t>
        <a:bodyPr/>
        <a:lstStyle/>
        <a:p>
          <a:endParaRPr lang="en-US"/>
        </a:p>
      </dgm:t>
    </dgm:pt>
    <dgm:pt modelId="{AF898A8B-8A5F-4116-9C88-6365D2112FFC}" type="pres">
      <dgm:prSet presAssocID="{4A39E441-03DB-4BDF-9C69-B2EE4DD59D32}" presName="hierChild1" presStyleCnt="0">
        <dgm:presLayoutVars>
          <dgm:chPref val="1"/>
          <dgm:dir/>
          <dgm:animOne val="branch"/>
          <dgm:animLvl val="lvl"/>
          <dgm:resizeHandles/>
        </dgm:presLayoutVars>
      </dgm:prSet>
      <dgm:spPr/>
    </dgm:pt>
    <dgm:pt modelId="{216E0892-273F-40E7-9288-4F913785C8E4}" type="pres">
      <dgm:prSet presAssocID="{B928E718-06CD-440F-BFBD-2E85018E3628}" presName="hierRoot1" presStyleCnt="0"/>
      <dgm:spPr/>
    </dgm:pt>
    <dgm:pt modelId="{9C72AEFF-EBC1-492F-9E74-CB2BEB2265F3}" type="pres">
      <dgm:prSet presAssocID="{B928E718-06CD-440F-BFBD-2E85018E3628}" presName="composite" presStyleCnt="0"/>
      <dgm:spPr/>
    </dgm:pt>
    <dgm:pt modelId="{FB9B243A-6CAE-42A7-B8EF-F2839E6CF437}" type="pres">
      <dgm:prSet presAssocID="{B928E718-06CD-440F-BFBD-2E85018E3628}" presName="background" presStyleLbl="node0" presStyleIdx="0" presStyleCnt="4"/>
      <dgm:spPr/>
    </dgm:pt>
    <dgm:pt modelId="{0F27ACE4-51C2-4E31-B0A9-20E717B962AD}" type="pres">
      <dgm:prSet presAssocID="{B928E718-06CD-440F-BFBD-2E85018E3628}" presName="text" presStyleLbl="fgAcc0" presStyleIdx="0" presStyleCnt="4">
        <dgm:presLayoutVars>
          <dgm:chPref val="3"/>
        </dgm:presLayoutVars>
      </dgm:prSet>
      <dgm:spPr/>
    </dgm:pt>
    <dgm:pt modelId="{703999E6-A33C-41A9-81A0-E759CB2A3B1E}" type="pres">
      <dgm:prSet presAssocID="{B928E718-06CD-440F-BFBD-2E85018E3628}" presName="hierChild2" presStyleCnt="0"/>
      <dgm:spPr/>
    </dgm:pt>
    <dgm:pt modelId="{41D7D8B4-38D5-4F1A-9172-D7F43C907242}" type="pres">
      <dgm:prSet presAssocID="{334BC6AE-674B-49C8-994B-C1A463FA5879}" presName="hierRoot1" presStyleCnt="0"/>
      <dgm:spPr/>
    </dgm:pt>
    <dgm:pt modelId="{046813C6-BEC1-498D-9F16-8236ED9A43E9}" type="pres">
      <dgm:prSet presAssocID="{334BC6AE-674B-49C8-994B-C1A463FA5879}" presName="composite" presStyleCnt="0"/>
      <dgm:spPr/>
    </dgm:pt>
    <dgm:pt modelId="{F111FD6C-A5D9-4431-B886-E5CA093F98AD}" type="pres">
      <dgm:prSet presAssocID="{334BC6AE-674B-49C8-994B-C1A463FA5879}" presName="background" presStyleLbl="node0" presStyleIdx="1" presStyleCnt="4"/>
      <dgm:spPr/>
    </dgm:pt>
    <dgm:pt modelId="{16B64557-8C1F-4CAE-8DE1-5E7AF627D8A1}" type="pres">
      <dgm:prSet presAssocID="{334BC6AE-674B-49C8-994B-C1A463FA5879}" presName="text" presStyleLbl="fgAcc0" presStyleIdx="1" presStyleCnt="4">
        <dgm:presLayoutVars>
          <dgm:chPref val="3"/>
        </dgm:presLayoutVars>
      </dgm:prSet>
      <dgm:spPr/>
    </dgm:pt>
    <dgm:pt modelId="{ABF2514E-007F-4883-9260-D0AE88DEBDEB}" type="pres">
      <dgm:prSet presAssocID="{334BC6AE-674B-49C8-994B-C1A463FA5879}" presName="hierChild2" presStyleCnt="0"/>
      <dgm:spPr/>
    </dgm:pt>
    <dgm:pt modelId="{5122AE45-7A9D-4CAE-A717-FFC8F4B57F64}" type="pres">
      <dgm:prSet presAssocID="{AF363477-CC21-4DC1-B4F1-9665846797F1}" presName="hierRoot1" presStyleCnt="0"/>
      <dgm:spPr/>
    </dgm:pt>
    <dgm:pt modelId="{3416BE63-B030-403C-A96D-D2C82C76FAE4}" type="pres">
      <dgm:prSet presAssocID="{AF363477-CC21-4DC1-B4F1-9665846797F1}" presName="composite" presStyleCnt="0"/>
      <dgm:spPr/>
    </dgm:pt>
    <dgm:pt modelId="{F9243E50-3B48-4A3F-9CE6-B4D7DA2583C5}" type="pres">
      <dgm:prSet presAssocID="{AF363477-CC21-4DC1-B4F1-9665846797F1}" presName="background" presStyleLbl="node0" presStyleIdx="2" presStyleCnt="4"/>
      <dgm:spPr/>
    </dgm:pt>
    <dgm:pt modelId="{7AE63018-2C97-4663-A381-C5F4458C1B59}" type="pres">
      <dgm:prSet presAssocID="{AF363477-CC21-4DC1-B4F1-9665846797F1}" presName="text" presStyleLbl="fgAcc0" presStyleIdx="2" presStyleCnt="4">
        <dgm:presLayoutVars>
          <dgm:chPref val="3"/>
        </dgm:presLayoutVars>
      </dgm:prSet>
      <dgm:spPr/>
    </dgm:pt>
    <dgm:pt modelId="{49D58614-E37E-41DE-AA5D-C016678C7551}" type="pres">
      <dgm:prSet presAssocID="{AF363477-CC21-4DC1-B4F1-9665846797F1}" presName="hierChild2" presStyleCnt="0"/>
      <dgm:spPr/>
    </dgm:pt>
    <dgm:pt modelId="{FD5ED9FD-0D2E-462B-AF1B-8E9AAA6AF12F}" type="pres">
      <dgm:prSet presAssocID="{9D428653-58DA-4844-81A5-0D0676117455}" presName="hierRoot1" presStyleCnt="0"/>
      <dgm:spPr/>
    </dgm:pt>
    <dgm:pt modelId="{430EDE8F-7918-4309-ADD3-1DAE589CA96A}" type="pres">
      <dgm:prSet presAssocID="{9D428653-58DA-4844-81A5-0D0676117455}" presName="composite" presStyleCnt="0"/>
      <dgm:spPr/>
    </dgm:pt>
    <dgm:pt modelId="{7D97DA25-8511-4394-B8EB-92E98D35220A}" type="pres">
      <dgm:prSet presAssocID="{9D428653-58DA-4844-81A5-0D0676117455}" presName="background" presStyleLbl="node0" presStyleIdx="3" presStyleCnt="4"/>
      <dgm:spPr/>
    </dgm:pt>
    <dgm:pt modelId="{5EEB0CE2-CC97-474B-BC65-C4668271E408}" type="pres">
      <dgm:prSet presAssocID="{9D428653-58DA-4844-81A5-0D0676117455}" presName="text" presStyleLbl="fgAcc0" presStyleIdx="3" presStyleCnt="4">
        <dgm:presLayoutVars>
          <dgm:chPref val="3"/>
        </dgm:presLayoutVars>
      </dgm:prSet>
      <dgm:spPr/>
    </dgm:pt>
    <dgm:pt modelId="{8C53A010-E555-4338-96AD-86D60AA2676E}" type="pres">
      <dgm:prSet presAssocID="{9D428653-58DA-4844-81A5-0D0676117455}" presName="hierChild2" presStyleCnt="0"/>
      <dgm:spPr/>
    </dgm:pt>
  </dgm:ptLst>
  <dgm:cxnLst>
    <dgm:cxn modelId="{A7092214-7698-4757-B9F9-CA17568375EA}" srcId="{4A39E441-03DB-4BDF-9C69-B2EE4DD59D32}" destId="{334BC6AE-674B-49C8-994B-C1A463FA5879}" srcOrd="1" destOrd="0" parTransId="{7DD12B76-8062-4D4C-8E37-29D704195531}" sibTransId="{FFC01FF0-51F4-4F5F-89FE-078C781B1AFF}"/>
    <dgm:cxn modelId="{5B07DE24-B3EE-419A-8932-4C84237E83CA}" type="presOf" srcId="{334BC6AE-674B-49C8-994B-C1A463FA5879}" destId="{16B64557-8C1F-4CAE-8DE1-5E7AF627D8A1}" srcOrd="0" destOrd="0" presId="urn:microsoft.com/office/officeart/2005/8/layout/hierarchy1"/>
    <dgm:cxn modelId="{BABABB40-D9A9-4507-93A4-C2CB90C90175}" type="presOf" srcId="{B928E718-06CD-440F-BFBD-2E85018E3628}" destId="{0F27ACE4-51C2-4E31-B0A9-20E717B962AD}" srcOrd="0" destOrd="0" presId="urn:microsoft.com/office/officeart/2005/8/layout/hierarchy1"/>
    <dgm:cxn modelId="{C2578571-460C-4DB7-9990-6B593E99DEE3}" type="presOf" srcId="{9D428653-58DA-4844-81A5-0D0676117455}" destId="{5EEB0CE2-CC97-474B-BC65-C4668271E408}" srcOrd="0" destOrd="0" presId="urn:microsoft.com/office/officeart/2005/8/layout/hierarchy1"/>
    <dgm:cxn modelId="{6CC7838F-B6C4-422F-A1D9-7F88F407DA03}" type="presOf" srcId="{4A39E441-03DB-4BDF-9C69-B2EE4DD59D32}" destId="{AF898A8B-8A5F-4116-9C88-6365D2112FFC}" srcOrd="0" destOrd="0" presId="urn:microsoft.com/office/officeart/2005/8/layout/hierarchy1"/>
    <dgm:cxn modelId="{BA798A97-DF65-4EDA-8D68-2677CCB529AB}" type="presOf" srcId="{AF363477-CC21-4DC1-B4F1-9665846797F1}" destId="{7AE63018-2C97-4663-A381-C5F4458C1B59}" srcOrd="0" destOrd="0" presId="urn:microsoft.com/office/officeart/2005/8/layout/hierarchy1"/>
    <dgm:cxn modelId="{FE4D3D9B-2E21-4FFC-B411-4DF78A038881}" srcId="{4A39E441-03DB-4BDF-9C69-B2EE4DD59D32}" destId="{B928E718-06CD-440F-BFBD-2E85018E3628}" srcOrd="0" destOrd="0" parTransId="{131E7E84-B566-4D77-9FBD-961C25DB5181}" sibTransId="{74A16157-5351-4B68-AB02-7086EE384937}"/>
    <dgm:cxn modelId="{66CE5ABC-28D4-4E0F-8B3E-7BFB3D632773}" srcId="{4A39E441-03DB-4BDF-9C69-B2EE4DD59D32}" destId="{9D428653-58DA-4844-81A5-0D0676117455}" srcOrd="3" destOrd="0" parTransId="{C60D9A83-2F3B-49ED-BD46-3F1A0C9A6B96}" sibTransId="{7EEA7548-C2DD-4019-AD49-9626903AD019}"/>
    <dgm:cxn modelId="{F3EC5EED-8887-4956-B582-049768147E65}" srcId="{4A39E441-03DB-4BDF-9C69-B2EE4DD59D32}" destId="{AF363477-CC21-4DC1-B4F1-9665846797F1}" srcOrd="2" destOrd="0" parTransId="{536C66AF-73DC-47A5-9711-010B595D19F0}" sibTransId="{42ED83E0-0C5D-43DB-B656-3DD2AF969E21}"/>
    <dgm:cxn modelId="{64BE13D4-FB3A-4172-B341-9345FA1045E1}" type="presParOf" srcId="{AF898A8B-8A5F-4116-9C88-6365D2112FFC}" destId="{216E0892-273F-40E7-9288-4F913785C8E4}" srcOrd="0" destOrd="0" presId="urn:microsoft.com/office/officeart/2005/8/layout/hierarchy1"/>
    <dgm:cxn modelId="{F06ECA3F-104A-427C-9B5C-D0F41EFD8C3E}" type="presParOf" srcId="{216E0892-273F-40E7-9288-4F913785C8E4}" destId="{9C72AEFF-EBC1-492F-9E74-CB2BEB2265F3}" srcOrd="0" destOrd="0" presId="urn:microsoft.com/office/officeart/2005/8/layout/hierarchy1"/>
    <dgm:cxn modelId="{38871FBA-CDE0-4FA3-B86A-83315ED0E3B3}" type="presParOf" srcId="{9C72AEFF-EBC1-492F-9E74-CB2BEB2265F3}" destId="{FB9B243A-6CAE-42A7-B8EF-F2839E6CF437}" srcOrd="0" destOrd="0" presId="urn:microsoft.com/office/officeart/2005/8/layout/hierarchy1"/>
    <dgm:cxn modelId="{B9D98411-5558-4E3B-9075-69C02787A7E5}" type="presParOf" srcId="{9C72AEFF-EBC1-492F-9E74-CB2BEB2265F3}" destId="{0F27ACE4-51C2-4E31-B0A9-20E717B962AD}" srcOrd="1" destOrd="0" presId="urn:microsoft.com/office/officeart/2005/8/layout/hierarchy1"/>
    <dgm:cxn modelId="{CAE28D31-9E09-4282-A31B-A98F527857EE}" type="presParOf" srcId="{216E0892-273F-40E7-9288-4F913785C8E4}" destId="{703999E6-A33C-41A9-81A0-E759CB2A3B1E}" srcOrd="1" destOrd="0" presId="urn:microsoft.com/office/officeart/2005/8/layout/hierarchy1"/>
    <dgm:cxn modelId="{6337E00F-3C29-4C64-9D5B-61D125CC3735}" type="presParOf" srcId="{AF898A8B-8A5F-4116-9C88-6365D2112FFC}" destId="{41D7D8B4-38D5-4F1A-9172-D7F43C907242}" srcOrd="1" destOrd="0" presId="urn:microsoft.com/office/officeart/2005/8/layout/hierarchy1"/>
    <dgm:cxn modelId="{6548E120-9A7C-49DF-9906-D87F93C928DA}" type="presParOf" srcId="{41D7D8B4-38D5-4F1A-9172-D7F43C907242}" destId="{046813C6-BEC1-498D-9F16-8236ED9A43E9}" srcOrd="0" destOrd="0" presId="urn:microsoft.com/office/officeart/2005/8/layout/hierarchy1"/>
    <dgm:cxn modelId="{3D997F1A-4076-4E36-9E16-DD0E3588869A}" type="presParOf" srcId="{046813C6-BEC1-498D-9F16-8236ED9A43E9}" destId="{F111FD6C-A5D9-4431-B886-E5CA093F98AD}" srcOrd="0" destOrd="0" presId="urn:microsoft.com/office/officeart/2005/8/layout/hierarchy1"/>
    <dgm:cxn modelId="{71D3028D-411F-41AA-AC82-8BBA5ABD24AC}" type="presParOf" srcId="{046813C6-BEC1-498D-9F16-8236ED9A43E9}" destId="{16B64557-8C1F-4CAE-8DE1-5E7AF627D8A1}" srcOrd="1" destOrd="0" presId="urn:microsoft.com/office/officeart/2005/8/layout/hierarchy1"/>
    <dgm:cxn modelId="{55BAB283-1524-4B5B-8D22-C19D6467E13C}" type="presParOf" srcId="{41D7D8B4-38D5-4F1A-9172-D7F43C907242}" destId="{ABF2514E-007F-4883-9260-D0AE88DEBDEB}" srcOrd="1" destOrd="0" presId="urn:microsoft.com/office/officeart/2005/8/layout/hierarchy1"/>
    <dgm:cxn modelId="{29470382-ED85-4983-B328-90EAA3C6E3E2}" type="presParOf" srcId="{AF898A8B-8A5F-4116-9C88-6365D2112FFC}" destId="{5122AE45-7A9D-4CAE-A717-FFC8F4B57F64}" srcOrd="2" destOrd="0" presId="urn:microsoft.com/office/officeart/2005/8/layout/hierarchy1"/>
    <dgm:cxn modelId="{FB15A420-8BE3-41BE-825D-C6F318D25B85}" type="presParOf" srcId="{5122AE45-7A9D-4CAE-A717-FFC8F4B57F64}" destId="{3416BE63-B030-403C-A96D-D2C82C76FAE4}" srcOrd="0" destOrd="0" presId="urn:microsoft.com/office/officeart/2005/8/layout/hierarchy1"/>
    <dgm:cxn modelId="{8783F0C1-8AD0-4913-BBEF-1BB41FE56610}" type="presParOf" srcId="{3416BE63-B030-403C-A96D-D2C82C76FAE4}" destId="{F9243E50-3B48-4A3F-9CE6-B4D7DA2583C5}" srcOrd="0" destOrd="0" presId="urn:microsoft.com/office/officeart/2005/8/layout/hierarchy1"/>
    <dgm:cxn modelId="{C110F849-86B6-41DE-BDAD-2256B6C41E99}" type="presParOf" srcId="{3416BE63-B030-403C-A96D-D2C82C76FAE4}" destId="{7AE63018-2C97-4663-A381-C5F4458C1B59}" srcOrd="1" destOrd="0" presId="urn:microsoft.com/office/officeart/2005/8/layout/hierarchy1"/>
    <dgm:cxn modelId="{7E1CE911-9BFD-41FE-8D77-9B069A04F1B2}" type="presParOf" srcId="{5122AE45-7A9D-4CAE-A717-FFC8F4B57F64}" destId="{49D58614-E37E-41DE-AA5D-C016678C7551}" srcOrd="1" destOrd="0" presId="urn:microsoft.com/office/officeart/2005/8/layout/hierarchy1"/>
    <dgm:cxn modelId="{B2AD7F15-B089-4A12-8F1A-F2DE2AC6F4A0}" type="presParOf" srcId="{AF898A8B-8A5F-4116-9C88-6365D2112FFC}" destId="{FD5ED9FD-0D2E-462B-AF1B-8E9AAA6AF12F}" srcOrd="3" destOrd="0" presId="urn:microsoft.com/office/officeart/2005/8/layout/hierarchy1"/>
    <dgm:cxn modelId="{CC8E5EF2-2EDB-4B8D-B452-782EE5164C06}" type="presParOf" srcId="{FD5ED9FD-0D2E-462B-AF1B-8E9AAA6AF12F}" destId="{430EDE8F-7918-4309-ADD3-1DAE589CA96A}" srcOrd="0" destOrd="0" presId="urn:microsoft.com/office/officeart/2005/8/layout/hierarchy1"/>
    <dgm:cxn modelId="{44EFF3AB-4A05-4BAC-8C9B-04ABD84F01BD}" type="presParOf" srcId="{430EDE8F-7918-4309-ADD3-1DAE589CA96A}" destId="{7D97DA25-8511-4394-B8EB-92E98D35220A}" srcOrd="0" destOrd="0" presId="urn:microsoft.com/office/officeart/2005/8/layout/hierarchy1"/>
    <dgm:cxn modelId="{FD024DE1-B3F9-40A0-B87D-022C6E4D72E7}" type="presParOf" srcId="{430EDE8F-7918-4309-ADD3-1DAE589CA96A}" destId="{5EEB0CE2-CC97-474B-BC65-C4668271E408}" srcOrd="1" destOrd="0" presId="urn:microsoft.com/office/officeart/2005/8/layout/hierarchy1"/>
    <dgm:cxn modelId="{AA0D3823-F554-428A-9C29-476DAB827E8E}" type="presParOf" srcId="{FD5ED9FD-0D2E-462B-AF1B-8E9AAA6AF12F}" destId="{8C53A010-E555-4338-96AD-86D60AA2676E}"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DA0319-94DE-4502-A6CC-96B2EEF66D3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01665062-206B-4177-8093-8F18E900FD45}">
      <dgm:prSet/>
      <dgm:spPr/>
      <dgm:t>
        <a:bodyPr/>
        <a:lstStyle/>
        <a:p>
          <a:r>
            <a:rPr lang="en-AU" b="0" baseline="0"/>
            <a:t>Where would mental health and wellbeing fit best within your curriculum?</a:t>
          </a:r>
          <a:endParaRPr lang="en-US"/>
        </a:p>
      </dgm:t>
    </dgm:pt>
    <dgm:pt modelId="{DCD60EF0-1959-4FF1-8F54-50F7D95A66DD}" type="parTrans" cxnId="{154D352E-E966-4C75-A5CA-AA5C8DD86070}">
      <dgm:prSet/>
      <dgm:spPr/>
      <dgm:t>
        <a:bodyPr/>
        <a:lstStyle/>
        <a:p>
          <a:endParaRPr lang="en-US"/>
        </a:p>
      </dgm:t>
    </dgm:pt>
    <dgm:pt modelId="{3B833364-5320-4A4F-B4F5-0920F9E9E766}" type="sibTrans" cxnId="{154D352E-E966-4C75-A5CA-AA5C8DD86070}">
      <dgm:prSet/>
      <dgm:spPr/>
      <dgm:t>
        <a:bodyPr/>
        <a:lstStyle/>
        <a:p>
          <a:endParaRPr lang="en-US"/>
        </a:p>
      </dgm:t>
    </dgm:pt>
    <dgm:pt modelId="{AC774460-E1FA-433E-AE6A-FD2E562C236D}">
      <dgm:prSet/>
      <dgm:spPr/>
      <dgm:t>
        <a:bodyPr/>
        <a:lstStyle/>
        <a:p>
          <a:r>
            <a:rPr lang="en-AU" b="0" baseline="0"/>
            <a:t>Would your students engage if training were optional?</a:t>
          </a:r>
          <a:endParaRPr lang="en-US"/>
        </a:p>
      </dgm:t>
    </dgm:pt>
    <dgm:pt modelId="{41D0A517-4FAB-40A4-8E31-4F97786543BC}" type="parTrans" cxnId="{96FEA6CF-E3D3-425A-ABB2-3A8EEA1F284D}">
      <dgm:prSet/>
      <dgm:spPr/>
      <dgm:t>
        <a:bodyPr/>
        <a:lstStyle/>
        <a:p>
          <a:endParaRPr lang="en-US"/>
        </a:p>
      </dgm:t>
    </dgm:pt>
    <dgm:pt modelId="{F19F4AD0-3FB2-4917-85B6-FEA022CEB433}" type="sibTrans" cxnId="{96FEA6CF-E3D3-425A-ABB2-3A8EEA1F284D}">
      <dgm:prSet/>
      <dgm:spPr/>
      <dgm:t>
        <a:bodyPr/>
        <a:lstStyle/>
        <a:p>
          <a:endParaRPr lang="en-US"/>
        </a:p>
      </dgm:t>
    </dgm:pt>
    <dgm:pt modelId="{7565C030-3AEB-448E-B721-F2F5A11C28C2}">
      <dgm:prSet/>
      <dgm:spPr/>
      <dgm:t>
        <a:bodyPr/>
        <a:lstStyle/>
        <a:p>
          <a:r>
            <a:rPr lang="en-AU" b="0" baseline="0"/>
            <a:t>How would you measure ‘success’?</a:t>
          </a:r>
          <a:endParaRPr lang="en-US"/>
        </a:p>
      </dgm:t>
    </dgm:pt>
    <dgm:pt modelId="{938EBA86-007D-4867-8C22-C07B43D8F215}" type="parTrans" cxnId="{96BB56F5-5B57-4112-896C-CED055A08EE1}">
      <dgm:prSet/>
      <dgm:spPr/>
      <dgm:t>
        <a:bodyPr/>
        <a:lstStyle/>
        <a:p>
          <a:endParaRPr lang="en-US"/>
        </a:p>
      </dgm:t>
    </dgm:pt>
    <dgm:pt modelId="{00A36BDE-7C1C-4EF0-A749-55D50860419B}" type="sibTrans" cxnId="{96BB56F5-5B57-4112-896C-CED055A08EE1}">
      <dgm:prSet/>
      <dgm:spPr/>
      <dgm:t>
        <a:bodyPr/>
        <a:lstStyle/>
        <a:p>
          <a:endParaRPr lang="en-US"/>
        </a:p>
      </dgm:t>
    </dgm:pt>
    <dgm:pt modelId="{265B7807-9A09-49C5-886D-A21FE2D2C1D0}">
      <dgm:prSet/>
      <dgm:spPr/>
      <dgm:t>
        <a:bodyPr/>
        <a:lstStyle/>
        <a:p>
          <a:r>
            <a:rPr lang="en-AU" b="0" baseline="0"/>
            <a:t>How would you teach and assess ‘wellbeing’?</a:t>
          </a:r>
          <a:endParaRPr lang="en-US"/>
        </a:p>
      </dgm:t>
    </dgm:pt>
    <dgm:pt modelId="{50A7049D-91AD-4589-997E-148F0DAFEF2B}" type="parTrans" cxnId="{86DAEBE6-0EE9-40D4-AF2B-79AF2AB7C917}">
      <dgm:prSet/>
      <dgm:spPr/>
      <dgm:t>
        <a:bodyPr/>
        <a:lstStyle/>
        <a:p>
          <a:endParaRPr lang="en-US"/>
        </a:p>
      </dgm:t>
    </dgm:pt>
    <dgm:pt modelId="{B1641D97-889F-4A71-B8C4-CFD52D3C22C3}" type="sibTrans" cxnId="{86DAEBE6-0EE9-40D4-AF2B-79AF2AB7C917}">
      <dgm:prSet/>
      <dgm:spPr/>
      <dgm:t>
        <a:bodyPr/>
        <a:lstStyle/>
        <a:p>
          <a:endParaRPr lang="en-US"/>
        </a:p>
      </dgm:t>
    </dgm:pt>
    <dgm:pt modelId="{233261B8-E73C-4C32-9068-D6DBF62DE4DF}" type="pres">
      <dgm:prSet presAssocID="{B3DA0319-94DE-4502-A6CC-96B2EEF66D34}" presName="root" presStyleCnt="0">
        <dgm:presLayoutVars>
          <dgm:dir/>
          <dgm:resizeHandles val="exact"/>
        </dgm:presLayoutVars>
      </dgm:prSet>
      <dgm:spPr/>
    </dgm:pt>
    <dgm:pt modelId="{F20D48C7-A32D-4132-A65B-B1B501E9B8DC}" type="pres">
      <dgm:prSet presAssocID="{01665062-206B-4177-8093-8F18E900FD45}" presName="compNode" presStyleCnt="0"/>
      <dgm:spPr/>
    </dgm:pt>
    <dgm:pt modelId="{EA50D023-F001-4B75-AEB9-6C3591A329DE}" type="pres">
      <dgm:prSet presAssocID="{01665062-206B-4177-8093-8F18E900FD45}" presName="bgRect" presStyleLbl="bgShp" presStyleIdx="0" presStyleCnt="4"/>
      <dgm:spPr/>
    </dgm:pt>
    <dgm:pt modelId="{6D148F1F-462C-4D6A-ADAC-446FB38ACDCB}" type="pres">
      <dgm:prSet presAssocID="{01665062-206B-4177-8093-8F18E900FD45}"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rain in head"/>
        </a:ext>
      </dgm:extLst>
    </dgm:pt>
    <dgm:pt modelId="{DEE1CB71-829B-4606-98C0-02E9BFF9BC8E}" type="pres">
      <dgm:prSet presAssocID="{01665062-206B-4177-8093-8F18E900FD45}" presName="spaceRect" presStyleCnt="0"/>
      <dgm:spPr/>
    </dgm:pt>
    <dgm:pt modelId="{3A202502-3815-49ED-B105-A15758555E3D}" type="pres">
      <dgm:prSet presAssocID="{01665062-206B-4177-8093-8F18E900FD45}" presName="parTx" presStyleLbl="revTx" presStyleIdx="0" presStyleCnt="4">
        <dgm:presLayoutVars>
          <dgm:chMax val="0"/>
          <dgm:chPref val="0"/>
        </dgm:presLayoutVars>
      </dgm:prSet>
      <dgm:spPr/>
    </dgm:pt>
    <dgm:pt modelId="{4DAE72EE-1551-45FD-95FA-743F86EE0BED}" type="pres">
      <dgm:prSet presAssocID="{3B833364-5320-4A4F-B4F5-0920F9E9E766}" presName="sibTrans" presStyleCnt="0"/>
      <dgm:spPr/>
    </dgm:pt>
    <dgm:pt modelId="{AD0590F7-2D87-4D7F-A202-1F23358388FB}" type="pres">
      <dgm:prSet presAssocID="{AC774460-E1FA-433E-AE6A-FD2E562C236D}" presName="compNode" presStyleCnt="0"/>
      <dgm:spPr/>
    </dgm:pt>
    <dgm:pt modelId="{6A4DFE20-3213-4147-B81B-782A3D2181BE}" type="pres">
      <dgm:prSet presAssocID="{AC774460-E1FA-433E-AE6A-FD2E562C236D}" presName="bgRect" presStyleLbl="bgShp" presStyleIdx="1" presStyleCnt="4"/>
      <dgm:spPr/>
    </dgm:pt>
    <dgm:pt modelId="{9464EF2C-4DB1-4D16-BB21-8372ED52E651}" type="pres">
      <dgm:prSet presAssocID="{AC774460-E1FA-433E-AE6A-FD2E562C236D}"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2DBCB080-2408-403E-A4A3-DC5BF1B4DD48}" type="pres">
      <dgm:prSet presAssocID="{AC774460-E1FA-433E-AE6A-FD2E562C236D}" presName="spaceRect" presStyleCnt="0"/>
      <dgm:spPr/>
    </dgm:pt>
    <dgm:pt modelId="{7CF94A95-B013-4227-916E-7B416620C938}" type="pres">
      <dgm:prSet presAssocID="{AC774460-E1FA-433E-AE6A-FD2E562C236D}" presName="parTx" presStyleLbl="revTx" presStyleIdx="1" presStyleCnt="4">
        <dgm:presLayoutVars>
          <dgm:chMax val="0"/>
          <dgm:chPref val="0"/>
        </dgm:presLayoutVars>
      </dgm:prSet>
      <dgm:spPr/>
    </dgm:pt>
    <dgm:pt modelId="{57A69C26-2220-4640-8841-57321D140F1C}" type="pres">
      <dgm:prSet presAssocID="{F19F4AD0-3FB2-4917-85B6-FEA022CEB433}" presName="sibTrans" presStyleCnt="0"/>
      <dgm:spPr/>
    </dgm:pt>
    <dgm:pt modelId="{CD152C89-134A-4247-802C-588B4972D908}" type="pres">
      <dgm:prSet presAssocID="{7565C030-3AEB-448E-B721-F2F5A11C28C2}" presName="compNode" presStyleCnt="0"/>
      <dgm:spPr/>
    </dgm:pt>
    <dgm:pt modelId="{9244F4EE-3653-4092-9FE8-BFC458C629F2}" type="pres">
      <dgm:prSet presAssocID="{7565C030-3AEB-448E-B721-F2F5A11C28C2}" presName="bgRect" presStyleLbl="bgShp" presStyleIdx="2" presStyleCnt="4"/>
      <dgm:spPr/>
    </dgm:pt>
    <dgm:pt modelId="{EA34753A-7F08-4C27-B1C7-F278ACCF95EC}" type="pres">
      <dgm:prSet presAssocID="{7565C030-3AEB-448E-B721-F2F5A11C28C2}"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cale"/>
        </a:ext>
      </dgm:extLst>
    </dgm:pt>
    <dgm:pt modelId="{CD3E9E17-E672-4DD9-85B0-821C0D78FDED}" type="pres">
      <dgm:prSet presAssocID="{7565C030-3AEB-448E-B721-F2F5A11C28C2}" presName="spaceRect" presStyleCnt="0"/>
      <dgm:spPr/>
    </dgm:pt>
    <dgm:pt modelId="{A97A3170-4DEE-4712-B0E3-6508FD603307}" type="pres">
      <dgm:prSet presAssocID="{7565C030-3AEB-448E-B721-F2F5A11C28C2}" presName="parTx" presStyleLbl="revTx" presStyleIdx="2" presStyleCnt="4">
        <dgm:presLayoutVars>
          <dgm:chMax val="0"/>
          <dgm:chPref val="0"/>
        </dgm:presLayoutVars>
      </dgm:prSet>
      <dgm:spPr/>
    </dgm:pt>
    <dgm:pt modelId="{3D6638DD-3761-4473-90B7-D23DA1FECE7B}" type="pres">
      <dgm:prSet presAssocID="{00A36BDE-7C1C-4EF0-A749-55D50860419B}" presName="sibTrans" presStyleCnt="0"/>
      <dgm:spPr/>
    </dgm:pt>
    <dgm:pt modelId="{409DD891-A744-4D4A-857D-9B7323298BDC}" type="pres">
      <dgm:prSet presAssocID="{265B7807-9A09-49C5-886D-A21FE2D2C1D0}" presName="compNode" presStyleCnt="0"/>
      <dgm:spPr/>
    </dgm:pt>
    <dgm:pt modelId="{327B81DD-D30C-4C30-A285-752B281132BB}" type="pres">
      <dgm:prSet presAssocID="{265B7807-9A09-49C5-886D-A21FE2D2C1D0}" presName="bgRect" presStyleLbl="bgShp" presStyleIdx="3" presStyleCnt="4"/>
      <dgm:spPr/>
    </dgm:pt>
    <dgm:pt modelId="{D3E87A95-9487-4E9C-8BD4-F341610EEF88}" type="pres">
      <dgm:prSet presAssocID="{265B7807-9A09-49C5-886D-A21FE2D2C1D0}"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eacher"/>
        </a:ext>
      </dgm:extLst>
    </dgm:pt>
    <dgm:pt modelId="{C4D89EF3-F8F5-401B-8534-3CD5AC2B51F0}" type="pres">
      <dgm:prSet presAssocID="{265B7807-9A09-49C5-886D-A21FE2D2C1D0}" presName="spaceRect" presStyleCnt="0"/>
      <dgm:spPr/>
    </dgm:pt>
    <dgm:pt modelId="{54E9ED0B-4B4A-4C35-BAB8-1D15A7444CC0}" type="pres">
      <dgm:prSet presAssocID="{265B7807-9A09-49C5-886D-A21FE2D2C1D0}" presName="parTx" presStyleLbl="revTx" presStyleIdx="3" presStyleCnt="4">
        <dgm:presLayoutVars>
          <dgm:chMax val="0"/>
          <dgm:chPref val="0"/>
        </dgm:presLayoutVars>
      </dgm:prSet>
      <dgm:spPr/>
    </dgm:pt>
  </dgm:ptLst>
  <dgm:cxnLst>
    <dgm:cxn modelId="{C4A8C523-F763-4858-8736-7D3BD8E5BB1C}" type="presOf" srcId="{AC774460-E1FA-433E-AE6A-FD2E562C236D}" destId="{7CF94A95-B013-4227-916E-7B416620C938}" srcOrd="0" destOrd="0" presId="urn:microsoft.com/office/officeart/2018/2/layout/IconVerticalSolidList"/>
    <dgm:cxn modelId="{0BE17528-110A-41B9-B60A-47D9874612BB}" type="presOf" srcId="{B3DA0319-94DE-4502-A6CC-96B2EEF66D34}" destId="{233261B8-E73C-4C32-9068-D6DBF62DE4DF}" srcOrd="0" destOrd="0" presId="urn:microsoft.com/office/officeart/2018/2/layout/IconVerticalSolidList"/>
    <dgm:cxn modelId="{154D352E-E966-4C75-A5CA-AA5C8DD86070}" srcId="{B3DA0319-94DE-4502-A6CC-96B2EEF66D34}" destId="{01665062-206B-4177-8093-8F18E900FD45}" srcOrd="0" destOrd="0" parTransId="{DCD60EF0-1959-4FF1-8F54-50F7D95A66DD}" sibTransId="{3B833364-5320-4A4F-B4F5-0920F9E9E766}"/>
    <dgm:cxn modelId="{E29F0254-4BC2-41B5-B4B7-EB8270CAA1FA}" type="presOf" srcId="{01665062-206B-4177-8093-8F18E900FD45}" destId="{3A202502-3815-49ED-B105-A15758555E3D}" srcOrd="0" destOrd="0" presId="urn:microsoft.com/office/officeart/2018/2/layout/IconVerticalSolidList"/>
    <dgm:cxn modelId="{B84B78B9-6B77-4576-8E08-B236A76D7FB9}" type="presOf" srcId="{7565C030-3AEB-448E-B721-F2F5A11C28C2}" destId="{A97A3170-4DEE-4712-B0E3-6508FD603307}" srcOrd="0" destOrd="0" presId="urn:microsoft.com/office/officeart/2018/2/layout/IconVerticalSolidList"/>
    <dgm:cxn modelId="{96FEA6CF-E3D3-425A-ABB2-3A8EEA1F284D}" srcId="{B3DA0319-94DE-4502-A6CC-96B2EEF66D34}" destId="{AC774460-E1FA-433E-AE6A-FD2E562C236D}" srcOrd="1" destOrd="0" parTransId="{41D0A517-4FAB-40A4-8E31-4F97786543BC}" sibTransId="{F19F4AD0-3FB2-4917-85B6-FEA022CEB433}"/>
    <dgm:cxn modelId="{86DAEBE6-0EE9-40D4-AF2B-79AF2AB7C917}" srcId="{B3DA0319-94DE-4502-A6CC-96B2EEF66D34}" destId="{265B7807-9A09-49C5-886D-A21FE2D2C1D0}" srcOrd="3" destOrd="0" parTransId="{50A7049D-91AD-4589-997E-148F0DAFEF2B}" sibTransId="{B1641D97-889F-4A71-B8C4-CFD52D3C22C3}"/>
    <dgm:cxn modelId="{96BB56F5-5B57-4112-896C-CED055A08EE1}" srcId="{B3DA0319-94DE-4502-A6CC-96B2EEF66D34}" destId="{7565C030-3AEB-448E-B721-F2F5A11C28C2}" srcOrd="2" destOrd="0" parTransId="{938EBA86-007D-4867-8C22-C07B43D8F215}" sibTransId="{00A36BDE-7C1C-4EF0-A749-55D50860419B}"/>
    <dgm:cxn modelId="{8785AAFF-B5F9-4F11-BE3D-AD0F673563BE}" type="presOf" srcId="{265B7807-9A09-49C5-886D-A21FE2D2C1D0}" destId="{54E9ED0B-4B4A-4C35-BAB8-1D15A7444CC0}" srcOrd="0" destOrd="0" presId="urn:microsoft.com/office/officeart/2018/2/layout/IconVerticalSolidList"/>
    <dgm:cxn modelId="{FFDBC18B-2F71-4E70-BC22-A816784153AA}" type="presParOf" srcId="{233261B8-E73C-4C32-9068-D6DBF62DE4DF}" destId="{F20D48C7-A32D-4132-A65B-B1B501E9B8DC}" srcOrd="0" destOrd="0" presId="urn:microsoft.com/office/officeart/2018/2/layout/IconVerticalSolidList"/>
    <dgm:cxn modelId="{486D82AC-6136-49CA-A12B-F1BBC3FB355C}" type="presParOf" srcId="{F20D48C7-A32D-4132-A65B-B1B501E9B8DC}" destId="{EA50D023-F001-4B75-AEB9-6C3591A329DE}" srcOrd="0" destOrd="0" presId="urn:microsoft.com/office/officeart/2018/2/layout/IconVerticalSolidList"/>
    <dgm:cxn modelId="{3DCE3A89-1175-4F33-9A52-767BAD0A75E3}" type="presParOf" srcId="{F20D48C7-A32D-4132-A65B-B1B501E9B8DC}" destId="{6D148F1F-462C-4D6A-ADAC-446FB38ACDCB}" srcOrd="1" destOrd="0" presId="urn:microsoft.com/office/officeart/2018/2/layout/IconVerticalSolidList"/>
    <dgm:cxn modelId="{C578562B-31F7-473B-B483-376D02517CFB}" type="presParOf" srcId="{F20D48C7-A32D-4132-A65B-B1B501E9B8DC}" destId="{DEE1CB71-829B-4606-98C0-02E9BFF9BC8E}" srcOrd="2" destOrd="0" presId="urn:microsoft.com/office/officeart/2018/2/layout/IconVerticalSolidList"/>
    <dgm:cxn modelId="{7CD9386E-464E-486C-9D08-AC3A569D6FBB}" type="presParOf" srcId="{F20D48C7-A32D-4132-A65B-B1B501E9B8DC}" destId="{3A202502-3815-49ED-B105-A15758555E3D}" srcOrd="3" destOrd="0" presId="urn:microsoft.com/office/officeart/2018/2/layout/IconVerticalSolidList"/>
    <dgm:cxn modelId="{5ECF434C-7143-43E2-84E0-C0B6EDF5C22F}" type="presParOf" srcId="{233261B8-E73C-4C32-9068-D6DBF62DE4DF}" destId="{4DAE72EE-1551-45FD-95FA-743F86EE0BED}" srcOrd="1" destOrd="0" presId="urn:microsoft.com/office/officeart/2018/2/layout/IconVerticalSolidList"/>
    <dgm:cxn modelId="{8E54B716-0ACD-466B-86F5-6FB6E9B258A8}" type="presParOf" srcId="{233261B8-E73C-4C32-9068-D6DBF62DE4DF}" destId="{AD0590F7-2D87-4D7F-A202-1F23358388FB}" srcOrd="2" destOrd="0" presId="urn:microsoft.com/office/officeart/2018/2/layout/IconVerticalSolidList"/>
    <dgm:cxn modelId="{C4528BDE-28E3-48AC-BAA9-6B7CD6ECDCB3}" type="presParOf" srcId="{AD0590F7-2D87-4D7F-A202-1F23358388FB}" destId="{6A4DFE20-3213-4147-B81B-782A3D2181BE}" srcOrd="0" destOrd="0" presId="urn:microsoft.com/office/officeart/2018/2/layout/IconVerticalSolidList"/>
    <dgm:cxn modelId="{BEC6EF5A-79C1-4FC9-B0F5-9F827C254CE3}" type="presParOf" srcId="{AD0590F7-2D87-4D7F-A202-1F23358388FB}" destId="{9464EF2C-4DB1-4D16-BB21-8372ED52E651}" srcOrd="1" destOrd="0" presId="urn:microsoft.com/office/officeart/2018/2/layout/IconVerticalSolidList"/>
    <dgm:cxn modelId="{4480D0E1-5D2B-4EB4-A7B9-521802103756}" type="presParOf" srcId="{AD0590F7-2D87-4D7F-A202-1F23358388FB}" destId="{2DBCB080-2408-403E-A4A3-DC5BF1B4DD48}" srcOrd="2" destOrd="0" presId="urn:microsoft.com/office/officeart/2018/2/layout/IconVerticalSolidList"/>
    <dgm:cxn modelId="{F653F0C3-3924-4164-B1D6-0EA121950538}" type="presParOf" srcId="{AD0590F7-2D87-4D7F-A202-1F23358388FB}" destId="{7CF94A95-B013-4227-916E-7B416620C938}" srcOrd="3" destOrd="0" presId="urn:microsoft.com/office/officeart/2018/2/layout/IconVerticalSolidList"/>
    <dgm:cxn modelId="{D49C1EEE-9821-45FD-A44C-C99EB7C39E4A}" type="presParOf" srcId="{233261B8-E73C-4C32-9068-D6DBF62DE4DF}" destId="{57A69C26-2220-4640-8841-57321D140F1C}" srcOrd="3" destOrd="0" presId="urn:microsoft.com/office/officeart/2018/2/layout/IconVerticalSolidList"/>
    <dgm:cxn modelId="{A2E1C5FF-691D-4159-9663-3BF63DE7DA9D}" type="presParOf" srcId="{233261B8-E73C-4C32-9068-D6DBF62DE4DF}" destId="{CD152C89-134A-4247-802C-588B4972D908}" srcOrd="4" destOrd="0" presId="urn:microsoft.com/office/officeart/2018/2/layout/IconVerticalSolidList"/>
    <dgm:cxn modelId="{62C2E7B0-5386-4C3F-BBA7-8B0818DB189B}" type="presParOf" srcId="{CD152C89-134A-4247-802C-588B4972D908}" destId="{9244F4EE-3653-4092-9FE8-BFC458C629F2}" srcOrd="0" destOrd="0" presId="urn:microsoft.com/office/officeart/2018/2/layout/IconVerticalSolidList"/>
    <dgm:cxn modelId="{5804E4B8-279D-44BF-88FB-74319ACBA70A}" type="presParOf" srcId="{CD152C89-134A-4247-802C-588B4972D908}" destId="{EA34753A-7F08-4C27-B1C7-F278ACCF95EC}" srcOrd="1" destOrd="0" presId="urn:microsoft.com/office/officeart/2018/2/layout/IconVerticalSolidList"/>
    <dgm:cxn modelId="{B3AEF8ED-1784-46C5-9E17-F9D462CF908D}" type="presParOf" srcId="{CD152C89-134A-4247-802C-588B4972D908}" destId="{CD3E9E17-E672-4DD9-85B0-821C0D78FDED}" srcOrd="2" destOrd="0" presId="urn:microsoft.com/office/officeart/2018/2/layout/IconVerticalSolidList"/>
    <dgm:cxn modelId="{761CED43-7C8B-40AD-8B0C-00E170047BD4}" type="presParOf" srcId="{CD152C89-134A-4247-802C-588B4972D908}" destId="{A97A3170-4DEE-4712-B0E3-6508FD603307}" srcOrd="3" destOrd="0" presId="urn:microsoft.com/office/officeart/2018/2/layout/IconVerticalSolidList"/>
    <dgm:cxn modelId="{89B0CA26-1564-4CED-98A8-4355B59243CB}" type="presParOf" srcId="{233261B8-E73C-4C32-9068-D6DBF62DE4DF}" destId="{3D6638DD-3761-4473-90B7-D23DA1FECE7B}" srcOrd="5" destOrd="0" presId="urn:microsoft.com/office/officeart/2018/2/layout/IconVerticalSolidList"/>
    <dgm:cxn modelId="{5590089E-5FFB-4078-833B-C6191FD91AD6}" type="presParOf" srcId="{233261B8-E73C-4C32-9068-D6DBF62DE4DF}" destId="{409DD891-A744-4D4A-857D-9B7323298BDC}" srcOrd="6" destOrd="0" presId="urn:microsoft.com/office/officeart/2018/2/layout/IconVerticalSolidList"/>
    <dgm:cxn modelId="{F63F77F6-B200-4CD6-9F35-D71F9E34C394}" type="presParOf" srcId="{409DD891-A744-4D4A-857D-9B7323298BDC}" destId="{327B81DD-D30C-4C30-A285-752B281132BB}" srcOrd="0" destOrd="0" presId="urn:microsoft.com/office/officeart/2018/2/layout/IconVerticalSolidList"/>
    <dgm:cxn modelId="{88A10ABB-E9DF-4BE1-803C-D215BDB2426A}" type="presParOf" srcId="{409DD891-A744-4D4A-857D-9B7323298BDC}" destId="{D3E87A95-9487-4E9C-8BD4-F341610EEF88}" srcOrd="1" destOrd="0" presId="urn:microsoft.com/office/officeart/2018/2/layout/IconVerticalSolidList"/>
    <dgm:cxn modelId="{86200766-EC6C-4BE1-9DB3-1E35E15A26A0}" type="presParOf" srcId="{409DD891-A744-4D4A-857D-9B7323298BDC}" destId="{C4D89EF3-F8F5-401B-8534-3CD5AC2B51F0}" srcOrd="2" destOrd="0" presId="urn:microsoft.com/office/officeart/2018/2/layout/IconVerticalSolidList"/>
    <dgm:cxn modelId="{5CF6D7D6-1CD1-4438-8C87-D34DEBAC143C}" type="presParOf" srcId="{409DD891-A744-4D4A-857D-9B7323298BDC}" destId="{54E9ED0B-4B4A-4C35-BAB8-1D15A7444CC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9B243A-6CAE-42A7-B8EF-F2839E6CF437}">
      <dsp:nvSpPr>
        <dsp:cNvPr id="0" name=""/>
        <dsp:cNvSpPr/>
      </dsp:nvSpPr>
      <dsp:spPr>
        <a:xfrm>
          <a:off x="3369" y="1245810"/>
          <a:ext cx="2405733" cy="1527640"/>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F27ACE4-51C2-4E31-B0A9-20E717B962AD}">
      <dsp:nvSpPr>
        <dsp:cNvPr id="0" name=""/>
        <dsp:cNvSpPr/>
      </dsp:nvSpPr>
      <dsp:spPr>
        <a:xfrm>
          <a:off x="270673" y="1499748"/>
          <a:ext cx="2405733" cy="1527640"/>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dirty="0"/>
            <a:t>High levels of psychological distress among dental students </a:t>
          </a:r>
          <a:endParaRPr lang="en-US" sz="1900" kern="1200" dirty="0"/>
        </a:p>
      </dsp:txBody>
      <dsp:txXfrm>
        <a:off x="315416" y="1544491"/>
        <a:ext cx="2316247" cy="1438154"/>
      </dsp:txXfrm>
    </dsp:sp>
    <dsp:sp modelId="{F111FD6C-A5D9-4431-B886-E5CA093F98AD}">
      <dsp:nvSpPr>
        <dsp:cNvPr id="0" name=""/>
        <dsp:cNvSpPr/>
      </dsp:nvSpPr>
      <dsp:spPr>
        <a:xfrm>
          <a:off x="2943710" y="1245810"/>
          <a:ext cx="2405733" cy="1527640"/>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6B64557-8C1F-4CAE-8DE1-5E7AF627D8A1}">
      <dsp:nvSpPr>
        <dsp:cNvPr id="0" name=""/>
        <dsp:cNvSpPr/>
      </dsp:nvSpPr>
      <dsp:spPr>
        <a:xfrm>
          <a:off x="3211013" y="1499748"/>
          <a:ext cx="2405733" cy="1527640"/>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Students encounter patients experiencing mental health challenges </a:t>
          </a:r>
          <a:endParaRPr lang="en-US" sz="1900" kern="1200"/>
        </a:p>
      </dsp:txBody>
      <dsp:txXfrm>
        <a:off x="3255756" y="1544491"/>
        <a:ext cx="2316247" cy="1438154"/>
      </dsp:txXfrm>
    </dsp:sp>
    <dsp:sp modelId="{F9243E50-3B48-4A3F-9CE6-B4D7DA2583C5}">
      <dsp:nvSpPr>
        <dsp:cNvPr id="0" name=""/>
        <dsp:cNvSpPr/>
      </dsp:nvSpPr>
      <dsp:spPr>
        <a:xfrm>
          <a:off x="5884050" y="1245810"/>
          <a:ext cx="2405733" cy="1527640"/>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AE63018-2C97-4663-A381-C5F4458C1B59}">
      <dsp:nvSpPr>
        <dsp:cNvPr id="0" name=""/>
        <dsp:cNvSpPr/>
      </dsp:nvSpPr>
      <dsp:spPr>
        <a:xfrm>
          <a:off x="6151354" y="1499748"/>
          <a:ext cx="2405733" cy="1527640"/>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dirty="0"/>
            <a:t>Many feel unprepared to respond </a:t>
          </a:r>
          <a:endParaRPr lang="en-US" sz="1900" kern="1200" dirty="0"/>
        </a:p>
      </dsp:txBody>
      <dsp:txXfrm>
        <a:off x="6196097" y="1544491"/>
        <a:ext cx="2316247" cy="1438154"/>
      </dsp:txXfrm>
    </dsp:sp>
    <dsp:sp modelId="{7D97DA25-8511-4394-B8EB-92E98D35220A}">
      <dsp:nvSpPr>
        <dsp:cNvPr id="0" name=""/>
        <dsp:cNvSpPr/>
      </dsp:nvSpPr>
      <dsp:spPr>
        <a:xfrm>
          <a:off x="8824391" y="1245810"/>
          <a:ext cx="2405733" cy="1527640"/>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EEB0CE2-CC97-474B-BC65-C4668271E408}">
      <dsp:nvSpPr>
        <dsp:cNvPr id="0" name=""/>
        <dsp:cNvSpPr/>
      </dsp:nvSpPr>
      <dsp:spPr>
        <a:xfrm>
          <a:off x="9091695" y="1499748"/>
          <a:ext cx="2405733" cy="1527640"/>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Mental health education often focuses on awareness rather than practical action </a:t>
          </a:r>
          <a:endParaRPr lang="en-US" sz="1900" kern="1200"/>
        </a:p>
      </dsp:txBody>
      <dsp:txXfrm>
        <a:off x="9136438" y="1544491"/>
        <a:ext cx="2316247" cy="14381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0D023-F001-4B75-AEB9-6C3591A329DE}">
      <dsp:nvSpPr>
        <dsp:cNvPr id="0" name=""/>
        <dsp:cNvSpPr/>
      </dsp:nvSpPr>
      <dsp:spPr>
        <a:xfrm>
          <a:off x="0" y="1773"/>
          <a:ext cx="11500798" cy="89887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148F1F-462C-4D6A-ADAC-446FB38ACDCB}">
      <dsp:nvSpPr>
        <dsp:cNvPr id="0" name=""/>
        <dsp:cNvSpPr/>
      </dsp:nvSpPr>
      <dsp:spPr>
        <a:xfrm>
          <a:off x="271909" y="204020"/>
          <a:ext cx="494380" cy="4943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A202502-3815-49ED-B105-A15758555E3D}">
      <dsp:nvSpPr>
        <dsp:cNvPr id="0" name=""/>
        <dsp:cNvSpPr/>
      </dsp:nvSpPr>
      <dsp:spPr>
        <a:xfrm>
          <a:off x="1038199" y="1773"/>
          <a:ext cx="10462598" cy="898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131" tIns="95131" rIns="95131" bIns="95131" numCol="1" spcCol="1270" anchor="ctr" anchorCtr="0">
          <a:noAutofit/>
        </a:bodyPr>
        <a:lstStyle/>
        <a:p>
          <a:pPr marL="0" lvl="0" indent="0" algn="l" defTabSz="977900">
            <a:lnSpc>
              <a:spcPct val="90000"/>
            </a:lnSpc>
            <a:spcBef>
              <a:spcPct val="0"/>
            </a:spcBef>
            <a:spcAft>
              <a:spcPct val="35000"/>
            </a:spcAft>
            <a:buNone/>
          </a:pPr>
          <a:r>
            <a:rPr lang="en-AU" sz="2200" b="0" kern="1200" baseline="0"/>
            <a:t>Where would mental health and wellbeing fit best within your curriculum?</a:t>
          </a:r>
          <a:endParaRPr lang="en-US" sz="2200" kern="1200"/>
        </a:p>
      </dsp:txBody>
      <dsp:txXfrm>
        <a:off x="1038199" y="1773"/>
        <a:ext cx="10462598" cy="898874"/>
      </dsp:txXfrm>
    </dsp:sp>
    <dsp:sp modelId="{6A4DFE20-3213-4147-B81B-782A3D2181BE}">
      <dsp:nvSpPr>
        <dsp:cNvPr id="0" name=""/>
        <dsp:cNvSpPr/>
      </dsp:nvSpPr>
      <dsp:spPr>
        <a:xfrm>
          <a:off x="0" y="1125366"/>
          <a:ext cx="11500798" cy="89887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64EF2C-4DB1-4D16-BB21-8372ED52E651}">
      <dsp:nvSpPr>
        <dsp:cNvPr id="0" name=""/>
        <dsp:cNvSpPr/>
      </dsp:nvSpPr>
      <dsp:spPr>
        <a:xfrm>
          <a:off x="271909" y="1327613"/>
          <a:ext cx="494380" cy="4943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CF94A95-B013-4227-916E-7B416620C938}">
      <dsp:nvSpPr>
        <dsp:cNvPr id="0" name=""/>
        <dsp:cNvSpPr/>
      </dsp:nvSpPr>
      <dsp:spPr>
        <a:xfrm>
          <a:off x="1038199" y="1125366"/>
          <a:ext cx="10462598" cy="898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131" tIns="95131" rIns="95131" bIns="95131" numCol="1" spcCol="1270" anchor="ctr" anchorCtr="0">
          <a:noAutofit/>
        </a:bodyPr>
        <a:lstStyle/>
        <a:p>
          <a:pPr marL="0" lvl="0" indent="0" algn="l" defTabSz="977900">
            <a:lnSpc>
              <a:spcPct val="90000"/>
            </a:lnSpc>
            <a:spcBef>
              <a:spcPct val="0"/>
            </a:spcBef>
            <a:spcAft>
              <a:spcPct val="35000"/>
            </a:spcAft>
            <a:buNone/>
          </a:pPr>
          <a:r>
            <a:rPr lang="en-AU" sz="2200" b="0" kern="1200" baseline="0"/>
            <a:t>Would your students engage if training were optional?</a:t>
          </a:r>
          <a:endParaRPr lang="en-US" sz="2200" kern="1200"/>
        </a:p>
      </dsp:txBody>
      <dsp:txXfrm>
        <a:off x="1038199" y="1125366"/>
        <a:ext cx="10462598" cy="898874"/>
      </dsp:txXfrm>
    </dsp:sp>
    <dsp:sp modelId="{9244F4EE-3653-4092-9FE8-BFC458C629F2}">
      <dsp:nvSpPr>
        <dsp:cNvPr id="0" name=""/>
        <dsp:cNvSpPr/>
      </dsp:nvSpPr>
      <dsp:spPr>
        <a:xfrm>
          <a:off x="0" y="2248959"/>
          <a:ext cx="11500798" cy="89887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34753A-7F08-4C27-B1C7-F278ACCF95EC}">
      <dsp:nvSpPr>
        <dsp:cNvPr id="0" name=""/>
        <dsp:cNvSpPr/>
      </dsp:nvSpPr>
      <dsp:spPr>
        <a:xfrm>
          <a:off x="271909" y="2451206"/>
          <a:ext cx="494380" cy="4943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97A3170-4DEE-4712-B0E3-6508FD603307}">
      <dsp:nvSpPr>
        <dsp:cNvPr id="0" name=""/>
        <dsp:cNvSpPr/>
      </dsp:nvSpPr>
      <dsp:spPr>
        <a:xfrm>
          <a:off x="1038199" y="2248959"/>
          <a:ext cx="10462598" cy="898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131" tIns="95131" rIns="95131" bIns="95131" numCol="1" spcCol="1270" anchor="ctr" anchorCtr="0">
          <a:noAutofit/>
        </a:bodyPr>
        <a:lstStyle/>
        <a:p>
          <a:pPr marL="0" lvl="0" indent="0" algn="l" defTabSz="977900">
            <a:lnSpc>
              <a:spcPct val="90000"/>
            </a:lnSpc>
            <a:spcBef>
              <a:spcPct val="0"/>
            </a:spcBef>
            <a:spcAft>
              <a:spcPct val="35000"/>
            </a:spcAft>
            <a:buNone/>
          </a:pPr>
          <a:r>
            <a:rPr lang="en-AU" sz="2200" b="0" kern="1200" baseline="0"/>
            <a:t>How would you measure ‘success’?</a:t>
          </a:r>
          <a:endParaRPr lang="en-US" sz="2200" kern="1200"/>
        </a:p>
      </dsp:txBody>
      <dsp:txXfrm>
        <a:off x="1038199" y="2248959"/>
        <a:ext cx="10462598" cy="898874"/>
      </dsp:txXfrm>
    </dsp:sp>
    <dsp:sp modelId="{327B81DD-D30C-4C30-A285-752B281132BB}">
      <dsp:nvSpPr>
        <dsp:cNvPr id="0" name=""/>
        <dsp:cNvSpPr/>
      </dsp:nvSpPr>
      <dsp:spPr>
        <a:xfrm>
          <a:off x="0" y="3372552"/>
          <a:ext cx="11500798" cy="89887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E87A95-9487-4E9C-8BD4-F341610EEF88}">
      <dsp:nvSpPr>
        <dsp:cNvPr id="0" name=""/>
        <dsp:cNvSpPr/>
      </dsp:nvSpPr>
      <dsp:spPr>
        <a:xfrm>
          <a:off x="271909" y="3574798"/>
          <a:ext cx="494380" cy="4943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4E9ED0B-4B4A-4C35-BAB8-1D15A7444CC0}">
      <dsp:nvSpPr>
        <dsp:cNvPr id="0" name=""/>
        <dsp:cNvSpPr/>
      </dsp:nvSpPr>
      <dsp:spPr>
        <a:xfrm>
          <a:off x="1038199" y="3372552"/>
          <a:ext cx="10462598" cy="898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131" tIns="95131" rIns="95131" bIns="95131" numCol="1" spcCol="1270" anchor="ctr" anchorCtr="0">
          <a:noAutofit/>
        </a:bodyPr>
        <a:lstStyle/>
        <a:p>
          <a:pPr marL="0" lvl="0" indent="0" algn="l" defTabSz="977900">
            <a:lnSpc>
              <a:spcPct val="90000"/>
            </a:lnSpc>
            <a:spcBef>
              <a:spcPct val="0"/>
            </a:spcBef>
            <a:spcAft>
              <a:spcPct val="35000"/>
            </a:spcAft>
            <a:buNone/>
          </a:pPr>
          <a:r>
            <a:rPr lang="en-AU" sz="2200" b="0" kern="1200" baseline="0"/>
            <a:t>How would you teach and assess ‘wellbeing’?</a:t>
          </a:r>
          <a:endParaRPr lang="en-US" sz="2200" kern="1200"/>
        </a:p>
      </dsp:txBody>
      <dsp:txXfrm>
        <a:off x="1038199" y="3372552"/>
        <a:ext cx="10462598" cy="89887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7200"/>
          </a:xfrm>
          <a:prstGeom prst="rect">
            <a:avLst/>
          </a:prstGeom>
        </p:spPr>
        <p:txBody>
          <a:bodyPr vert="horz" lIns="72000" tIns="72000" rIns="72000" bIns="72000" rtlCol="0" anchor="t" anchorCtr="0"/>
          <a:lstStyle/>
          <a:p>
            <a:endParaRPr lang="en-AU" sz="1000" dirty="0">
              <a:cs typeface="Arial"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72000" tIns="72000" rIns="72000" bIns="72000" rtlCol="0"/>
          <a:lstStyle>
            <a:lvl1pPr algn="r">
              <a:defRPr sz="1200"/>
            </a:lvl1pPr>
          </a:lstStyle>
          <a:p>
            <a:fld id="{4E50C307-5AD1-4F8C-91A0-1FC7219EFB34}" type="datetimeFigureOut">
              <a:rPr lang="en-AU" sz="1000" smtClean="0">
                <a:cs typeface="Arial" pitchFamily="34" charset="0"/>
              </a:rPr>
              <a:t>30/07/2026</a:t>
            </a:fld>
            <a:endParaRPr lang="en-AU" sz="1000" dirty="0">
              <a:cs typeface="Arial"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72000" tIns="72000" rIns="72000" bIns="72000" rtlCol="0" anchor="b"/>
          <a:lstStyle>
            <a:lvl1pPr algn="l">
              <a:defRPr sz="1200"/>
            </a:lvl1pPr>
          </a:lstStyle>
          <a:p>
            <a:endParaRPr lang="en-AU" sz="1000" dirty="0">
              <a:cs typeface="Arial" pitchFamily="34" charset="0"/>
            </a:endParaRPr>
          </a:p>
        </p:txBody>
      </p:sp>
      <p:sp>
        <p:nvSpPr>
          <p:cNvPr id="5" name="Slide Number Placeholder 4"/>
          <p:cNvSpPr>
            <a:spLocks noGrp="1"/>
          </p:cNvSpPr>
          <p:nvPr>
            <p:ph type="sldNum" sz="quarter" idx="3"/>
          </p:nvPr>
        </p:nvSpPr>
        <p:spPr>
          <a:xfrm>
            <a:off x="5769261" y="8685213"/>
            <a:ext cx="1087153" cy="457200"/>
          </a:xfrm>
          <a:prstGeom prst="rect">
            <a:avLst/>
          </a:prstGeom>
        </p:spPr>
        <p:txBody>
          <a:bodyPr vert="horz" lIns="0" tIns="36000" rIns="91440" bIns="36000" rtlCol="0" anchor="b"/>
          <a:lstStyle>
            <a:lvl1pPr algn="r">
              <a:defRPr sz="1200"/>
            </a:lvl1pPr>
          </a:lstStyle>
          <a:p>
            <a:fld id="{AF84CFB5-B6E9-4915-957C-05CFA717E28F}" type="slidenum">
              <a:rPr lang="en-AU" sz="1000" smtClean="0">
                <a:cs typeface="Arial" pitchFamily="34" charset="0"/>
              </a:rPr>
              <a:t>‹#›</a:t>
            </a:fld>
            <a:endParaRPr lang="en-AU" sz="1000" dirty="0">
              <a:cs typeface="Arial" pitchFamily="34" charset="0"/>
            </a:endParaRPr>
          </a:p>
        </p:txBody>
      </p:sp>
    </p:spTree>
    <p:extLst>
      <p:ext uri="{BB962C8B-B14F-4D97-AF65-F5344CB8AC3E}">
        <p14:creationId xmlns:p14="http://schemas.microsoft.com/office/powerpoint/2010/main" val="2668290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6200" y="76200"/>
            <a:ext cx="5017985" cy="381000"/>
          </a:xfrm>
          <a:prstGeom prst="rect">
            <a:avLst/>
          </a:prstGeom>
        </p:spPr>
        <p:txBody>
          <a:bodyPr vert="horz" lIns="0" tIns="0" rIns="0" bIns="0" rtlCol="0"/>
          <a:lstStyle>
            <a:lvl1pPr algn="l">
              <a:defRPr sz="1200">
                <a:latin typeface="+mn-lt"/>
              </a:defRPr>
            </a:lvl1pPr>
          </a:lstStyle>
          <a:p>
            <a:endParaRPr lang="en-AU" dirty="0"/>
          </a:p>
        </p:txBody>
      </p:sp>
      <p:sp>
        <p:nvSpPr>
          <p:cNvPr id="3" name="Date Placeholder 2"/>
          <p:cNvSpPr>
            <a:spLocks noGrp="1"/>
          </p:cNvSpPr>
          <p:nvPr>
            <p:ph type="dt" idx="1"/>
          </p:nvPr>
        </p:nvSpPr>
        <p:spPr>
          <a:xfrm>
            <a:off x="5398770" y="64770"/>
            <a:ext cx="1417320" cy="381000"/>
          </a:xfrm>
          <a:prstGeom prst="rect">
            <a:avLst/>
          </a:prstGeom>
        </p:spPr>
        <p:txBody>
          <a:bodyPr vert="horz" lIns="0" tIns="0" rIns="0" bIns="0" rtlCol="0"/>
          <a:lstStyle>
            <a:lvl1pPr algn="r">
              <a:defRPr sz="1200">
                <a:latin typeface="+mn-lt"/>
              </a:defRPr>
            </a:lvl1pPr>
          </a:lstStyle>
          <a:p>
            <a:fld id="{9BB1C32A-CF46-409D-8B8D-587A7E3A4DCC}" type="datetimeFigureOut">
              <a:rPr lang="en-AU" smtClean="0"/>
              <a:pPr/>
              <a:t>30/07/2026</a:t>
            </a:fld>
            <a:endParaRPr lang="en-AU" dirty="0"/>
          </a:p>
        </p:txBody>
      </p:sp>
      <p:sp>
        <p:nvSpPr>
          <p:cNvPr id="4" name="Slide Image Placeholder 3"/>
          <p:cNvSpPr>
            <a:spLocks noGrp="1" noRot="1" noChangeAspect="1"/>
          </p:cNvSpPr>
          <p:nvPr>
            <p:ph type="sldImg" idx="2"/>
          </p:nvPr>
        </p:nvSpPr>
        <p:spPr>
          <a:xfrm>
            <a:off x="-246063" y="542925"/>
            <a:ext cx="7342188" cy="4130675"/>
          </a:xfrm>
          <a:prstGeom prst="rect">
            <a:avLst/>
          </a:prstGeom>
          <a:noFill/>
          <a:ln w="3175">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2264" y="4977044"/>
            <a:ext cx="5505891" cy="3481155"/>
          </a:xfrm>
          <a:prstGeom prst="rect">
            <a:avLst/>
          </a:prstGeom>
        </p:spPr>
        <p:txBody>
          <a:bodyPr vert="horz" lIns="0" tIns="0" rIns="0" bIns="0" rtlCol="0">
            <a:normAutofit/>
          </a:bodyPr>
          <a:lstStyle/>
          <a:p>
            <a:pPr lvl="0"/>
            <a:r>
              <a:rPr lang="en-AU" noProof="0" dirty="0"/>
              <a:t>Click to edit Master text styles</a:t>
            </a:r>
          </a:p>
          <a:p>
            <a:pPr marL="0" lvl="1"/>
            <a:r>
              <a:rPr lang="en-AU" noProof="0" dirty="0"/>
              <a:t>Second level</a:t>
            </a:r>
          </a:p>
          <a:p>
            <a:pPr marL="144000" lvl="2" indent="-144000">
              <a:buFont typeface="Arial" pitchFamily="34" charset="0"/>
              <a:buChar char="•"/>
            </a:pPr>
            <a:r>
              <a:rPr lang="en-AU" noProof="0" dirty="0"/>
              <a:t>Third level</a:t>
            </a:r>
          </a:p>
          <a:p>
            <a:pPr marL="288000" lvl="3" indent="-144000">
              <a:buFont typeface="Arial" pitchFamily="34" charset="0"/>
              <a:buChar char="•"/>
            </a:pPr>
            <a:r>
              <a:rPr lang="en-AU" noProof="0" dirty="0"/>
              <a:t>Fourth level</a:t>
            </a:r>
          </a:p>
        </p:txBody>
      </p:sp>
      <p:sp>
        <p:nvSpPr>
          <p:cNvPr id="6" name="Footer Placeholder 5"/>
          <p:cNvSpPr>
            <a:spLocks noGrp="1"/>
          </p:cNvSpPr>
          <p:nvPr>
            <p:ph type="ftr" sz="quarter" idx="4"/>
          </p:nvPr>
        </p:nvSpPr>
        <p:spPr>
          <a:xfrm>
            <a:off x="76200" y="8685213"/>
            <a:ext cx="4800600" cy="360000"/>
          </a:xfrm>
          <a:prstGeom prst="rect">
            <a:avLst/>
          </a:prstGeom>
        </p:spPr>
        <p:txBody>
          <a:bodyPr vert="horz" lIns="91440" tIns="45720" rIns="91440" bIns="45720" rtlCol="0" anchor="b"/>
          <a:lstStyle>
            <a:lvl1pPr algn="l">
              <a:defRPr sz="1200">
                <a:latin typeface="+mn-lt"/>
                <a:cs typeface="Arial" pitchFamily="34" charset="0"/>
              </a:defRPr>
            </a:lvl1pPr>
          </a:lstStyle>
          <a:p>
            <a:endParaRPr lang="en-AU" dirty="0"/>
          </a:p>
        </p:txBody>
      </p:sp>
      <p:sp>
        <p:nvSpPr>
          <p:cNvPr id="7" name="Slide Number Placeholder 6"/>
          <p:cNvSpPr>
            <a:spLocks noGrp="1"/>
          </p:cNvSpPr>
          <p:nvPr>
            <p:ph type="sldNum" sz="quarter" idx="5"/>
          </p:nvPr>
        </p:nvSpPr>
        <p:spPr>
          <a:xfrm>
            <a:off x="5855969" y="8685213"/>
            <a:ext cx="989013" cy="360000"/>
          </a:xfrm>
          <a:prstGeom prst="rect">
            <a:avLst/>
          </a:prstGeom>
        </p:spPr>
        <p:txBody>
          <a:bodyPr vert="horz" lIns="91440" tIns="45720" rIns="91440" bIns="45720" rtlCol="0" anchor="b"/>
          <a:lstStyle>
            <a:lvl1pPr algn="r">
              <a:defRPr sz="1200">
                <a:latin typeface="+mn-lt"/>
              </a:defRPr>
            </a:lvl1pPr>
          </a:lstStyle>
          <a:p>
            <a:fld id="{D5A593CC-2149-4E6C-BC3C-0044C280ECB2}" type="slidenum">
              <a:rPr lang="en-AU" smtClean="0"/>
              <a:pPr/>
              <a:t>‹#›</a:t>
            </a:fld>
            <a:endParaRPr lang="en-AU"/>
          </a:p>
        </p:txBody>
      </p:sp>
    </p:spTree>
    <p:extLst>
      <p:ext uri="{BB962C8B-B14F-4D97-AF65-F5344CB8AC3E}">
        <p14:creationId xmlns:p14="http://schemas.microsoft.com/office/powerpoint/2010/main" val="3772576877"/>
      </p:ext>
    </p:extLst>
  </p:cSld>
  <p:clrMap bg1="lt1" tx1="dk1" bg2="lt2" tx2="dk2" accent1="accent1" accent2="accent2" accent3="accent3" accent4="accent4" accent5="accent5" accent6="accent6" hlink="hlink" folHlink="folHlink"/>
  <p:notesStyle>
    <a:lvl1pPr marL="0" algn="l" defTabSz="1218895" rtl="0" eaLnBrk="1" latinLnBrk="0" hangingPunct="1">
      <a:defRPr lang="en-US" sz="1600" b="1" kern="1200" dirty="0" smtClean="0">
        <a:solidFill>
          <a:schemeClr val="tx1"/>
        </a:solidFill>
        <a:latin typeface="+mn-lt"/>
        <a:ea typeface="+mn-ea"/>
        <a:cs typeface="Arial" pitchFamily="34" charset="0"/>
      </a:defRPr>
    </a:lvl1pPr>
    <a:lvl2pPr marL="609448" algn="l" defTabSz="1218895" rtl="0" eaLnBrk="1" latinLnBrk="0" hangingPunct="1">
      <a:defRPr lang="en-US" sz="1600" kern="1200" dirty="0" smtClean="0">
        <a:solidFill>
          <a:schemeClr val="tx1"/>
        </a:solidFill>
        <a:latin typeface="Arial" pitchFamily="34" charset="0"/>
        <a:ea typeface="+mn-ea"/>
        <a:cs typeface="Arial" pitchFamily="34" charset="0"/>
      </a:defRPr>
    </a:lvl2pPr>
    <a:lvl3pPr marL="1218895" algn="l" defTabSz="1218895" rtl="0" eaLnBrk="1" latinLnBrk="0" hangingPunct="1">
      <a:defRPr lang="en-US" sz="1600" kern="1200" dirty="0" smtClean="0">
        <a:solidFill>
          <a:schemeClr val="tx1"/>
        </a:solidFill>
        <a:latin typeface="Arial" pitchFamily="34" charset="0"/>
        <a:ea typeface="+mn-ea"/>
        <a:cs typeface="Arial" pitchFamily="34" charset="0"/>
      </a:defRPr>
    </a:lvl3pPr>
    <a:lvl4pPr marL="1828343" algn="l" defTabSz="1218895" rtl="0" eaLnBrk="1" latinLnBrk="0" hangingPunct="1">
      <a:defRPr lang="en-US" sz="1600" kern="1200" dirty="0" smtClean="0">
        <a:solidFill>
          <a:schemeClr val="tx1"/>
        </a:solidFill>
        <a:latin typeface="Arial" pitchFamily="34" charset="0"/>
        <a:ea typeface="+mn-ea"/>
        <a:cs typeface="Arial" pitchFamily="34" charset="0"/>
      </a:defRPr>
    </a:lvl4pPr>
    <a:lvl5pPr marL="2437790" algn="l" defTabSz="1218895" rtl="0" eaLnBrk="1" latinLnBrk="0" hangingPunct="1">
      <a:defRPr lang="en-AU" sz="1600" kern="1200" baseline="0" dirty="0">
        <a:solidFill>
          <a:schemeClr val="tx1"/>
        </a:solidFill>
        <a:latin typeface="Arial" pitchFamily="34" charset="0"/>
        <a:ea typeface="+mn-ea"/>
        <a:cs typeface="Arial" pitchFamily="34" charset="0"/>
      </a:defRPr>
    </a:lvl5pPr>
    <a:lvl6pPr marL="3047238" algn="l" defTabSz="1218895" rtl="0" eaLnBrk="1" latinLnBrk="0" hangingPunct="1">
      <a:defRPr sz="1600" kern="1200">
        <a:solidFill>
          <a:schemeClr val="tx1"/>
        </a:solidFill>
        <a:latin typeface="+mn-lt"/>
        <a:ea typeface="+mn-ea"/>
        <a:cs typeface="+mn-cs"/>
      </a:defRPr>
    </a:lvl6pPr>
    <a:lvl7pPr marL="3656686" algn="l" defTabSz="1218895" rtl="0" eaLnBrk="1" latinLnBrk="0" hangingPunct="1">
      <a:defRPr sz="1600" kern="1200">
        <a:solidFill>
          <a:schemeClr val="tx1"/>
        </a:solidFill>
        <a:latin typeface="+mn-lt"/>
        <a:ea typeface="+mn-ea"/>
        <a:cs typeface="+mn-cs"/>
      </a:defRPr>
    </a:lvl7pPr>
    <a:lvl8pPr marL="4266133" algn="l" defTabSz="1218895" rtl="0" eaLnBrk="1" latinLnBrk="0" hangingPunct="1">
      <a:defRPr sz="1600" kern="1200">
        <a:solidFill>
          <a:schemeClr val="tx1"/>
        </a:solidFill>
        <a:latin typeface="+mn-lt"/>
        <a:ea typeface="+mn-ea"/>
        <a:cs typeface="+mn-cs"/>
      </a:defRPr>
    </a:lvl8pPr>
    <a:lvl9pPr marL="4875581" algn="l" defTabSz="121889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5A593CC-2149-4E6C-BC3C-0044C280ECB2}" type="slidenum">
              <a:rPr lang="en-AU" smtClean="0"/>
              <a:pPr/>
              <a:t>1</a:t>
            </a:fld>
            <a:endParaRPr lang="en-AU"/>
          </a:p>
        </p:txBody>
      </p:sp>
    </p:spTree>
    <p:extLst>
      <p:ext uri="{BB962C8B-B14F-4D97-AF65-F5344CB8AC3E}">
        <p14:creationId xmlns:p14="http://schemas.microsoft.com/office/powerpoint/2010/main" val="1167566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How do we prepare graduates who can support both their patients—and themselves?</a:t>
            </a:r>
          </a:p>
        </p:txBody>
      </p:sp>
      <p:sp>
        <p:nvSpPr>
          <p:cNvPr id="4" name="Slide Number Placeholder 3"/>
          <p:cNvSpPr>
            <a:spLocks noGrp="1"/>
          </p:cNvSpPr>
          <p:nvPr>
            <p:ph type="sldNum" sz="quarter" idx="5"/>
          </p:nvPr>
        </p:nvSpPr>
        <p:spPr/>
        <p:txBody>
          <a:bodyPr/>
          <a:lstStyle/>
          <a:p>
            <a:fld id="{D5A593CC-2149-4E6C-BC3C-0044C280ECB2}" type="slidenum">
              <a:rPr lang="en-AU" smtClean="0"/>
              <a:pPr/>
              <a:t>4</a:t>
            </a:fld>
            <a:endParaRPr lang="en-AU"/>
          </a:p>
        </p:txBody>
      </p:sp>
    </p:spTree>
    <p:extLst>
      <p:ext uri="{BB962C8B-B14F-4D97-AF65-F5344CB8AC3E}">
        <p14:creationId xmlns:p14="http://schemas.microsoft.com/office/powerpoint/2010/main" val="1495197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AU" sz="1600" b="0" i="0" kern="1200" dirty="0">
                <a:solidFill>
                  <a:schemeClr val="tx1"/>
                </a:solidFill>
                <a:effectLst/>
                <a:latin typeface="+mn-lt"/>
                <a:ea typeface="+mn-ea"/>
                <a:cs typeface="Arial" pitchFamily="34" charset="0"/>
              </a:rPr>
              <a:t>Mental health first aid (MHFA) is the initial support given to someone experiencing a mental health problem or emotional crisis until appropriate professional help is obtained or the crisis resolves. It is not a substitute for clinical treatment, but rather practical, compassionate assistance to reduce distress and keep the person safe.</a:t>
            </a:r>
          </a:p>
          <a:p>
            <a:endParaRPr lang="en-AU" sz="1600" b="0" i="0" kern="1200" dirty="0">
              <a:solidFill>
                <a:schemeClr val="tx1"/>
              </a:solidFill>
              <a:effectLst/>
              <a:latin typeface="+mn-lt"/>
              <a:ea typeface="+mn-ea"/>
              <a:cs typeface="Arial" pitchFamily="34" charset="0"/>
            </a:endParaRPr>
          </a:p>
          <a:p>
            <a:r>
              <a:rPr lang="en-AU" sz="1600" b="0" i="0" kern="1200" dirty="0">
                <a:solidFill>
                  <a:schemeClr val="tx1"/>
                </a:solidFill>
                <a:effectLst/>
                <a:latin typeface="+mn-lt"/>
                <a:ea typeface="+mn-ea"/>
                <a:cs typeface="Arial" pitchFamily="34" charset="0"/>
              </a:rPr>
              <a:t>9 million trained worldwide – 1.6 million in Au</a:t>
            </a:r>
          </a:p>
          <a:p>
            <a:r>
              <a:rPr lang="en-AU" sz="1600" b="0" i="0" kern="1200" dirty="0">
                <a:solidFill>
                  <a:schemeClr val="tx1"/>
                </a:solidFill>
                <a:effectLst/>
                <a:latin typeface="+mn-lt"/>
                <a:ea typeface="+mn-ea"/>
                <a:cs typeface="Arial" pitchFamily="34" charset="0"/>
              </a:rPr>
              <a:t>50+ countries</a:t>
            </a:r>
          </a:p>
          <a:p>
            <a:endParaRPr lang="en-AU" sz="1600" b="0" i="0" kern="1200" dirty="0">
              <a:solidFill>
                <a:schemeClr val="tx1"/>
              </a:solidFill>
              <a:effectLst/>
              <a:latin typeface="+mn-lt"/>
              <a:ea typeface="+mn-ea"/>
              <a:cs typeface="Arial" pitchFamily="34" charset="0"/>
            </a:endParaRPr>
          </a:p>
          <a:p>
            <a:r>
              <a:rPr lang="en-AU" dirty="0"/>
              <a:t>Mental Health First Aid is no longer an Australian innovation - it is an internationally recognised, evidence-based program delivered in more than 50 countries, including many across Europe. </a:t>
            </a:r>
          </a:p>
          <a:p>
            <a:endParaRPr lang="en-AU" dirty="0"/>
          </a:p>
          <a:p>
            <a:r>
              <a:rPr lang="en-AU" dirty="0"/>
              <a:t>England Scotland Wales Northern Ireland Republic of Ireland Netherlands Denmark Finland Sweden Norway Portugal</a:t>
            </a:r>
          </a:p>
          <a:p>
            <a:endParaRPr lang="en-AU" dirty="0"/>
          </a:p>
          <a:p>
            <a:r>
              <a:rPr lang="en-AU" dirty="0"/>
              <a:t>Mental Health First Aid (MHFA) originated in </a:t>
            </a:r>
            <a:r>
              <a:rPr lang="en-AU" b="1" dirty="0"/>
              <a:t>Australia</a:t>
            </a:r>
            <a:r>
              <a:rPr lang="en-AU" dirty="0"/>
              <a:t> in 2000 and has since become a global program coordinated by </a:t>
            </a:r>
            <a:r>
              <a:rPr lang="en-AU" b="1" dirty="0"/>
              <a:t>Mental Health First Aid International</a:t>
            </a:r>
            <a:r>
              <a:rPr lang="en-AU" dirty="0"/>
              <a:t>, which is also based in Australia. As of 2026, MHFA is delivered through </a:t>
            </a:r>
            <a:r>
              <a:rPr lang="en-AU" b="1" dirty="0"/>
              <a:t>36 licensed partners across 51 countries</a:t>
            </a:r>
            <a:r>
              <a:rPr lang="en-AU" dirty="0"/>
              <a:t>, with more than </a:t>
            </a:r>
            <a:r>
              <a:rPr lang="en-AU" b="1" dirty="0"/>
              <a:t>8.6 million people trained worldwide</a:t>
            </a:r>
            <a:r>
              <a:rPr lang="en-AU" dirty="0"/>
              <a:t>.</a:t>
            </a:r>
          </a:p>
          <a:p>
            <a:endParaRPr lang="en-AU" dirty="0"/>
          </a:p>
          <a:p>
            <a:endParaRPr lang="en-AU" dirty="0"/>
          </a:p>
          <a:p>
            <a:r>
              <a:rPr lang="en-AU" dirty="0"/>
              <a:t>Our project is evaluating how it can be effectively embedded within dental curricula.</a:t>
            </a:r>
          </a:p>
          <a:p>
            <a:endParaRPr lang="en-AU" sz="1600" b="0" i="0" kern="1200" dirty="0">
              <a:solidFill>
                <a:schemeClr val="tx1"/>
              </a:solidFill>
              <a:effectLst/>
              <a:latin typeface="+mn-lt"/>
              <a:ea typeface="+mn-ea"/>
              <a:cs typeface="Arial" pitchFamily="34" charset="0"/>
            </a:endParaRPr>
          </a:p>
          <a:p>
            <a:endParaRPr lang="en-AU" sz="1600" b="0" i="0" kern="1200" dirty="0">
              <a:solidFill>
                <a:schemeClr val="tx1"/>
              </a:solidFill>
              <a:effectLst/>
              <a:latin typeface="+mn-lt"/>
              <a:ea typeface="+mn-ea"/>
              <a:cs typeface="Arial" pitchFamily="34" charset="0"/>
            </a:endParaRPr>
          </a:p>
          <a:p>
            <a:pPr marL="342900" indent="-342900">
              <a:buFont typeface="Arial" panose="020B0604020202020204" pitchFamily="34" charset="0"/>
              <a:buChar char="•"/>
            </a:pPr>
            <a:r>
              <a:rPr lang="en-AU" b="0" dirty="0"/>
              <a:t>Learning outcomes:</a:t>
            </a:r>
          </a:p>
          <a:p>
            <a:pPr marL="821700" lvl="3" indent="-342900"/>
            <a:r>
              <a:rPr lang="en-US" b="0" dirty="0" err="1"/>
              <a:t>Recognise</a:t>
            </a:r>
            <a:r>
              <a:rPr lang="en-US" b="0" dirty="0"/>
              <a:t> the signs and symptoms of mental health problems in adults </a:t>
            </a:r>
          </a:p>
          <a:p>
            <a:pPr marL="821700" lvl="3" indent="-342900"/>
            <a:r>
              <a:rPr lang="en-US" b="0" dirty="0"/>
              <a:t>Use an evidence-based action plan to initiate a mental health first aid conversation </a:t>
            </a:r>
          </a:p>
          <a:p>
            <a:pPr marL="821700" lvl="3" indent="-342900"/>
            <a:r>
              <a:rPr lang="en-US" b="0" dirty="0"/>
              <a:t>Know the barriers to help-seeking and how to overcome these </a:t>
            </a:r>
          </a:p>
          <a:p>
            <a:pPr marL="821700" lvl="3" indent="-342900"/>
            <a:r>
              <a:rPr lang="en-US" b="0" dirty="0"/>
              <a:t>Assess for a range of crisis situations and provide initial support </a:t>
            </a:r>
          </a:p>
          <a:p>
            <a:pPr marL="821700" lvl="3" indent="-342900"/>
            <a:r>
              <a:rPr lang="en-US" b="0" dirty="0"/>
              <a:t>Understand the prevalence and impact of mental illnesses, risk factors and treatments and supports available </a:t>
            </a:r>
          </a:p>
          <a:p>
            <a:pPr marL="821700" lvl="3" indent="-342900"/>
            <a:r>
              <a:rPr lang="en-US" b="0" dirty="0"/>
              <a:t>Apply self-care practices as a Mental Health First Aider </a:t>
            </a:r>
          </a:p>
          <a:p>
            <a:pPr marL="821700" lvl="3" indent="-342900"/>
            <a:endParaRPr lang="en-US" b="0" dirty="0"/>
          </a:p>
          <a:p>
            <a:pPr marL="821700" lvl="3" indent="-342900"/>
            <a:endParaRPr lang="en-AU" dirty="0"/>
          </a:p>
          <a:p>
            <a:endParaRPr lang="en-AU" dirty="0"/>
          </a:p>
        </p:txBody>
      </p:sp>
      <p:sp>
        <p:nvSpPr>
          <p:cNvPr id="4" name="Slide Number Placeholder 3"/>
          <p:cNvSpPr>
            <a:spLocks noGrp="1"/>
          </p:cNvSpPr>
          <p:nvPr>
            <p:ph type="sldNum" sz="quarter" idx="5"/>
          </p:nvPr>
        </p:nvSpPr>
        <p:spPr/>
        <p:txBody>
          <a:bodyPr/>
          <a:lstStyle/>
          <a:p>
            <a:fld id="{D5A593CC-2149-4E6C-BC3C-0044C280ECB2}" type="slidenum">
              <a:rPr lang="en-AU" smtClean="0"/>
              <a:pPr/>
              <a:t>5</a:t>
            </a:fld>
            <a:endParaRPr lang="en-AU"/>
          </a:p>
        </p:txBody>
      </p:sp>
    </p:spTree>
    <p:extLst>
      <p:ext uri="{BB962C8B-B14F-4D97-AF65-F5344CB8AC3E}">
        <p14:creationId xmlns:p14="http://schemas.microsoft.com/office/powerpoint/2010/main" val="2516764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5A593CC-2149-4E6C-BC3C-0044C280ECB2}" type="slidenum">
              <a:rPr lang="en-AU" smtClean="0"/>
              <a:pPr/>
              <a:t>6</a:t>
            </a:fld>
            <a:endParaRPr lang="en-AU"/>
          </a:p>
        </p:txBody>
      </p:sp>
    </p:spTree>
    <p:extLst>
      <p:ext uri="{BB962C8B-B14F-4D97-AF65-F5344CB8AC3E}">
        <p14:creationId xmlns:p14="http://schemas.microsoft.com/office/powerpoint/2010/main" val="2098216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895" rtl="0" eaLnBrk="1" fontAlgn="auto" latinLnBrk="0" hangingPunct="1">
              <a:lnSpc>
                <a:spcPct val="100000"/>
              </a:lnSpc>
              <a:spcBef>
                <a:spcPts val="0"/>
              </a:spcBef>
              <a:spcAft>
                <a:spcPts val="0"/>
              </a:spcAft>
              <a:buClrTx/>
              <a:buSzTx/>
              <a:buFontTx/>
              <a:buNone/>
              <a:tabLst/>
              <a:defRPr/>
            </a:pPr>
            <a:r>
              <a:rPr lang="en-AU" dirty="0"/>
              <a:t>Implementation science rather than effectiveness alone</a:t>
            </a:r>
          </a:p>
          <a:p>
            <a:endParaRPr lang="en-AU" dirty="0"/>
          </a:p>
          <a:p>
            <a:endParaRPr lang="en-AU" dirty="0"/>
          </a:p>
          <a:p>
            <a:r>
              <a:rPr lang="en-AU" dirty="0"/>
              <a:t>Variation in</a:t>
            </a:r>
          </a:p>
          <a:p>
            <a:pPr marL="342900" indent="-342900">
              <a:buFont typeface="Arial" panose="020B0604020202020204" pitchFamily="34" charset="0"/>
              <a:buChar char="•"/>
            </a:pPr>
            <a:r>
              <a:rPr lang="en-AU" dirty="0"/>
              <a:t>delivery model </a:t>
            </a:r>
          </a:p>
          <a:p>
            <a:pPr marL="342900" indent="-342900">
              <a:buFont typeface="Arial" panose="020B0604020202020204" pitchFamily="34" charset="0"/>
              <a:buChar char="•"/>
            </a:pPr>
            <a:r>
              <a:rPr lang="en-AU" dirty="0"/>
              <a:t>curriculum placement </a:t>
            </a:r>
          </a:p>
          <a:p>
            <a:pPr marL="342900" indent="-342900">
              <a:buFont typeface="Arial" panose="020B0604020202020204" pitchFamily="34" charset="0"/>
              <a:buChar char="•"/>
            </a:pPr>
            <a:r>
              <a:rPr lang="en-AU" dirty="0"/>
              <a:t>compulsory vs optional participation </a:t>
            </a:r>
          </a:p>
          <a:p>
            <a:pPr marL="342900" indent="-342900">
              <a:buFont typeface="Arial" panose="020B0604020202020204" pitchFamily="34" charset="0"/>
              <a:buChar char="•"/>
            </a:pPr>
            <a:r>
              <a:rPr lang="en-AU" dirty="0"/>
              <a:t>local implementation</a:t>
            </a:r>
          </a:p>
          <a:p>
            <a:endParaRPr lang="en-AU" dirty="0"/>
          </a:p>
        </p:txBody>
      </p:sp>
      <p:sp>
        <p:nvSpPr>
          <p:cNvPr id="4" name="Slide Number Placeholder 3"/>
          <p:cNvSpPr>
            <a:spLocks noGrp="1"/>
          </p:cNvSpPr>
          <p:nvPr>
            <p:ph type="sldNum" sz="quarter" idx="5"/>
          </p:nvPr>
        </p:nvSpPr>
        <p:spPr/>
        <p:txBody>
          <a:bodyPr/>
          <a:lstStyle/>
          <a:p>
            <a:fld id="{D5A593CC-2149-4E6C-BC3C-0044C280ECB2}" type="slidenum">
              <a:rPr lang="en-AU" smtClean="0"/>
              <a:pPr/>
              <a:t>7</a:t>
            </a:fld>
            <a:endParaRPr lang="en-AU"/>
          </a:p>
        </p:txBody>
      </p:sp>
    </p:spTree>
    <p:extLst>
      <p:ext uri="{BB962C8B-B14F-4D97-AF65-F5344CB8AC3E}">
        <p14:creationId xmlns:p14="http://schemas.microsoft.com/office/powerpoint/2010/main" val="15953000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8895" rtl="0" eaLnBrk="1" fontAlgn="auto" latinLnBrk="0" hangingPunct="1">
              <a:lnSpc>
                <a:spcPct val="100000"/>
              </a:lnSpc>
              <a:spcBef>
                <a:spcPts val="0"/>
              </a:spcBef>
              <a:spcAft>
                <a:spcPts val="0"/>
              </a:spcAft>
              <a:buClrTx/>
              <a:buSzTx/>
              <a:buFontTx/>
              <a:buNone/>
              <a:tabLst/>
              <a:defRPr/>
            </a:pPr>
            <a:r>
              <a:rPr lang="en-AU" dirty="0"/>
              <a:t>Curriculum innovation rather than extracurricular activity</a:t>
            </a:r>
          </a:p>
          <a:p>
            <a:endParaRPr lang="en-AU" dirty="0"/>
          </a:p>
        </p:txBody>
      </p:sp>
      <p:sp>
        <p:nvSpPr>
          <p:cNvPr id="4" name="Slide Number Placeholder 3"/>
          <p:cNvSpPr>
            <a:spLocks noGrp="1"/>
          </p:cNvSpPr>
          <p:nvPr>
            <p:ph type="sldNum" sz="quarter" idx="5"/>
          </p:nvPr>
        </p:nvSpPr>
        <p:spPr/>
        <p:txBody>
          <a:bodyPr/>
          <a:lstStyle/>
          <a:p>
            <a:fld id="{D5A593CC-2149-4E6C-BC3C-0044C280ECB2}" type="slidenum">
              <a:rPr lang="en-AU" smtClean="0"/>
              <a:pPr/>
              <a:t>8</a:t>
            </a:fld>
            <a:endParaRPr lang="en-AU"/>
          </a:p>
        </p:txBody>
      </p:sp>
    </p:spTree>
    <p:extLst>
      <p:ext uri="{BB962C8B-B14F-4D97-AF65-F5344CB8AC3E}">
        <p14:creationId xmlns:p14="http://schemas.microsoft.com/office/powerpoint/2010/main" val="2065169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AU" dirty="0"/>
              <a:t>19 completed eLearning in 2025</a:t>
            </a:r>
          </a:p>
          <a:p>
            <a:endParaRPr lang="en-AU" dirty="0"/>
          </a:p>
          <a:p>
            <a:r>
              <a:rPr lang="en-AU" sz="1600" b="1" kern="1200" dirty="0">
                <a:solidFill>
                  <a:schemeClr val="tx1"/>
                </a:solidFill>
                <a:effectLst/>
                <a:latin typeface="+mn-lt"/>
                <a:ea typeface="+mn-ea"/>
                <a:cs typeface="Arial" pitchFamily="34" charset="0"/>
              </a:rPr>
              <a:t>The instructor created a safe, respectful, and supportive learning environment</a:t>
            </a:r>
          </a:p>
          <a:p>
            <a:r>
              <a:rPr lang="en-AU" sz="1600" b="1" kern="1200" dirty="0">
                <a:solidFill>
                  <a:schemeClr val="tx1"/>
                </a:solidFill>
                <a:effectLst/>
                <a:latin typeface="+mn-lt"/>
                <a:ea typeface="+mn-ea"/>
                <a:cs typeface="Arial" pitchFamily="34" charset="0"/>
              </a:rPr>
              <a:t>4.55</a:t>
            </a:r>
          </a:p>
          <a:p>
            <a:r>
              <a:rPr lang="en-AU" sz="1600" b="1" kern="1200" dirty="0">
                <a:solidFill>
                  <a:schemeClr val="tx1"/>
                </a:solidFill>
                <a:effectLst/>
                <a:latin typeface="+mn-lt"/>
                <a:ea typeface="+mn-ea"/>
                <a:cs typeface="Arial" pitchFamily="34" charset="0"/>
              </a:rPr>
              <a:t>The session complemented and reinforced the MHFA eLearning content</a:t>
            </a:r>
          </a:p>
          <a:p>
            <a:r>
              <a:rPr lang="en-AU" sz="1600" b="1" kern="1200" dirty="0">
                <a:solidFill>
                  <a:schemeClr val="tx1"/>
                </a:solidFill>
                <a:effectLst/>
                <a:latin typeface="+mn-lt"/>
                <a:ea typeface="+mn-ea"/>
                <a:cs typeface="Arial" pitchFamily="34" charset="0"/>
              </a:rPr>
              <a:t>4.48</a:t>
            </a:r>
          </a:p>
          <a:p>
            <a:r>
              <a:rPr lang="en-AU" sz="1600" b="1" kern="1200" dirty="0">
                <a:solidFill>
                  <a:schemeClr val="tx1"/>
                </a:solidFill>
                <a:effectLst/>
                <a:latin typeface="+mn-lt"/>
                <a:ea typeface="+mn-ea"/>
                <a:cs typeface="Arial" pitchFamily="34" charset="0"/>
              </a:rPr>
              <a:t>Examples and discussions were relevant to health professional students</a:t>
            </a:r>
          </a:p>
          <a:p>
            <a:r>
              <a:rPr lang="en-AU" sz="1600" b="1" kern="1200" dirty="0">
                <a:solidFill>
                  <a:schemeClr val="tx1"/>
                </a:solidFill>
                <a:effectLst/>
                <a:latin typeface="+mn-lt"/>
                <a:ea typeface="+mn-ea"/>
                <a:cs typeface="Arial" pitchFamily="34" charset="0"/>
              </a:rPr>
              <a:t>4.41</a:t>
            </a:r>
          </a:p>
          <a:p>
            <a:r>
              <a:rPr lang="en-AU" sz="1600" b="1" kern="1200" dirty="0">
                <a:solidFill>
                  <a:schemeClr val="tx1"/>
                </a:solidFill>
                <a:effectLst/>
                <a:latin typeface="+mn-lt"/>
                <a:ea typeface="+mn-ea"/>
                <a:cs typeface="Arial" pitchFamily="34" charset="0"/>
              </a:rPr>
              <a:t>The content was appropriate for dentistry students and future dental practice</a:t>
            </a:r>
          </a:p>
          <a:p>
            <a:r>
              <a:rPr lang="en-AU" sz="1600" b="1" kern="1200" dirty="0">
                <a:solidFill>
                  <a:schemeClr val="tx1"/>
                </a:solidFill>
                <a:effectLst/>
                <a:latin typeface="+mn-lt"/>
                <a:ea typeface="+mn-ea"/>
                <a:cs typeface="Arial" pitchFamily="34" charset="0"/>
              </a:rPr>
              <a:t>4.23</a:t>
            </a:r>
          </a:p>
          <a:p>
            <a:r>
              <a:rPr lang="en-AU" sz="1600" b="1" kern="1200" dirty="0">
                <a:solidFill>
                  <a:schemeClr val="tx1"/>
                </a:solidFill>
                <a:effectLst/>
                <a:latin typeface="+mn-lt"/>
                <a:ea typeface="+mn-ea"/>
                <a:cs typeface="Arial" pitchFamily="34" charset="0"/>
              </a:rPr>
              <a:t>The pace and length of the session were appropriate</a:t>
            </a:r>
          </a:p>
          <a:p>
            <a:r>
              <a:rPr lang="en-AU" sz="1600" b="1" kern="1200" dirty="0">
                <a:solidFill>
                  <a:schemeClr val="tx1"/>
                </a:solidFill>
                <a:effectLst/>
                <a:latin typeface="+mn-lt"/>
                <a:ea typeface="+mn-ea"/>
                <a:cs typeface="Arial" pitchFamily="34" charset="0"/>
              </a:rPr>
              <a:t>3.40</a:t>
            </a:r>
          </a:p>
          <a:p>
            <a:endParaRPr lang="en-AU" dirty="0"/>
          </a:p>
        </p:txBody>
      </p:sp>
      <p:sp>
        <p:nvSpPr>
          <p:cNvPr id="4" name="Slide Number Placeholder 3"/>
          <p:cNvSpPr>
            <a:spLocks noGrp="1"/>
          </p:cNvSpPr>
          <p:nvPr>
            <p:ph type="sldNum" sz="quarter" idx="5"/>
          </p:nvPr>
        </p:nvSpPr>
        <p:spPr/>
        <p:txBody>
          <a:bodyPr/>
          <a:lstStyle/>
          <a:p>
            <a:fld id="{D5A593CC-2149-4E6C-BC3C-0044C280ECB2}" type="slidenum">
              <a:rPr lang="en-AU" smtClean="0"/>
              <a:pPr/>
              <a:t>10</a:t>
            </a:fld>
            <a:endParaRPr lang="en-AU"/>
          </a:p>
        </p:txBody>
      </p:sp>
    </p:spTree>
    <p:extLst>
      <p:ext uri="{BB962C8B-B14F-4D97-AF65-F5344CB8AC3E}">
        <p14:creationId xmlns:p14="http://schemas.microsoft.com/office/powerpoint/2010/main" val="1860817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Some wanted split 2x days others in single day</a:t>
            </a:r>
          </a:p>
        </p:txBody>
      </p:sp>
      <p:sp>
        <p:nvSpPr>
          <p:cNvPr id="4" name="Slide Number Placeholder 3"/>
          <p:cNvSpPr>
            <a:spLocks noGrp="1"/>
          </p:cNvSpPr>
          <p:nvPr>
            <p:ph type="sldNum" sz="quarter" idx="5"/>
          </p:nvPr>
        </p:nvSpPr>
        <p:spPr/>
        <p:txBody>
          <a:bodyPr/>
          <a:lstStyle/>
          <a:p>
            <a:fld id="{D5A593CC-2149-4E6C-BC3C-0044C280ECB2}" type="slidenum">
              <a:rPr lang="en-AU" smtClean="0"/>
              <a:pPr/>
              <a:t>11</a:t>
            </a:fld>
            <a:endParaRPr lang="en-AU"/>
          </a:p>
        </p:txBody>
      </p:sp>
    </p:spTree>
    <p:extLst>
      <p:ext uri="{BB962C8B-B14F-4D97-AF65-F5344CB8AC3E}">
        <p14:creationId xmlns:p14="http://schemas.microsoft.com/office/powerpoint/2010/main" val="2350223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Many European countries already offer MHFA, but often only Adult and Youth programs. As dental educators, should we be developing discipline-specific MHFA pathways for oral health professionals, or is a generic health-professional program sufficient?</a:t>
            </a:r>
          </a:p>
        </p:txBody>
      </p:sp>
      <p:sp>
        <p:nvSpPr>
          <p:cNvPr id="4" name="Slide Number Placeholder 3"/>
          <p:cNvSpPr>
            <a:spLocks noGrp="1"/>
          </p:cNvSpPr>
          <p:nvPr>
            <p:ph type="sldNum" sz="quarter" idx="5"/>
          </p:nvPr>
        </p:nvSpPr>
        <p:spPr/>
        <p:txBody>
          <a:bodyPr/>
          <a:lstStyle/>
          <a:p>
            <a:fld id="{D5A593CC-2149-4E6C-BC3C-0044C280ECB2}" type="slidenum">
              <a:rPr lang="en-AU" smtClean="0"/>
              <a:pPr/>
              <a:t>14</a:t>
            </a:fld>
            <a:endParaRPr lang="en-AU"/>
          </a:p>
        </p:txBody>
      </p:sp>
    </p:spTree>
    <p:extLst>
      <p:ext uri="{BB962C8B-B14F-4D97-AF65-F5344CB8AC3E}">
        <p14:creationId xmlns:p14="http://schemas.microsoft.com/office/powerpoint/2010/main" val="25632966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mailto:copyright-office@unimelb.edu.au" TargetMode="External"/><Relationship Id="rId2" Type="http://schemas.openxmlformats.org/officeDocument/2006/relationships/hyperlink" Target="https://academicintegrity.unimelb.edu.au/" TargetMode="Externa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cknowledgement of Country">
    <p:bg>
      <p:bgPr>
        <a:solidFill>
          <a:schemeClr val="bg2"/>
        </a:solidFill>
        <a:effectLst/>
      </p:bgPr>
    </p:bg>
    <p:spTree>
      <p:nvGrpSpPr>
        <p:cNvPr id="1" name=""/>
        <p:cNvGrpSpPr/>
        <p:nvPr/>
      </p:nvGrpSpPr>
      <p:grpSpPr>
        <a:xfrm>
          <a:off x="0" y="0"/>
          <a:ext cx="0" cy="0"/>
          <a:chOff x="0" y="0"/>
          <a:chExt cx="0" cy="0"/>
        </a:xfrm>
      </p:grpSpPr>
      <p:pic>
        <p:nvPicPr>
          <p:cNvPr id="5" name="Picture 4" descr="A tree in a park&#10;&#10;Description automatically generated">
            <a:extLst>
              <a:ext uri="{FF2B5EF4-FFF2-40B4-BE49-F238E27FC236}">
                <a16:creationId xmlns:a16="http://schemas.microsoft.com/office/drawing/2014/main" id="{22B7B5EB-409D-C364-0E66-735E92752C91}"/>
              </a:ext>
            </a:extLst>
          </p:cNvPr>
          <p:cNvPicPr>
            <a:picLocks noGrp="1" noRot="1" noChangeAspect="1" noMove="1" noResize="1" noEditPoints="1" noAdjustHandles="1" noChangeArrowheads="1" noChangeShapeType="1" noCrop="1"/>
          </p:cNvPicPr>
          <p:nvPr userDrawn="1"/>
        </p:nvPicPr>
        <p:blipFill rotWithShape="1">
          <a:blip r:embed="rId2">
            <a:alphaModFix amt="17000"/>
            <a:extLst>
              <a:ext uri="{28A0092B-C50C-407E-A947-70E740481C1C}">
                <a14:useLocalDpi xmlns:a14="http://schemas.microsoft.com/office/drawing/2010/main"/>
              </a:ext>
            </a:extLst>
          </a:blip>
          <a:srcRect/>
          <a:stretch/>
        </p:blipFill>
        <p:spPr>
          <a:xfrm>
            <a:off x="0" y="14928"/>
            <a:ext cx="12199058" cy="6852171"/>
          </a:xfrm>
          <a:prstGeom prst="rect">
            <a:avLst/>
          </a:prstGeom>
        </p:spPr>
      </p:pic>
      <p:sp>
        <p:nvSpPr>
          <p:cNvPr id="9" name="TextBox 3">
            <a:extLst>
              <a:ext uri="{FF2B5EF4-FFF2-40B4-BE49-F238E27FC236}">
                <a16:creationId xmlns:a16="http://schemas.microsoft.com/office/drawing/2014/main" id="{CBB971FD-D847-BF4C-933A-802E03ED89A8}"/>
              </a:ext>
            </a:extLst>
          </p:cNvPr>
          <p:cNvSpPr txBox="1">
            <a:spLocks noGrp="1" noRot="1" noMove="1" noResize="1" noEditPoints="1" noAdjustHandles="1" noChangeArrowheads="1" noChangeShapeType="1"/>
          </p:cNvSpPr>
          <p:nvPr userDrawn="1"/>
        </p:nvSpPr>
        <p:spPr>
          <a:xfrm>
            <a:off x="875420" y="1628800"/>
            <a:ext cx="10441160" cy="4478149"/>
          </a:xfrm>
          <a:prstGeom prst="rect">
            <a:avLst/>
          </a:prstGeom>
          <a:solidFill>
            <a:schemeClr val="accent1">
              <a:alpha val="0"/>
            </a:schemeClr>
          </a:solidFill>
        </p:spPr>
        <p:txBody>
          <a:bodyPr wrap="square" rtlCol="0">
            <a:spAutoFit/>
          </a:bodyPr>
          <a:ls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a:lstStyle>
          <a:p>
            <a:pPr algn="l" fontAlgn="base">
              <a:spcBef>
                <a:spcPts val="1200"/>
              </a:spcBef>
            </a:pPr>
            <a:endParaRPr lang="en-AU" sz="1100" b="0" i="0" dirty="0">
              <a:solidFill>
                <a:schemeClr val="bg1"/>
              </a:solidFill>
              <a:effectLst/>
              <a:latin typeface="+mj-lt"/>
            </a:endParaRPr>
          </a:p>
          <a:p>
            <a:pPr algn="l">
              <a:spcBef>
                <a:spcPts val="1200"/>
              </a:spcBef>
            </a:pPr>
            <a:r>
              <a:rPr lang="en-AU" sz="1600" b="0" i="0" dirty="0">
                <a:solidFill>
                  <a:schemeClr val="bg1"/>
                </a:solidFill>
                <a:effectLst/>
                <a:latin typeface="+mj-lt"/>
              </a:rPr>
              <a:t>The University of Melbourne acknowledges the Traditional Owners of the unceded land on which we work, learn and live: the Wurundjeri Woi-wurrung and Bunurong peoples (Burnley, Parkville, Southbank and Werribee campuses), the Yorta Yorta Nation (Dookie and Shepparton campuses), and the Dja Dja Wurrung people (Creswick campus).</a:t>
            </a:r>
          </a:p>
          <a:p>
            <a:pPr algn="l">
              <a:spcBef>
                <a:spcPts val="1200"/>
              </a:spcBef>
            </a:pPr>
            <a:r>
              <a:rPr lang="en-AU" sz="1600" b="0" i="0" dirty="0">
                <a:solidFill>
                  <a:schemeClr val="bg1"/>
                </a:solidFill>
                <a:effectLst/>
                <a:latin typeface="+mj-lt"/>
              </a:rPr>
              <a:t>The University also acknowledges and is grateful to the Traditional Owners, Elders and Knowledge Holders of all Indigenous nations and clans who have been instrumental in our reconciliation journey.</a:t>
            </a:r>
          </a:p>
          <a:p>
            <a:pPr algn="l">
              <a:spcBef>
                <a:spcPts val="1200"/>
              </a:spcBef>
            </a:pPr>
            <a:r>
              <a:rPr lang="en-AU" sz="1600" b="0" i="0" dirty="0">
                <a:solidFill>
                  <a:schemeClr val="bg1"/>
                </a:solidFill>
                <a:effectLst/>
                <a:latin typeface="+mj-lt"/>
              </a:rPr>
              <a:t>We recognise the unique place held by Aboriginal and Torres Strait Islander peoples as the original owners and custodians of the lands and waterways across the Australian continent, with histories of continuous connection dating back more than 60,000 years. We also acknowledge their enduring cultural practices of caring for Country.</a:t>
            </a:r>
          </a:p>
          <a:p>
            <a:pPr algn="l">
              <a:spcBef>
                <a:spcPts val="1200"/>
              </a:spcBef>
            </a:pPr>
            <a:r>
              <a:rPr lang="en-AU" sz="1600" b="0" i="0" dirty="0">
                <a:solidFill>
                  <a:schemeClr val="bg1"/>
                </a:solidFill>
                <a:effectLst/>
                <a:latin typeface="+mj-lt"/>
              </a:rPr>
              <a:t>We pay respect to Elders past, present and future, and acknowledge the importance of Indigenous knowledge in the Academy. As a community of researchers, teachers, professional staff and students we are privileged to work and learn every day with Indigenous colleagues and partners.</a:t>
            </a:r>
          </a:p>
          <a:p>
            <a:pPr algn="l">
              <a:spcBef>
                <a:spcPts val="1200"/>
              </a:spcBef>
            </a:pPr>
            <a:r>
              <a:rPr lang="en-AU" sz="1600" b="0" i="0" dirty="0">
                <a:solidFill>
                  <a:schemeClr val="bg1"/>
                </a:solidFill>
                <a:effectLst/>
                <a:latin typeface="+mj-lt"/>
              </a:rPr>
              <a:t>In making this Acknowledgment of Country we commit to respectful and responsible conduct towards all others according to the Traditional lores of this land, particularly at times of formal ceremony.</a:t>
            </a:r>
            <a:endParaRPr lang="en-AU" sz="1600" dirty="0">
              <a:solidFill>
                <a:schemeClr val="bg1"/>
              </a:solidFill>
              <a:latin typeface="+mj-lt"/>
            </a:endParaRPr>
          </a:p>
        </p:txBody>
      </p:sp>
      <p:pic>
        <p:nvPicPr>
          <p:cNvPr id="6" name="Picture Placeholder 10" descr="Logo&#10;&#10;Description automatically generated">
            <a:extLst>
              <a:ext uri="{FF2B5EF4-FFF2-40B4-BE49-F238E27FC236}">
                <a16:creationId xmlns:a16="http://schemas.microsoft.com/office/drawing/2014/main" id="{72FB4B94-D733-663C-1E58-FF1318E71F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5412" y="342000"/>
            <a:ext cx="1222350" cy="1223793"/>
          </a:xfrm>
          <a:prstGeom prst="rect">
            <a:avLst/>
          </a:prstGeom>
        </p:spPr>
      </p:pic>
    </p:spTree>
    <p:extLst>
      <p:ext uri="{BB962C8B-B14F-4D97-AF65-F5344CB8AC3E}">
        <p14:creationId xmlns:p14="http://schemas.microsoft.com/office/powerpoint/2010/main" val="2239070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_with image5_style1">
    <p:spTree>
      <p:nvGrpSpPr>
        <p:cNvPr id="1" name=""/>
        <p:cNvGrpSpPr/>
        <p:nvPr/>
      </p:nvGrpSpPr>
      <p:grpSpPr>
        <a:xfrm>
          <a:off x="0" y="0"/>
          <a:ext cx="0" cy="0"/>
          <a:chOff x="0" y="0"/>
          <a:chExt cx="0" cy="0"/>
        </a:xfrm>
      </p:grpSpPr>
      <p:pic>
        <p:nvPicPr>
          <p:cNvPr id="3" name="Picture 2" descr="A large auditorium with blue lights&#10;&#10;Description automatically generated">
            <a:extLst>
              <a:ext uri="{FF2B5EF4-FFF2-40B4-BE49-F238E27FC236}">
                <a16:creationId xmlns:a16="http://schemas.microsoft.com/office/drawing/2014/main" id="{E4A9FC45-DD09-38AB-3B34-9EF99267BF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1999"/>
            <a:ext cx="8516916"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4" name="Rectangle 3">
            <a:extLst>
              <a:ext uri="{FF2B5EF4-FFF2-40B4-BE49-F238E27FC236}">
                <a16:creationId xmlns:a16="http://schemas.microsoft.com/office/drawing/2014/main" id="{D3569B04-81DF-2285-6290-6A1B9AE81DFD}"/>
              </a:ext>
            </a:extLst>
          </p:cNvPr>
          <p:cNvSpPr/>
          <p:nvPr userDrawn="1"/>
        </p:nvSpPr>
        <p:spPr>
          <a:xfrm>
            <a:off x="8189904" y="342000"/>
            <a:ext cx="3666846" cy="6118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pic>
        <p:nvPicPr>
          <p:cNvPr id="10" name="Picture Placeholder 10" descr="Logo&#10;&#10;Description automatically generated">
            <a:extLst>
              <a:ext uri="{FF2B5EF4-FFF2-40B4-BE49-F238E27FC236}">
                <a16:creationId xmlns:a16="http://schemas.microsoft.com/office/drawing/2014/main" id="{560B8F70-2D74-855E-E3DD-E1442F6A7DA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14" name="Text Placeholder 11">
            <a:extLst>
              <a:ext uri="{FF2B5EF4-FFF2-40B4-BE49-F238E27FC236}">
                <a16:creationId xmlns:a16="http://schemas.microsoft.com/office/drawing/2014/main" id="{2C42A733-BC01-7351-0C78-CD744DE94C58}"/>
              </a:ext>
            </a:extLst>
          </p:cNvPr>
          <p:cNvSpPr>
            <a:spLocks noGrp="1"/>
          </p:cNvSpPr>
          <p:nvPr>
            <p:ph type="body" sz="quarter" idx="13" hasCustomPrompt="1"/>
          </p:nvPr>
        </p:nvSpPr>
        <p:spPr>
          <a:xfrm>
            <a:off x="10641504" y="1567524"/>
            <a:ext cx="1215246"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Tree>
    <p:extLst>
      <p:ext uri="{BB962C8B-B14F-4D97-AF65-F5344CB8AC3E}">
        <p14:creationId xmlns:p14="http://schemas.microsoft.com/office/powerpoint/2010/main" val="3212385525"/>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_Dark Mode">
    <p:bg>
      <p:bgPr>
        <a:solidFill>
          <a:schemeClr val="bg2"/>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lvl1pPr>
              <a:defRPr>
                <a:solidFill>
                  <a:schemeClr val="bg1"/>
                </a:solidFill>
              </a:defRPr>
            </a:lvl1p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11500798" cy="4273200"/>
          </a:xfrm>
        </p:spPr>
        <p:txBody>
          <a:bodyPr/>
          <a:lstStyle>
            <a:lvl1pPr>
              <a:defRPr>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p:txBody>
          <a:bodyPr/>
          <a:lstStyle>
            <a:lvl1pPr>
              <a:defRPr>
                <a:solidFill>
                  <a:schemeClr val="bg1"/>
                </a:solidFill>
              </a:defRPr>
            </a:lvl1pPr>
          </a:lstStyle>
          <a:p>
            <a:r>
              <a:rPr lang="en-AU"/>
              <a:t>Page [</a:t>
            </a:r>
            <a:fld id="{29D5CE74-914C-4689-99FC-1AEF49CE2B47}" type="slidenum">
              <a:rPr smtClean="0"/>
              <a:pPr/>
              <a:t>‹#›</a:t>
            </a:fld>
            <a:r>
              <a:t>]</a:t>
            </a:r>
            <a:endParaRPr dirty="0"/>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AU"/>
          </a:p>
        </p:txBody>
      </p:sp>
    </p:spTree>
    <p:extLst>
      <p:ext uri="{BB962C8B-B14F-4D97-AF65-F5344CB8AC3E}">
        <p14:creationId xmlns:p14="http://schemas.microsoft.com/office/powerpoint/2010/main" val="1392457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o and Presenter">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a:xfrm>
            <a:off x="345600" y="6437192"/>
            <a:ext cx="4114800" cy="216000"/>
          </a:xfrm>
        </p:spPr>
        <p:txBody>
          <a:bodyPr/>
          <a:lstStyle>
            <a:lvl1pPr>
              <a:defRPr>
                <a:solidFill>
                  <a:schemeClr val="bg2"/>
                </a:solidFill>
              </a:defRPr>
            </a:lvl1pPr>
          </a:lstStyle>
          <a:p>
            <a:r>
              <a:rPr lang="en-AU" dirty="0"/>
              <a:t>[Insert Identifier] | [Insert Report Title]</a:t>
            </a:r>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673806"/>
            <a:ext cx="7405200" cy="446760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AU" dirty="0"/>
          </a:p>
        </p:txBody>
      </p:sp>
      <p:sp>
        <p:nvSpPr>
          <p:cNvPr id="4" name="Picture Placeholder 7">
            <a:extLst>
              <a:ext uri="{FF2B5EF4-FFF2-40B4-BE49-F238E27FC236}">
                <a16:creationId xmlns:a16="http://schemas.microsoft.com/office/drawing/2014/main" id="{7C6DB685-726F-A1FB-C9B0-00C92EC7F117}"/>
              </a:ext>
            </a:extLst>
          </p:cNvPr>
          <p:cNvSpPr>
            <a:spLocks noGrp="1"/>
          </p:cNvSpPr>
          <p:nvPr>
            <p:ph type="pic" sz="quarter" idx="16" hasCustomPrompt="1"/>
          </p:nvPr>
        </p:nvSpPr>
        <p:spPr>
          <a:xfrm>
            <a:off x="8040217" y="1673806"/>
            <a:ext cx="3806182" cy="4467794"/>
          </a:xfrm>
          <a:blipFill>
            <a:blip r:embed="rId2" cstate="print">
              <a:extLst>
                <a:ext uri="{28A0092B-C50C-407E-A947-70E740481C1C}">
                  <a14:useLocalDpi xmlns:a14="http://schemas.microsoft.com/office/drawing/2010/main" val="0"/>
                </a:ext>
              </a:extLst>
            </a:blip>
            <a:stretch>
              <a:fillRect l="-12818" t="-6998" r="-14598" b="-250"/>
            </a:stretch>
          </a:blipFill>
        </p:spPr>
        <p:txBody>
          <a:bodyPr anchor="ctr" anchorCtr="0"/>
          <a:lstStyle>
            <a:lvl1pPr algn="ctr">
              <a:defRPr/>
            </a:lvl1pPr>
          </a:lstStyle>
          <a:p>
            <a:r>
              <a:rPr lang="en-AU" dirty="0"/>
              <a:t>Click icon to add Image of presenter</a:t>
            </a:r>
          </a:p>
        </p:txBody>
      </p:sp>
      <p:sp>
        <p:nvSpPr>
          <p:cNvPr id="5" name="TextBox 4">
            <a:extLst>
              <a:ext uri="{FF2B5EF4-FFF2-40B4-BE49-F238E27FC236}">
                <a16:creationId xmlns:a16="http://schemas.microsoft.com/office/drawing/2014/main" id="{8D5EAD7E-7B06-ABC7-F34C-50EDEAFC6D52}"/>
              </a:ext>
            </a:extLst>
          </p:cNvPr>
          <p:cNvSpPr txBox="1"/>
          <p:nvPr userDrawn="1"/>
        </p:nvSpPr>
        <p:spPr>
          <a:xfrm>
            <a:off x="4700845" y="6499304"/>
            <a:ext cx="7145554" cy="153888"/>
          </a:xfrm>
          <a:prstGeom prst="rect">
            <a:avLst/>
          </a:prstGeom>
          <a:noFill/>
        </p:spPr>
        <p:txBody>
          <a:bodyPr wrap="square" lIns="0" tIns="0" rIns="0" bIns="0" rtlCol="0">
            <a:spAutoFit/>
          </a:bodyPr>
          <a:lstStyle/>
          <a:p>
            <a:pPr algn="r">
              <a:lnSpc>
                <a:spcPts val="1200"/>
              </a:lnSpc>
            </a:pPr>
            <a:r>
              <a:rPr lang="en-AU" sz="1000" dirty="0"/>
              <a:t>(c) The University of Melbourne &lt;insert year&gt; This content is protected and may not be shared, uploaded, or distributed.</a:t>
            </a:r>
          </a:p>
        </p:txBody>
      </p:sp>
    </p:spTree>
    <p:extLst>
      <p:ext uri="{BB962C8B-B14F-4D97-AF65-F5344CB8AC3E}">
        <p14:creationId xmlns:p14="http://schemas.microsoft.com/office/powerpoint/2010/main" val="3915543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lvl1pPr>
              <a:defRPr>
                <a:solidFill>
                  <a:schemeClr val="bg2"/>
                </a:solidFill>
              </a:defRPr>
            </a:lvl1p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11500798" cy="427320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p:txBody>
          <a:bodyPr/>
          <a:lstStyle>
            <a:lvl1pPr>
              <a:defRPr>
                <a:solidFill>
                  <a:schemeClr val="bg2"/>
                </a:solidFill>
              </a:defRPr>
            </a:lvl1pPr>
          </a:lstStyle>
          <a:p>
            <a:r>
              <a:rPr lang="en-AU"/>
              <a:t>Page [</a:t>
            </a:r>
            <a:fld id="{29D5CE74-914C-4689-99FC-1AEF49CE2B47}" type="slidenum">
              <a:rPr smtClean="0"/>
              <a:pPr/>
              <a:t>‹#›</a:t>
            </a:fld>
            <a:r>
              <a:t>]</a:t>
            </a:r>
            <a:endParaRPr dirty="0"/>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lvl1pPr>
              <a:defRPr>
                <a:solidFill>
                  <a:schemeClr val="bg2"/>
                </a:solidFill>
              </a:defRPr>
            </a:lvl1pPr>
          </a:lstStyle>
          <a:p>
            <a:r>
              <a:rPr lang="en-US"/>
              <a:t>Click to edit Master title style</a:t>
            </a:r>
            <a:endParaRPr lang="en-AU" dirty="0"/>
          </a:p>
        </p:txBody>
      </p:sp>
    </p:spTree>
    <p:extLst>
      <p:ext uri="{BB962C8B-B14F-4D97-AF65-F5344CB8AC3E}">
        <p14:creationId xmlns:p14="http://schemas.microsoft.com/office/powerpoint/2010/main" val="3267535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_Small Fo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11500798"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p:txBody>
          <a:bodyPr/>
          <a:lstStyle/>
          <a:p>
            <a:r>
              <a:rPr lang="en-AU"/>
              <a:t>Page [</a:t>
            </a:r>
            <a:fld id="{29D5CE74-914C-4689-99FC-1AEF49CE2B47}" type="slidenum">
              <a:rPr smtClean="0"/>
              <a:pPr/>
              <a:t>‹#›</a:t>
            </a:fld>
            <a:r>
              <a:t>]</a:t>
            </a:r>
            <a:endParaRPr lang="en-AU" dirty="0"/>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7042660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wo Content_Small Fo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56268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a:xfrm>
            <a:off x="10267260" y="6437192"/>
            <a:ext cx="1579139" cy="216000"/>
          </a:xfrm>
        </p:spPr>
        <p:txBody>
          <a:bodyPr/>
          <a:lstStyle/>
          <a:p>
            <a:r>
              <a:rPr lang="en-AU"/>
              <a:t>Page [</a:t>
            </a:r>
            <a:fld id="{29D5CE74-914C-4689-99FC-1AEF49CE2B47}" type="slidenum">
              <a:rPr smtClean="0"/>
              <a:pPr/>
              <a:t>‹#›</a:t>
            </a:fld>
            <a:r>
              <a:t>]</a:t>
            </a:r>
            <a:endParaRPr lang="en-AU" dirty="0"/>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p>
            <a:r>
              <a:rPr lang="en-US"/>
              <a:t>Click to edit Master title style</a:t>
            </a:r>
            <a:endParaRPr lang="en-AU"/>
          </a:p>
        </p:txBody>
      </p:sp>
      <p:sp>
        <p:nvSpPr>
          <p:cNvPr id="4" name="Content Placeholder 6">
            <a:extLst>
              <a:ext uri="{FF2B5EF4-FFF2-40B4-BE49-F238E27FC236}">
                <a16:creationId xmlns:a16="http://schemas.microsoft.com/office/drawing/2014/main" id="{BED691C7-E3FD-C9C6-88B5-D844BB5B3D47}"/>
              </a:ext>
            </a:extLst>
          </p:cNvPr>
          <p:cNvSpPr>
            <a:spLocks noGrp="1"/>
          </p:cNvSpPr>
          <p:nvPr>
            <p:ph sz="quarter" idx="16"/>
          </p:nvPr>
        </p:nvSpPr>
        <p:spPr>
          <a:xfrm>
            <a:off x="6219599" y="1870255"/>
            <a:ext cx="56268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7515130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Content and Image_Small Fo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56268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a:xfrm>
            <a:off x="10267260" y="6437192"/>
            <a:ext cx="1579139" cy="216000"/>
          </a:xfrm>
        </p:spPr>
        <p:txBody>
          <a:bodyPr/>
          <a:lstStyle/>
          <a:p>
            <a:r>
              <a:rPr lang="en-AU"/>
              <a:t>Page [</a:t>
            </a:r>
            <a:fld id="{29D5CE74-914C-4689-99FC-1AEF49CE2B47}" type="slidenum">
              <a:rPr smtClean="0"/>
              <a:pPr/>
              <a:t>‹#›</a:t>
            </a:fld>
            <a:r>
              <a:t>]</a:t>
            </a:r>
            <a:endParaRPr lang="en-AU" dirty="0"/>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p>
            <a:r>
              <a:rPr lang="en-US"/>
              <a:t>Click to edit Master title style</a:t>
            </a:r>
            <a:endParaRPr lang="en-AU"/>
          </a:p>
        </p:txBody>
      </p:sp>
      <p:sp>
        <p:nvSpPr>
          <p:cNvPr id="6" name="Picture Placeholder 5">
            <a:extLst>
              <a:ext uri="{FF2B5EF4-FFF2-40B4-BE49-F238E27FC236}">
                <a16:creationId xmlns:a16="http://schemas.microsoft.com/office/drawing/2014/main" id="{FC2A53D8-7CC9-C8A8-3494-5EBD660356B9}"/>
              </a:ext>
            </a:extLst>
          </p:cNvPr>
          <p:cNvSpPr>
            <a:spLocks noGrp="1"/>
          </p:cNvSpPr>
          <p:nvPr>
            <p:ph type="pic" sz="quarter" idx="16" hasCustomPrompt="1"/>
          </p:nvPr>
        </p:nvSpPr>
        <p:spPr>
          <a:xfrm>
            <a:off x="6219599" y="1870075"/>
            <a:ext cx="5626800" cy="4273200"/>
          </a:xfrm>
        </p:spPr>
        <p:txBody>
          <a:bodyPr anchor="ctr" anchorCtr="0"/>
          <a:lstStyle>
            <a:lvl1pPr algn="ctr">
              <a:lnSpc>
                <a:spcPts val="1400"/>
              </a:lnSpc>
              <a:defRPr sz="1200"/>
            </a:lvl1pPr>
          </a:lstStyle>
          <a:p>
            <a:r>
              <a:rPr lang="en-AU" dirty="0"/>
              <a:t>Click icon to insert image</a:t>
            </a:r>
          </a:p>
        </p:txBody>
      </p:sp>
    </p:spTree>
    <p:extLst>
      <p:ext uri="{BB962C8B-B14F-4D97-AF65-F5344CB8AC3E}">
        <p14:creationId xmlns:p14="http://schemas.microsoft.com/office/powerpoint/2010/main" val="3118280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wo Charts">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0" y="1870255"/>
            <a:ext cx="5626800" cy="3875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3" name="Content Placeholder 6">
            <a:extLst>
              <a:ext uri="{FF2B5EF4-FFF2-40B4-BE49-F238E27FC236}">
                <a16:creationId xmlns:a16="http://schemas.microsoft.com/office/drawing/2014/main" id="{0E523094-F604-E83D-B6FC-E524D91039CC}"/>
              </a:ext>
            </a:extLst>
          </p:cNvPr>
          <p:cNvSpPr>
            <a:spLocks noGrp="1"/>
          </p:cNvSpPr>
          <p:nvPr>
            <p:ph sz="quarter" idx="15"/>
          </p:nvPr>
        </p:nvSpPr>
        <p:spPr>
          <a:xfrm>
            <a:off x="6224055" y="1870255"/>
            <a:ext cx="5622344" cy="388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Slide Number Placeholder 7">
            <a:extLst>
              <a:ext uri="{FF2B5EF4-FFF2-40B4-BE49-F238E27FC236}">
                <a16:creationId xmlns:a16="http://schemas.microsoft.com/office/drawing/2014/main" id="{1898C495-622F-59C5-A0D8-F102ED97EC28}"/>
              </a:ext>
            </a:extLst>
          </p:cNvPr>
          <p:cNvSpPr>
            <a:spLocks noGrp="1"/>
          </p:cNvSpPr>
          <p:nvPr>
            <p:ph type="sldNum" sz="quarter" idx="16"/>
          </p:nvPr>
        </p:nvSpPr>
        <p:spPr/>
        <p:txBody>
          <a:bodyPr/>
          <a:lstStyle/>
          <a:p>
            <a:r>
              <a:rPr lang="en-AU"/>
              <a:t>Page [</a:t>
            </a:r>
            <a:fld id="{29D5CE74-914C-4689-99FC-1AEF49CE2B47}" type="slidenum">
              <a:rPr smtClean="0"/>
              <a:pPr/>
              <a:t>‹#›</a:t>
            </a:fld>
            <a:r>
              <a:t>]</a:t>
            </a:r>
            <a:endParaRPr lang="en-AU" dirty="0"/>
          </a:p>
        </p:txBody>
      </p:sp>
      <p:sp>
        <p:nvSpPr>
          <p:cNvPr id="6" name="Chart Placeholder 5">
            <a:extLst>
              <a:ext uri="{FF2B5EF4-FFF2-40B4-BE49-F238E27FC236}">
                <a16:creationId xmlns:a16="http://schemas.microsoft.com/office/drawing/2014/main" id="{83A92489-4F48-E651-8308-E8A1BEAEF4BD}"/>
              </a:ext>
            </a:extLst>
          </p:cNvPr>
          <p:cNvSpPr>
            <a:spLocks noGrp="1"/>
          </p:cNvSpPr>
          <p:nvPr>
            <p:ph type="chart" sz="quarter" idx="17" hasCustomPrompt="1"/>
          </p:nvPr>
        </p:nvSpPr>
        <p:spPr>
          <a:xfrm>
            <a:off x="345600" y="2573905"/>
            <a:ext cx="5626575" cy="2880320"/>
          </a:xfrm>
        </p:spPr>
        <p:txBody>
          <a:bodyPr anchor="ctr" anchorCtr="0"/>
          <a:lstStyle>
            <a:lvl1pPr algn="ctr">
              <a:defRPr/>
            </a:lvl1pPr>
          </a:lstStyle>
          <a:p>
            <a:r>
              <a:rPr lang="en-AU" dirty="0"/>
              <a:t>Click icon to insert Chart</a:t>
            </a:r>
          </a:p>
        </p:txBody>
      </p:sp>
      <p:sp>
        <p:nvSpPr>
          <p:cNvPr id="9" name="Chart Placeholder 5">
            <a:extLst>
              <a:ext uri="{FF2B5EF4-FFF2-40B4-BE49-F238E27FC236}">
                <a16:creationId xmlns:a16="http://schemas.microsoft.com/office/drawing/2014/main" id="{9D4C9335-8F56-5714-572A-14E7E23CC1AB}"/>
              </a:ext>
            </a:extLst>
          </p:cNvPr>
          <p:cNvSpPr>
            <a:spLocks noGrp="1"/>
          </p:cNvSpPr>
          <p:nvPr>
            <p:ph type="chart" sz="quarter" idx="18" hasCustomPrompt="1"/>
          </p:nvPr>
        </p:nvSpPr>
        <p:spPr>
          <a:xfrm>
            <a:off x="6223381" y="2573905"/>
            <a:ext cx="5623018" cy="2880320"/>
          </a:xfrm>
        </p:spPr>
        <p:txBody>
          <a:bodyPr anchor="ctr" anchorCtr="0"/>
          <a:lstStyle>
            <a:lvl1pPr algn="ctr">
              <a:defRPr/>
            </a:lvl1pPr>
          </a:lstStyle>
          <a:p>
            <a:r>
              <a:rPr lang="en-AU" dirty="0"/>
              <a:t>Click icon to insert Chart</a:t>
            </a:r>
          </a:p>
        </p:txBody>
      </p:sp>
      <p:sp>
        <p:nvSpPr>
          <p:cNvPr id="4" name="Title 3">
            <a:extLst>
              <a:ext uri="{FF2B5EF4-FFF2-40B4-BE49-F238E27FC236}">
                <a16:creationId xmlns:a16="http://schemas.microsoft.com/office/drawing/2014/main" id="{0C4277FC-2AB5-CB23-BC94-BEF3C9536350}"/>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40610180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0" y="1870255"/>
            <a:ext cx="5626800" cy="427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3" name="Content Placeholder 6">
            <a:extLst>
              <a:ext uri="{FF2B5EF4-FFF2-40B4-BE49-F238E27FC236}">
                <a16:creationId xmlns:a16="http://schemas.microsoft.com/office/drawing/2014/main" id="{0E523094-F604-E83D-B6FC-E524D91039CC}"/>
              </a:ext>
            </a:extLst>
          </p:cNvPr>
          <p:cNvSpPr>
            <a:spLocks noGrp="1"/>
          </p:cNvSpPr>
          <p:nvPr>
            <p:ph sz="quarter" idx="15"/>
          </p:nvPr>
        </p:nvSpPr>
        <p:spPr>
          <a:xfrm>
            <a:off x="6224055" y="1870255"/>
            <a:ext cx="5622343" cy="427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Slide Number Placeholder 7">
            <a:extLst>
              <a:ext uri="{FF2B5EF4-FFF2-40B4-BE49-F238E27FC236}">
                <a16:creationId xmlns:a16="http://schemas.microsoft.com/office/drawing/2014/main" id="{1898C495-622F-59C5-A0D8-F102ED97EC28}"/>
              </a:ext>
            </a:extLst>
          </p:cNvPr>
          <p:cNvSpPr>
            <a:spLocks noGrp="1"/>
          </p:cNvSpPr>
          <p:nvPr>
            <p:ph type="sldNum" sz="quarter" idx="16"/>
          </p:nvPr>
        </p:nvSpPr>
        <p:spPr/>
        <p:txBody>
          <a:bodyPr/>
          <a:lstStyle/>
          <a:p>
            <a:r>
              <a:rPr lang="en-AU"/>
              <a:t>Page [</a:t>
            </a:r>
            <a:fld id="{29D5CE74-914C-4689-99FC-1AEF49CE2B47}" type="slidenum">
              <a:rPr smtClean="0"/>
              <a:pPr/>
              <a:t>‹#›</a:t>
            </a:fld>
            <a:r>
              <a:t>]</a:t>
            </a:r>
            <a:endParaRPr lang="en-AU" dirty="0"/>
          </a:p>
        </p:txBody>
      </p:sp>
      <p:sp>
        <p:nvSpPr>
          <p:cNvPr id="4" name="Title 3">
            <a:extLst>
              <a:ext uri="{FF2B5EF4-FFF2-40B4-BE49-F238E27FC236}">
                <a16:creationId xmlns:a16="http://schemas.microsoft.com/office/drawing/2014/main" id="{4863FD07-110D-DEB8-85AE-92CD33C072C4}"/>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4218476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hree Content_Small Fo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1" y="1870255"/>
            <a:ext cx="36000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Slide Number Placeholder 7">
            <a:extLst>
              <a:ext uri="{FF2B5EF4-FFF2-40B4-BE49-F238E27FC236}">
                <a16:creationId xmlns:a16="http://schemas.microsoft.com/office/drawing/2014/main" id="{1DB4505B-36A2-2169-8A08-C541C654FC99}"/>
              </a:ext>
            </a:extLst>
          </p:cNvPr>
          <p:cNvSpPr>
            <a:spLocks noGrp="1"/>
          </p:cNvSpPr>
          <p:nvPr>
            <p:ph type="sldNum" sz="quarter" idx="15"/>
          </p:nvPr>
        </p:nvSpPr>
        <p:spPr>
          <a:xfrm>
            <a:off x="10267260" y="6437192"/>
            <a:ext cx="1579139" cy="216000"/>
          </a:xfrm>
        </p:spPr>
        <p:txBody>
          <a:bodyPr/>
          <a:lstStyle/>
          <a:p>
            <a:r>
              <a:rPr lang="en-AU" dirty="0"/>
              <a:t>Page [</a:t>
            </a:r>
            <a:fld id="{29D5CE74-914C-4689-99FC-1AEF49CE2B47}" type="slidenum">
              <a:rPr smtClean="0"/>
              <a:pPr/>
              <a:t>‹#›</a:t>
            </a:fld>
            <a:r>
              <a:rPr dirty="0"/>
              <a:t>]</a:t>
            </a:r>
            <a:endParaRPr lang="en-AU" dirty="0"/>
          </a:p>
        </p:txBody>
      </p:sp>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p:txBody>
          <a:bodyPr/>
          <a:lstStyle/>
          <a:p>
            <a:r>
              <a:rPr lang="en-US"/>
              <a:t>Click to edit Master title style</a:t>
            </a:r>
            <a:endParaRPr lang="en-AU" dirty="0"/>
          </a:p>
        </p:txBody>
      </p:sp>
      <p:sp>
        <p:nvSpPr>
          <p:cNvPr id="4" name="Content Placeholder 6">
            <a:extLst>
              <a:ext uri="{FF2B5EF4-FFF2-40B4-BE49-F238E27FC236}">
                <a16:creationId xmlns:a16="http://schemas.microsoft.com/office/drawing/2014/main" id="{BED691C7-E3FD-C9C6-88B5-D844BB5B3D47}"/>
              </a:ext>
            </a:extLst>
          </p:cNvPr>
          <p:cNvSpPr>
            <a:spLocks noGrp="1"/>
          </p:cNvSpPr>
          <p:nvPr>
            <p:ph sz="quarter" idx="16"/>
          </p:nvPr>
        </p:nvSpPr>
        <p:spPr>
          <a:xfrm>
            <a:off x="4296000" y="1870255"/>
            <a:ext cx="36000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Content Placeholder 6">
            <a:extLst>
              <a:ext uri="{FF2B5EF4-FFF2-40B4-BE49-F238E27FC236}">
                <a16:creationId xmlns:a16="http://schemas.microsoft.com/office/drawing/2014/main" id="{A14B56AF-59AC-1DD7-A515-93236D9D5034}"/>
              </a:ext>
            </a:extLst>
          </p:cNvPr>
          <p:cNvSpPr>
            <a:spLocks noGrp="1"/>
          </p:cNvSpPr>
          <p:nvPr>
            <p:ph sz="quarter" idx="17"/>
          </p:nvPr>
        </p:nvSpPr>
        <p:spPr>
          <a:xfrm>
            <a:off x="8246399" y="1870255"/>
            <a:ext cx="3600000" cy="4273200"/>
          </a:xfrm>
        </p:spPr>
        <p:txBody>
          <a:bodyPr/>
          <a:lstStyle>
            <a:lvl1pPr>
              <a:lnSpc>
                <a:spcPts val="1400"/>
              </a:lnSpc>
              <a:defRPr sz="1200"/>
            </a:lvl1pPr>
            <a:lvl2pPr>
              <a:lnSpc>
                <a:spcPts val="1300"/>
              </a:lnSpc>
              <a:defRPr sz="1100"/>
            </a:lvl2pPr>
            <a:lvl3pPr marL="180000" indent="-180000">
              <a:lnSpc>
                <a:spcPts val="1300"/>
              </a:lnSpc>
              <a:defRPr sz="1100"/>
            </a:lvl3pPr>
            <a:lvl4pPr marL="360000" indent="-180000">
              <a:lnSpc>
                <a:spcPts val="1300"/>
              </a:lnSpc>
              <a:defRPr sz="1100"/>
            </a:lvl4pPr>
            <a:lvl5pPr marL="540000" indent="-180000">
              <a:lnSpc>
                <a:spcPts val="1300"/>
              </a:lnSpc>
              <a:defRPr sz="1100"/>
            </a:lvl5pPr>
            <a:lvl6pPr marL="720000" indent="-180000">
              <a:lnSpc>
                <a:spcPts val="1300"/>
              </a:lnSpc>
              <a:defRPr sz="1100"/>
            </a:lvl6pPr>
            <a:lvl7pPr marL="900000" indent="-180000">
              <a:lnSpc>
                <a:spcPts val="1300"/>
              </a:lnSpc>
              <a:defRPr sz="1100"/>
            </a:lvl7pPr>
            <a:lvl8pPr marL="1080000" indent="-180000">
              <a:lnSpc>
                <a:spcPts val="1300"/>
              </a:lnSpc>
              <a:defRPr sz="1100"/>
            </a:lvl8pPr>
            <a:lvl9pPr marL="1260000" indent="-180000">
              <a:lnSpc>
                <a:spcPts val="1300"/>
              </a:lnSpc>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503064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pyright notice">
    <p:bg>
      <p:bgPr>
        <a:solidFill>
          <a:schemeClr val="bg2"/>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5BE21A-3472-BF8A-EB42-E260FAD81CC6}"/>
              </a:ext>
            </a:extLst>
          </p:cNvPr>
          <p:cNvSpPr txBox="1"/>
          <p:nvPr userDrawn="1"/>
        </p:nvSpPr>
        <p:spPr>
          <a:xfrm>
            <a:off x="1835696" y="1899350"/>
            <a:ext cx="8520608" cy="3305520"/>
          </a:xfrm>
          <a:prstGeom prst="rect">
            <a:avLst/>
          </a:prstGeom>
          <a:noFill/>
          <a:ln w="15875">
            <a:solidFill>
              <a:schemeClr val="bg1"/>
            </a:solidFill>
          </a:ln>
        </p:spPr>
        <p:txBody>
          <a:bodyPr wrap="square">
            <a:spAutoFit/>
          </a:bodyPr>
          <a:lstStyle/>
          <a:p>
            <a:pPr algn="ctr"/>
            <a:endParaRPr lang="en-GB" sz="16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a:r>
              <a:rPr lang="en-GB"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WARNING</a:t>
            </a:r>
            <a:endParaRPr lang="en-AU"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600"/>
              </a:spcBef>
              <a:spcAft>
                <a:spcPts val="600"/>
              </a:spcAft>
            </a:pPr>
            <a:r>
              <a:rPr lang="en-GB"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This material has been reproduced and communicated to you by or on behalf of the University of Melbourne in accordance with section 113P of the </a:t>
            </a:r>
            <a:r>
              <a:rPr lang="en-GB" sz="1600" i="1" dirty="0">
                <a:solidFill>
                  <a:schemeClr val="bg1"/>
                </a:solidFill>
                <a:effectLst/>
                <a:latin typeface="Arial" panose="020B0604020202020204" pitchFamily="34" charset="0"/>
                <a:ea typeface="Calibri" panose="020F0502020204030204" pitchFamily="34" charset="0"/>
                <a:cs typeface="Arial" panose="020B0604020202020204" pitchFamily="34" charset="0"/>
              </a:rPr>
              <a:t>Copyright Act 1968</a:t>
            </a:r>
            <a:r>
              <a:rPr lang="en-GB"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en-GB"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Act</a:t>
            </a:r>
            <a:r>
              <a:rPr lang="en-GB"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a:t>
            </a:r>
            <a:endParaRPr lang="en-AU"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600"/>
              </a:spcBef>
              <a:spcAft>
                <a:spcPts val="600"/>
              </a:spcAft>
            </a:pPr>
            <a:r>
              <a:rPr lang="en-GB"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The material in this communication may be subject to copyright under the Act. </a:t>
            </a:r>
            <a:endParaRPr lang="en-AU"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Bef>
                <a:spcPts val="600"/>
              </a:spcBef>
              <a:spcAft>
                <a:spcPts val="600"/>
              </a:spcAft>
            </a:pPr>
            <a:r>
              <a:rPr lang="en-GB" sz="1600" dirty="0">
                <a:solidFill>
                  <a:schemeClr val="bg1"/>
                </a:solidFill>
                <a:effectLst/>
                <a:latin typeface="Arial" panose="020B0604020202020204" pitchFamily="34" charset="0"/>
                <a:ea typeface="Calibri" panose="020F0502020204030204" pitchFamily="34" charset="0"/>
                <a:cs typeface="Arial" panose="020B0604020202020204" pitchFamily="34" charset="0"/>
              </a:rPr>
              <a:t>Any further reproduction or communication of this material by you may be the subject of copyright protection under the Act.</a:t>
            </a:r>
            <a:endParaRPr lang="en-AU"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pPr>
            <a:r>
              <a:rPr lang="en-GB"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AU"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15000"/>
              </a:lnSpc>
            </a:pPr>
            <a:r>
              <a:rPr lang="en-GB" sz="16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Do not remove this notice</a:t>
            </a:r>
            <a:endParaRPr lang="en-AU"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r>
              <a:rPr lang="en-AU" sz="1800" dirty="0">
                <a:effectLst/>
                <a:latin typeface="Calibri" panose="020F0502020204030204" pitchFamily="34" charset="0"/>
                <a:ea typeface="Calibri" panose="020F0502020204030204" pitchFamily="34" charset="0"/>
                <a:cs typeface="Times New Roman" panose="02020603050405020304" pitchFamily="18" charset="0"/>
              </a:rPr>
              <a:t> </a:t>
            </a:r>
            <a:endParaRPr lang="en-AU" dirty="0"/>
          </a:p>
        </p:txBody>
      </p:sp>
    </p:spTree>
    <p:extLst>
      <p:ext uri="{BB962C8B-B14F-4D97-AF65-F5344CB8AC3E}">
        <p14:creationId xmlns:p14="http://schemas.microsoft.com/office/powerpoint/2010/main" val="7159838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p>
            <a:r>
              <a:rPr lang="en-AU"/>
              <a:t>[Insert Identifier] | [Insert Report Title]</a:t>
            </a:r>
            <a:endParaRPr lang="en-AU" dirty="0"/>
          </a:p>
        </p:txBody>
      </p:sp>
      <p:sp>
        <p:nvSpPr>
          <p:cNvPr id="7" name="Content Placeholder 6">
            <a:extLst>
              <a:ext uri="{FF2B5EF4-FFF2-40B4-BE49-F238E27FC236}">
                <a16:creationId xmlns:a16="http://schemas.microsoft.com/office/drawing/2014/main" id="{64913891-1190-2E76-69B0-5105883EC19B}"/>
              </a:ext>
            </a:extLst>
          </p:cNvPr>
          <p:cNvSpPr>
            <a:spLocks noGrp="1"/>
          </p:cNvSpPr>
          <p:nvPr>
            <p:ph sz="quarter" idx="14"/>
          </p:nvPr>
        </p:nvSpPr>
        <p:spPr>
          <a:xfrm>
            <a:off x="345600" y="1870255"/>
            <a:ext cx="3600000" cy="427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3" name="Content Placeholder 6">
            <a:extLst>
              <a:ext uri="{FF2B5EF4-FFF2-40B4-BE49-F238E27FC236}">
                <a16:creationId xmlns:a16="http://schemas.microsoft.com/office/drawing/2014/main" id="{0E523094-F604-E83D-B6FC-E524D91039CC}"/>
              </a:ext>
            </a:extLst>
          </p:cNvPr>
          <p:cNvSpPr>
            <a:spLocks noGrp="1"/>
          </p:cNvSpPr>
          <p:nvPr>
            <p:ph sz="quarter" idx="15"/>
          </p:nvPr>
        </p:nvSpPr>
        <p:spPr>
          <a:xfrm>
            <a:off x="4295999" y="1870255"/>
            <a:ext cx="3600000" cy="427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6">
            <a:extLst>
              <a:ext uri="{FF2B5EF4-FFF2-40B4-BE49-F238E27FC236}">
                <a16:creationId xmlns:a16="http://schemas.microsoft.com/office/drawing/2014/main" id="{12B8F049-B051-C3CF-84AF-76D0419ECC4D}"/>
              </a:ext>
            </a:extLst>
          </p:cNvPr>
          <p:cNvSpPr>
            <a:spLocks noGrp="1"/>
          </p:cNvSpPr>
          <p:nvPr>
            <p:ph sz="quarter" idx="16"/>
          </p:nvPr>
        </p:nvSpPr>
        <p:spPr>
          <a:xfrm>
            <a:off x="8246399" y="1870255"/>
            <a:ext cx="3600000" cy="427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Slide Number Placeholder 5">
            <a:extLst>
              <a:ext uri="{FF2B5EF4-FFF2-40B4-BE49-F238E27FC236}">
                <a16:creationId xmlns:a16="http://schemas.microsoft.com/office/drawing/2014/main" id="{CA6341BC-444F-9260-2F29-DB09F5C10802}"/>
              </a:ext>
            </a:extLst>
          </p:cNvPr>
          <p:cNvSpPr>
            <a:spLocks noGrp="1"/>
          </p:cNvSpPr>
          <p:nvPr>
            <p:ph type="sldNum" sz="quarter" idx="17"/>
          </p:nvPr>
        </p:nvSpPr>
        <p:spPr>
          <a:xfrm>
            <a:off x="10267260" y="6437192"/>
            <a:ext cx="1579139" cy="216000"/>
          </a:xfrm>
        </p:spPr>
        <p:txBody>
          <a:bodyPr/>
          <a:lstStyle/>
          <a:p>
            <a:r>
              <a:rPr lang="en-AU"/>
              <a:t>Page [</a:t>
            </a:r>
            <a:fld id="{29D5CE74-914C-4689-99FC-1AEF49CE2B47}" type="slidenum">
              <a:rPr smtClean="0"/>
              <a:pPr/>
              <a:t>‹#›</a:t>
            </a:fld>
            <a:r>
              <a:t>]</a:t>
            </a:r>
            <a:endParaRPr lang="en-AU" dirty="0"/>
          </a:p>
        </p:txBody>
      </p:sp>
      <p:sp>
        <p:nvSpPr>
          <p:cNvPr id="8" name="Title 7">
            <a:extLst>
              <a:ext uri="{FF2B5EF4-FFF2-40B4-BE49-F238E27FC236}">
                <a16:creationId xmlns:a16="http://schemas.microsoft.com/office/drawing/2014/main" id="{B997EF1D-2BE4-A99C-D98C-B233628816F3}"/>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26287639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hank you_1">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a:xfrm>
            <a:off x="1577134" y="1133745"/>
            <a:ext cx="9001001" cy="869091"/>
          </a:xfrm>
        </p:spPr>
        <p:txBody>
          <a:bodyPr/>
          <a:lstStyle>
            <a:lvl1pPr algn="ctr">
              <a:lnSpc>
                <a:spcPts val="5200"/>
              </a:lnSpc>
              <a:defRPr sz="4800">
                <a:solidFill>
                  <a:schemeClr val="bg1"/>
                </a:solidFill>
              </a:defRPr>
            </a:lvl1pPr>
          </a:lstStyle>
          <a:p>
            <a:r>
              <a:rPr lang="en-US"/>
              <a:t>Click to edit Master title style</a:t>
            </a:r>
            <a:endParaRPr lang="en-AU" dirty="0"/>
          </a:p>
        </p:txBody>
      </p:sp>
      <p:sp>
        <p:nvSpPr>
          <p:cNvPr id="6" name="Text Placeholder 10">
            <a:extLst>
              <a:ext uri="{FF2B5EF4-FFF2-40B4-BE49-F238E27FC236}">
                <a16:creationId xmlns:a16="http://schemas.microsoft.com/office/drawing/2014/main" id="{8301EF29-6923-272A-530E-72477C52E01B}"/>
              </a:ext>
            </a:extLst>
          </p:cNvPr>
          <p:cNvSpPr>
            <a:spLocks noGrp="1"/>
          </p:cNvSpPr>
          <p:nvPr>
            <p:ph type="body" sz="quarter" idx="17" hasCustomPrompt="1"/>
          </p:nvPr>
        </p:nvSpPr>
        <p:spPr>
          <a:xfrm>
            <a:off x="345600" y="6023122"/>
            <a:ext cx="5490611" cy="630070"/>
          </a:xfrm>
        </p:spPr>
        <p:txBody>
          <a:bodyPr anchor="b" anchorCtr="0"/>
          <a:lstStyle>
            <a:lvl1pPr marL="0" algn="l">
              <a:lnSpc>
                <a:spcPct val="100000"/>
              </a:lnSpc>
              <a:spcAft>
                <a:spcPts val="0"/>
              </a:spcAft>
              <a:buFontTx/>
              <a:buNone/>
              <a:defRPr sz="1400" b="0">
                <a:solidFill>
                  <a:schemeClr val="bg1"/>
                </a:solidFill>
              </a:defRPr>
            </a:lvl1pPr>
            <a:lvl2pPr marL="0" algn="l">
              <a:lnSpc>
                <a:spcPct val="100000"/>
              </a:lnSpc>
              <a:spcAft>
                <a:spcPts val="0"/>
              </a:spcAft>
              <a:buFontTx/>
              <a:buNone/>
              <a:defRPr sz="1400" b="0">
                <a:solidFill>
                  <a:schemeClr val="bg1"/>
                </a:solidFill>
              </a:defRPr>
            </a:lvl2pPr>
            <a:lvl3pPr marL="0" indent="0" algn="l">
              <a:lnSpc>
                <a:spcPct val="100000"/>
              </a:lnSpc>
              <a:spcAft>
                <a:spcPts val="0"/>
              </a:spcAft>
              <a:buFontTx/>
              <a:buNone/>
              <a:defRPr sz="1400" b="0">
                <a:solidFill>
                  <a:schemeClr val="bg1"/>
                </a:solidFill>
              </a:defRPr>
            </a:lvl3pPr>
            <a:lvl4pPr marL="0" indent="0" algn="l">
              <a:lnSpc>
                <a:spcPct val="100000"/>
              </a:lnSpc>
              <a:spcAft>
                <a:spcPts val="0"/>
              </a:spcAft>
              <a:buFontTx/>
              <a:buNone/>
              <a:defRPr sz="1400" b="0">
                <a:solidFill>
                  <a:schemeClr val="bg1"/>
                </a:solidFill>
              </a:defRPr>
            </a:lvl4pPr>
            <a:lvl5pPr marL="0" indent="0" algn="l">
              <a:lnSpc>
                <a:spcPct val="100000"/>
              </a:lnSpc>
              <a:spcAft>
                <a:spcPts val="0"/>
              </a:spcAft>
              <a:buFontTx/>
              <a:buNone/>
              <a:defRPr sz="1400" b="0">
                <a:solidFill>
                  <a:schemeClr val="bg1"/>
                </a:solidFill>
              </a:defRPr>
            </a:lvl5pPr>
            <a:lvl6pPr marL="0" indent="0" algn="l">
              <a:lnSpc>
                <a:spcPct val="100000"/>
              </a:lnSpc>
              <a:spcAft>
                <a:spcPts val="0"/>
              </a:spcAft>
              <a:buFontTx/>
              <a:buNone/>
              <a:defRPr sz="1400" b="0">
                <a:solidFill>
                  <a:schemeClr val="bg1"/>
                </a:solidFill>
              </a:defRPr>
            </a:lvl6pPr>
            <a:lvl7pPr marL="0" indent="0" algn="l">
              <a:lnSpc>
                <a:spcPct val="100000"/>
              </a:lnSpc>
              <a:spcAft>
                <a:spcPts val="0"/>
              </a:spcAft>
              <a:buFontTx/>
              <a:buNone/>
              <a:defRPr sz="1400" b="0">
                <a:solidFill>
                  <a:schemeClr val="bg1"/>
                </a:solidFill>
              </a:defRPr>
            </a:lvl7pPr>
            <a:lvl8pPr marL="0" indent="0" algn="l">
              <a:lnSpc>
                <a:spcPct val="100000"/>
              </a:lnSpc>
              <a:spcAft>
                <a:spcPts val="0"/>
              </a:spcAft>
              <a:buFontTx/>
              <a:buNone/>
              <a:defRPr sz="1400" b="0">
                <a:solidFill>
                  <a:schemeClr val="bg1"/>
                </a:solidFill>
              </a:defRPr>
            </a:lvl8pPr>
            <a:lvl9pPr marL="0" indent="0" algn="l">
              <a:lnSpc>
                <a:spcPct val="100000"/>
              </a:lnSpc>
              <a:spcAft>
                <a:spcPts val="0"/>
              </a:spcAft>
              <a:buFontTx/>
              <a:buNone/>
              <a:defRPr sz="1400" b="0">
                <a:solidFill>
                  <a:schemeClr val="bg1"/>
                </a:solidFill>
              </a:defRPr>
            </a:lvl9pPr>
          </a:lstStyle>
          <a:p>
            <a:pPr lvl="0"/>
            <a:r>
              <a:rPr lang="en-US" dirty="0"/>
              <a:t>[Collaborator/partner relationship disclaimer]</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AU" dirty="0"/>
          </a:p>
        </p:txBody>
      </p:sp>
      <p:sp>
        <p:nvSpPr>
          <p:cNvPr id="9" name="Text Placeholder 10">
            <a:extLst>
              <a:ext uri="{FF2B5EF4-FFF2-40B4-BE49-F238E27FC236}">
                <a16:creationId xmlns:a16="http://schemas.microsoft.com/office/drawing/2014/main" id="{E98D57ED-F6FA-0853-C0FA-554B2313321E}"/>
              </a:ext>
            </a:extLst>
          </p:cNvPr>
          <p:cNvSpPr>
            <a:spLocks noGrp="1"/>
          </p:cNvSpPr>
          <p:nvPr>
            <p:ph type="body" sz="quarter" idx="18" hasCustomPrompt="1"/>
          </p:nvPr>
        </p:nvSpPr>
        <p:spPr>
          <a:xfrm>
            <a:off x="6231015" y="6437192"/>
            <a:ext cx="5615384" cy="216000"/>
          </a:xfrm>
        </p:spPr>
        <p:txBody>
          <a:bodyPr anchor="b" anchorCtr="0"/>
          <a:lstStyle>
            <a:lvl1pPr marL="0" algn="r">
              <a:lnSpc>
                <a:spcPct val="100000"/>
              </a:lnSpc>
              <a:spcAft>
                <a:spcPts val="0"/>
              </a:spcAft>
              <a:buFontTx/>
              <a:buNone/>
              <a:defRPr sz="1300" b="0">
                <a:solidFill>
                  <a:schemeClr val="bg1"/>
                </a:solidFill>
              </a:defRPr>
            </a:lvl1pPr>
            <a:lvl2pPr marL="0" algn="r">
              <a:lnSpc>
                <a:spcPct val="100000"/>
              </a:lnSpc>
              <a:spcAft>
                <a:spcPts val="0"/>
              </a:spcAft>
              <a:buFontTx/>
              <a:buNone/>
              <a:defRPr sz="1300">
                <a:solidFill>
                  <a:schemeClr val="bg1"/>
                </a:solidFill>
              </a:defRPr>
            </a:lvl2pPr>
            <a:lvl3pPr marL="0" indent="0" algn="r">
              <a:lnSpc>
                <a:spcPct val="100000"/>
              </a:lnSpc>
              <a:spcAft>
                <a:spcPts val="0"/>
              </a:spcAft>
              <a:buFontTx/>
              <a:buNone/>
              <a:defRPr sz="1300">
                <a:solidFill>
                  <a:schemeClr val="bg1"/>
                </a:solidFill>
              </a:defRPr>
            </a:lvl3pPr>
            <a:lvl4pPr marL="0" indent="0" algn="r">
              <a:lnSpc>
                <a:spcPct val="100000"/>
              </a:lnSpc>
              <a:spcAft>
                <a:spcPts val="0"/>
              </a:spcAft>
              <a:buFontTx/>
              <a:buNone/>
              <a:defRPr sz="1300">
                <a:solidFill>
                  <a:schemeClr val="bg1"/>
                </a:solidFill>
              </a:defRPr>
            </a:lvl4pPr>
            <a:lvl5pPr marL="0" indent="0" algn="r">
              <a:lnSpc>
                <a:spcPct val="100000"/>
              </a:lnSpc>
              <a:spcAft>
                <a:spcPts val="0"/>
              </a:spcAft>
              <a:buFontTx/>
              <a:buNone/>
              <a:defRPr sz="1300">
                <a:solidFill>
                  <a:schemeClr val="bg1"/>
                </a:solidFill>
              </a:defRPr>
            </a:lvl5pPr>
            <a:lvl6pPr marL="0" indent="0" algn="r">
              <a:lnSpc>
                <a:spcPct val="100000"/>
              </a:lnSpc>
              <a:spcAft>
                <a:spcPts val="0"/>
              </a:spcAft>
              <a:buFontTx/>
              <a:buNone/>
              <a:defRPr sz="1300">
                <a:solidFill>
                  <a:schemeClr val="bg1"/>
                </a:solidFill>
              </a:defRPr>
            </a:lvl6pPr>
            <a:lvl7pPr marL="0" indent="0" algn="r">
              <a:lnSpc>
                <a:spcPct val="100000"/>
              </a:lnSpc>
              <a:spcAft>
                <a:spcPts val="0"/>
              </a:spcAft>
              <a:buFontTx/>
              <a:buNone/>
              <a:defRPr sz="1300">
                <a:solidFill>
                  <a:schemeClr val="bg1"/>
                </a:solidFill>
              </a:defRPr>
            </a:lvl7pPr>
            <a:lvl8pPr marL="0" indent="0" algn="r">
              <a:lnSpc>
                <a:spcPct val="100000"/>
              </a:lnSpc>
              <a:spcAft>
                <a:spcPts val="0"/>
              </a:spcAft>
              <a:buFontTx/>
              <a:buNone/>
              <a:defRPr sz="1300">
                <a:solidFill>
                  <a:schemeClr val="bg1"/>
                </a:solidFill>
              </a:defRPr>
            </a:lvl8pPr>
            <a:lvl9pPr marL="0" indent="0" algn="r">
              <a:lnSpc>
                <a:spcPct val="100000"/>
              </a:lnSpc>
              <a:spcAft>
                <a:spcPts val="0"/>
              </a:spcAft>
              <a:buFontTx/>
              <a:buNone/>
              <a:defRPr sz="1300">
                <a:solidFill>
                  <a:schemeClr val="bg1"/>
                </a:solidFill>
              </a:defRPr>
            </a:lvl9pPr>
          </a:lstStyle>
          <a:p>
            <a:pPr lvl="0"/>
            <a:r>
              <a:rPr lang="en-US" dirty="0"/>
              <a:t>CRICOS: 00116K</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AU" dirty="0"/>
          </a:p>
        </p:txBody>
      </p:sp>
      <p:pic>
        <p:nvPicPr>
          <p:cNvPr id="2" name="Picture Placeholder 6" descr="Logo&#10;&#10;Description automatically generated">
            <a:extLst>
              <a:ext uri="{FF2B5EF4-FFF2-40B4-BE49-F238E27FC236}">
                <a16:creationId xmlns:a16="http://schemas.microsoft.com/office/drawing/2014/main" id="{54D6F5F3-83EC-7C59-7764-F0BA609CE28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4870378" y="2315284"/>
            <a:ext cx="2385265" cy="2373856"/>
          </a:xfrm>
          <a:prstGeom prst="rect">
            <a:avLst/>
          </a:prstGeom>
        </p:spPr>
      </p:pic>
    </p:spTree>
    <p:extLst>
      <p:ext uri="{BB962C8B-B14F-4D97-AF65-F5344CB8AC3E}">
        <p14:creationId xmlns:p14="http://schemas.microsoft.com/office/powerpoint/2010/main" val="25691384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hank you_2">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6AFA0F-621D-D875-0C28-2D5D4B7B7357}"/>
              </a:ext>
            </a:extLst>
          </p:cNvPr>
          <p:cNvSpPr>
            <a:spLocks noGrp="1"/>
          </p:cNvSpPr>
          <p:nvPr>
            <p:ph type="title"/>
          </p:nvPr>
        </p:nvSpPr>
        <p:spPr>
          <a:xfrm>
            <a:off x="345599" y="489679"/>
            <a:ext cx="11500799" cy="869091"/>
          </a:xfrm>
        </p:spPr>
        <p:txBody>
          <a:bodyPr/>
          <a:lstStyle>
            <a:lvl1pPr algn="ctr">
              <a:lnSpc>
                <a:spcPts val="5200"/>
              </a:lnSpc>
              <a:defRPr sz="4800">
                <a:solidFill>
                  <a:schemeClr val="bg1"/>
                </a:solidFill>
              </a:defRPr>
            </a:lvl1pPr>
          </a:lstStyle>
          <a:p>
            <a:r>
              <a:rPr lang="en-US"/>
              <a:t>Click to edit Master title style</a:t>
            </a:r>
            <a:endParaRPr lang="en-AU" dirty="0"/>
          </a:p>
        </p:txBody>
      </p:sp>
      <p:sp>
        <p:nvSpPr>
          <p:cNvPr id="6" name="Text Placeholder 10">
            <a:extLst>
              <a:ext uri="{FF2B5EF4-FFF2-40B4-BE49-F238E27FC236}">
                <a16:creationId xmlns:a16="http://schemas.microsoft.com/office/drawing/2014/main" id="{8301EF29-6923-272A-530E-72477C52E01B}"/>
              </a:ext>
            </a:extLst>
          </p:cNvPr>
          <p:cNvSpPr>
            <a:spLocks noGrp="1"/>
          </p:cNvSpPr>
          <p:nvPr>
            <p:ph type="body" sz="quarter" idx="17" hasCustomPrompt="1"/>
          </p:nvPr>
        </p:nvSpPr>
        <p:spPr>
          <a:xfrm>
            <a:off x="345600" y="5850353"/>
            <a:ext cx="5265585" cy="365012"/>
          </a:xfrm>
        </p:spPr>
        <p:txBody>
          <a:bodyPr anchor="t" anchorCtr="0"/>
          <a:lstStyle>
            <a:lvl1pPr marL="0" algn="l">
              <a:lnSpc>
                <a:spcPct val="100000"/>
              </a:lnSpc>
              <a:spcAft>
                <a:spcPts val="0"/>
              </a:spcAft>
              <a:buFontTx/>
              <a:buNone/>
              <a:defRPr sz="2000" b="0">
                <a:solidFill>
                  <a:schemeClr val="bg1"/>
                </a:solidFill>
              </a:defRPr>
            </a:lvl1pPr>
            <a:lvl2pPr marL="0" algn="l">
              <a:lnSpc>
                <a:spcPct val="100000"/>
              </a:lnSpc>
              <a:spcAft>
                <a:spcPts val="0"/>
              </a:spcAft>
              <a:buFontTx/>
              <a:buNone/>
              <a:defRPr sz="2000" b="0">
                <a:solidFill>
                  <a:schemeClr val="bg1"/>
                </a:solidFill>
              </a:defRPr>
            </a:lvl2pPr>
            <a:lvl3pPr marL="0" indent="0" algn="l">
              <a:lnSpc>
                <a:spcPct val="100000"/>
              </a:lnSpc>
              <a:spcAft>
                <a:spcPts val="0"/>
              </a:spcAft>
              <a:buFontTx/>
              <a:buNone/>
              <a:defRPr sz="2000" b="0">
                <a:solidFill>
                  <a:schemeClr val="bg1"/>
                </a:solidFill>
              </a:defRPr>
            </a:lvl3pPr>
            <a:lvl4pPr marL="0" indent="0" algn="l">
              <a:lnSpc>
                <a:spcPct val="100000"/>
              </a:lnSpc>
              <a:spcAft>
                <a:spcPts val="0"/>
              </a:spcAft>
              <a:buFontTx/>
              <a:buNone/>
              <a:defRPr sz="2000" b="0">
                <a:solidFill>
                  <a:schemeClr val="bg1"/>
                </a:solidFill>
              </a:defRPr>
            </a:lvl4pPr>
            <a:lvl5pPr marL="0" indent="0" algn="l">
              <a:lnSpc>
                <a:spcPct val="100000"/>
              </a:lnSpc>
              <a:spcAft>
                <a:spcPts val="0"/>
              </a:spcAft>
              <a:buFontTx/>
              <a:buNone/>
              <a:defRPr sz="2000" b="0">
                <a:solidFill>
                  <a:schemeClr val="bg1"/>
                </a:solidFill>
              </a:defRPr>
            </a:lvl5pPr>
            <a:lvl6pPr marL="0" indent="0" algn="l">
              <a:lnSpc>
                <a:spcPct val="100000"/>
              </a:lnSpc>
              <a:spcAft>
                <a:spcPts val="0"/>
              </a:spcAft>
              <a:buFontTx/>
              <a:buNone/>
              <a:defRPr sz="2000" b="0">
                <a:solidFill>
                  <a:schemeClr val="bg1"/>
                </a:solidFill>
              </a:defRPr>
            </a:lvl6pPr>
            <a:lvl7pPr marL="0" indent="0" algn="l">
              <a:lnSpc>
                <a:spcPct val="100000"/>
              </a:lnSpc>
              <a:spcAft>
                <a:spcPts val="0"/>
              </a:spcAft>
              <a:buFontTx/>
              <a:buNone/>
              <a:defRPr sz="2000" b="0">
                <a:solidFill>
                  <a:schemeClr val="bg1"/>
                </a:solidFill>
              </a:defRPr>
            </a:lvl7pPr>
            <a:lvl8pPr marL="0" indent="0" algn="l">
              <a:lnSpc>
                <a:spcPct val="100000"/>
              </a:lnSpc>
              <a:spcAft>
                <a:spcPts val="0"/>
              </a:spcAft>
              <a:buFontTx/>
              <a:buNone/>
              <a:defRPr sz="2000" b="0">
                <a:solidFill>
                  <a:schemeClr val="bg1"/>
                </a:solidFill>
              </a:defRPr>
            </a:lvl8pPr>
            <a:lvl9pPr marL="0" indent="0" algn="l">
              <a:lnSpc>
                <a:spcPct val="100000"/>
              </a:lnSpc>
              <a:spcAft>
                <a:spcPts val="0"/>
              </a:spcAft>
              <a:buFontTx/>
              <a:buNone/>
              <a:defRPr sz="2000" b="0">
                <a:solidFill>
                  <a:schemeClr val="bg1"/>
                </a:solidFill>
              </a:defRPr>
            </a:lvl9pPr>
          </a:lstStyle>
          <a:p>
            <a:pPr lvl="0"/>
            <a:r>
              <a:rPr lang="en-AU" dirty="0"/>
              <a:t>[Copyright, CTA or other information/notices]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AU" dirty="0"/>
          </a:p>
        </p:txBody>
      </p:sp>
      <p:sp>
        <p:nvSpPr>
          <p:cNvPr id="2" name="Content Placeholder 7">
            <a:extLst>
              <a:ext uri="{FF2B5EF4-FFF2-40B4-BE49-F238E27FC236}">
                <a16:creationId xmlns:a16="http://schemas.microsoft.com/office/drawing/2014/main" id="{BBF3D5F6-94BD-ACED-7F35-959B5B93BD76}"/>
              </a:ext>
            </a:extLst>
          </p:cNvPr>
          <p:cNvSpPr>
            <a:spLocks noGrp="1"/>
          </p:cNvSpPr>
          <p:nvPr>
            <p:ph sz="quarter" idx="20"/>
          </p:nvPr>
        </p:nvSpPr>
        <p:spPr>
          <a:xfrm>
            <a:off x="4678967" y="2266086"/>
            <a:ext cx="2385265" cy="2325827"/>
          </a:xfrm>
        </p:spPr>
        <p:txBody>
          <a:bodyPr/>
          <a:lstStyle>
            <a:lvl1pPr>
              <a:defRPr>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5" name="Picture Placeholder 6" descr="Logo&#10;&#10;Description automatically generated">
            <a:extLst>
              <a:ext uri="{FF2B5EF4-FFF2-40B4-BE49-F238E27FC236}">
                <a16:creationId xmlns:a16="http://schemas.microsoft.com/office/drawing/2014/main" id="{E3F816A6-DD62-1263-EF40-8DEE9FBC62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1315442" y="2266086"/>
            <a:ext cx="2385265" cy="2373856"/>
          </a:xfrm>
          <a:prstGeom prst="rect">
            <a:avLst/>
          </a:prstGeom>
        </p:spPr>
      </p:pic>
      <p:sp>
        <p:nvSpPr>
          <p:cNvPr id="7" name="Content Placeholder 7">
            <a:extLst>
              <a:ext uri="{FF2B5EF4-FFF2-40B4-BE49-F238E27FC236}">
                <a16:creationId xmlns:a16="http://schemas.microsoft.com/office/drawing/2014/main" id="{BCABDFB2-774F-9F26-0537-DFF1E88D8406}"/>
              </a:ext>
            </a:extLst>
          </p:cNvPr>
          <p:cNvSpPr>
            <a:spLocks noGrp="1"/>
          </p:cNvSpPr>
          <p:nvPr>
            <p:ph sz="quarter" idx="21"/>
          </p:nvPr>
        </p:nvSpPr>
        <p:spPr>
          <a:xfrm>
            <a:off x="8040216" y="2262385"/>
            <a:ext cx="2385265" cy="2325827"/>
          </a:xfrm>
        </p:spPr>
        <p:txBody>
          <a:bodyPr/>
          <a:lstStyle>
            <a:lvl1pPr>
              <a:defRPr>
                <a:solidFill>
                  <a:schemeClr val="bg1"/>
                </a:solidFill>
              </a:defRPr>
            </a:lvl1pPr>
            <a:lvl2pPr>
              <a:defRPr>
                <a:solidFill>
                  <a:schemeClr val="bg1"/>
                </a:solidFill>
              </a:defRPr>
            </a:lvl2pPr>
            <a:lvl3pP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10">
            <a:extLst>
              <a:ext uri="{FF2B5EF4-FFF2-40B4-BE49-F238E27FC236}">
                <a16:creationId xmlns:a16="http://schemas.microsoft.com/office/drawing/2014/main" id="{F892BB12-1705-BD7B-229D-BF067F242181}"/>
              </a:ext>
            </a:extLst>
          </p:cNvPr>
          <p:cNvSpPr>
            <a:spLocks noGrp="1"/>
          </p:cNvSpPr>
          <p:nvPr>
            <p:ph type="body" sz="quarter" idx="18" hasCustomPrompt="1"/>
          </p:nvPr>
        </p:nvSpPr>
        <p:spPr>
          <a:xfrm>
            <a:off x="6231015" y="5999365"/>
            <a:ext cx="5615384" cy="216000"/>
          </a:xfrm>
        </p:spPr>
        <p:txBody>
          <a:bodyPr anchor="b" anchorCtr="0"/>
          <a:lstStyle>
            <a:lvl1pPr marL="0" algn="r">
              <a:lnSpc>
                <a:spcPct val="100000"/>
              </a:lnSpc>
              <a:spcAft>
                <a:spcPts val="0"/>
              </a:spcAft>
              <a:buFontTx/>
              <a:buNone/>
              <a:defRPr sz="1300" b="0">
                <a:solidFill>
                  <a:schemeClr val="bg1"/>
                </a:solidFill>
              </a:defRPr>
            </a:lvl1pPr>
            <a:lvl2pPr marL="0" algn="r">
              <a:lnSpc>
                <a:spcPct val="100000"/>
              </a:lnSpc>
              <a:spcAft>
                <a:spcPts val="0"/>
              </a:spcAft>
              <a:buFontTx/>
              <a:buNone/>
              <a:defRPr sz="1300">
                <a:solidFill>
                  <a:schemeClr val="bg1"/>
                </a:solidFill>
              </a:defRPr>
            </a:lvl2pPr>
            <a:lvl3pPr marL="0" indent="0" algn="r">
              <a:lnSpc>
                <a:spcPct val="100000"/>
              </a:lnSpc>
              <a:spcAft>
                <a:spcPts val="0"/>
              </a:spcAft>
              <a:buFontTx/>
              <a:buNone/>
              <a:defRPr sz="1300">
                <a:solidFill>
                  <a:schemeClr val="bg1"/>
                </a:solidFill>
              </a:defRPr>
            </a:lvl3pPr>
            <a:lvl4pPr marL="0" indent="0" algn="r">
              <a:lnSpc>
                <a:spcPct val="100000"/>
              </a:lnSpc>
              <a:spcAft>
                <a:spcPts val="0"/>
              </a:spcAft>
              <a:buFontTx/>
              <a:buNone/>
              <a:defRPr sz="1300">
                <a:solidFill>
                  <a:schemeClr val="bg1"/>
                </a:solidFill>
              </a:defRPr>
            </a:lvl4pPr>
            <a:lvl5pPr marL="0" indent="0" algn="r">
              <a:lnSpc>
                <a:spcPct val="100000"/>
              </a:lnSpc>
              <a:spcAft>
                <a:spcPts val="0"/>
              </a:spcAft>
              <a:buFontTx/>
              <a:buNone/>
              <a:defRPr sz="1300">
                <a:solidFill>
                  <a:schemeClr val="bg1"/>
                </a:solidFill>
              </a:defRPr>
            </a:lvl5pPr>
            <a:lvl6pPr marL="0" indent="0" algn="r">
              <a:lnSpc>
                <a:spcPct val="100000"/>
              </a:lnSpc>
              <a:spcAft>
                <a:spcPts val="0"/>
              </a:spcAft>
              <a:buFontTx/>
              <a:buNone/>
              <a:defRPr sz="1300">
                <a:solidFill>
                  <a:schemeClr val="bg1"/>
                </a:solidFill>
              </a:defRPr>
            </a:lvl6pPr>
            <a:lvl7pPr marL="0" indent="0" algn="r">
              <a:lnSpc>
                <a:spcPct val="100000"/>
              </a:lnSpc>
              <a:spcAft>
                <a:spcPts val="0"/>
              </a:spcAft>
              <a:buFontTx/>
              <a:buNone/>
              <a:defRPr sz="1300">
                <a:solidFill>
                  <a:schemeClr val="bg1"/>
                </a:solidFill>
              </a:defRPr>
            </a:lvl7pPr>
            <a:lvl8pPr marL="0" indent="0" algn="r">
              <a:lnSpc>
                <a:spcPct val="100000"/>
              </a:lnSpc>
              <a:spcAft>
                <a:spcPts val="0"/>
              </a:spcAft>
              <a:buFontTx/>
              <a:buNone/>
              <a:defRPr sz="1300">
                <a:solidFill>
                  <a:schemeClr val="bg1"/>
                </a:solidFill>
              </a:defRPr>
            </a:lvl8pPr>
            <a:lvl9pPr marL="0" indent="0" algn="r">
              <a:lnSpc>
                <a:spcPct val="100000"/>
              </a:lnSpc>
              <a:spcAft>
                <a:spcPts val="0"/>
              </a:spcAft>
              <a:buFontTx/>
              <a:buNone/>
              <a:defRPr sz="1300">
                <a:solidFill>
                  <a:schemeClr val="bg1"/>
                </a:solidFill>
              </a:defRPr>
            </a:lvl9pPr>
          </a:lstStyle>
          <a:p>
            <a:pPr lvl="0"/>
            <a:r>
              <a:rPr lang="en-US" dirty="0"/>
              <a:t>CRICOS: 00116K</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AU" dirty="0"/>
          </a:p>
        </p:txBody>
      </p:sp>
    </p:spTree>
    <p:extLst>
      <p:ext uri="{BB962C8B-B14F-4D97-AF65-F5344CB8AC3E}">
        <p14:creationId xmlns:p14="http://schemas.microsoft.com/office/powerpoint/2010/main" val="6107219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pyright notice 2">
    <p:bg>
      <p:bgPr>
        <a:solidFill>
          <a:schemeClr val="bg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574486-8652-716C-61C2-985D79E5DEEF}"/>
              </a:ext>
            </a:extLst>
          </p:cNvPr>
          <p:cNvSpPr txBox="1"/>
          <p:nvPr userDrawn="1"/>
        </p:nvSpPr>
        <p:spPr>
          <a:xfrm>
            <a:off x="345600" y="4183343"/>
            <a:ext cx="2310675" cy="200055"/>
          </a:xfrm>
          <a:prstGeom prst="rect">
            <a:avLst/>
          </a:prstGeom>
          <a:noFill/>
          <a:ln w="15875">
            <a:noFill/>
          </a:ln>
        </p:spPr>
        <p:txBody>
          <a:bodyPr wrap="square" lIns="0" tIns="0" rIns="0" bIns="0">
            <a:spAutoFit/>
          </a:bodyPr>
          <a:lstStyle/>
          <a:p>
            <a:pPr marL="0"/>
            <a:r>
              <a:rPr lang="en-AU" sz="1300" dirty="0">
                <a:solidFill>
                  <a:schemeClr val="bg1"/>
                </a:solidFill>
                <a:effectLst/>
                <a:latin typeface="+mn-lt"/>
                <a:ea typeface="Times New Roman" panose="02020603050405020304" pitchFamily="18" charset="0"/>
              </a:rPr>
              <a:t>(c) The University of Melbourne</a:t>
            </a:r>
            <a:endParaRPr lang="en-AU" sz="1300" dirty="0">
              <a:latin typeface="+mn-lt"/>
            </a:endParaRPr>
          </a:p>
        </p:txBody>
      </p:sp>
      <p:sp>
        <p:nvSpPr>
          <p:cNvPr id="6" name="Text Placeholder 5">
            <a:extLst>
              <a:ext uri="{FF2B5EF4-FFF2-40B4-BE49-F238E27FC236}">
                <a16:creationId xmlns:a16="http://schemas.microsoft.com/office/drawing/2014/main" id="{9AB091FC-4E25-7936-CC06-27124E717614}"/>
              </a:ext>
            </a:extLst>
          </p:cNvPr>
          <p:cNvSpPr>
            <a:spLocks noGrp="1"/>
          </p:cNvSpPr>
          <p:nvPr>
            <p:ph type="body" sz="quarter" idx="19" hasCustomPrompt="1"/>
          </p:nvPr>
        </p:nvSpPr>
        <p:spPr>
          <a:xfrm>
            <a:off x="2699196" y="4182849"/>
            <a:ext cx="1192703" cy="216000"/>
          </a:xfrm>
        </p:spPr>
        <p:txBody>
          <a:bodyPr/>
          <a:lstStyle>
            <a:lvl1pPr marL="0">
              <a:lnSpc>
                <a:spcPct val="100000"/>
              </a:lnSpc>
              <a:spcAft>
                <a:spcPts val="0"/>
              </a:spcAft>
              <a:buFontTx/>
              <a:buNone/>
              <a:defRPr sz="1300" b="0">
                <a:solidFill>
                  <a:schemeClr val="bg1"/>
                </a:solidFill>
              </a:defRPr>
            </a:lvl1pPr>
            <a:lvl2pPr marL="0">
              <a:lnSpc>
                <a:spcPct val="100000"/>
              </a:lnSpc>
              <a:spcAft>
                <a:spcPts val="0"/>
              </a:spcAft>
              <a:buFontTx/>
              <a:buNone/>
              <a:defRPr sz="1300" b="0">
                <a:solidFill>
                  <a:schemeClr val="bg1"/>
                </a:solidFill>
              </a:defRPr>
            </a:lvl2pPr>
            <a:lvl3pPr marL="0" indent="0">
              <a:lnSpc>
                <a:spcPct val="100000"/>
              </a:lnSpc>
              <a:spcAft>
                <a:spcPts val="0"/>
              </a:spcAft>
              <a:buFontTx/>
              <a:buNone/>
              <a:defRPr sz="1300" b="0">
                <a:solidFill>
                  <a:schemeClr val="bg1"/>
                </a:solidFill>
              </a:defRPr>
            </a:lvl3pPr>
            <a:lvl4pPr marL="0" indent="0">
              <a:lnSpc>
                <a:spcPct val="100000"/>
              </a:lnSpc>
              <a:spcAft>
                <a:spcPts val="0"/>
              </a:spcAft>
              <a:buFontTx/>
              <a:buNone/>
              <a:defRPr sz="1300" b="0">
                <a:solidFill>
                  <a:schemeClr val="bg1"/>
                </a:solidFill>
              </a:defRPr>
            </a:lvl4pPr>
            <a:lvl5pPr marL="0" indent="0">
              <a:lnSpc>
                <a:spcPct val="100000"/>
              </a:lnSpc>
              <a:spcAft>
                <a:spcPts val="0"/>
              </a:spcAft>
              <a:buFontTx/>
              <a:buNone/>
              <a:defRPr sz="1300" b="0">
                <a:solidFill>
                  <a:schemeClr val="bg1"/>
                </a:solidFill>
              </a:defRPr>
            </a:lvl5pPr>
            <a:lvl6pPr marL="0" indent="0">
              <a:lnSpc>
                <a:spcPct val="100000"/>
              </a:lnSpc>
              <a:spcAft>
                <a:spcPts val="0"/>
              </a:spcAft>
              <a:buFontTx/>
              <a:buNone/>
              <a:defRPr sz="1300" b="0">
                <a:solidFill>
                  <a:schemeClr val="bg1"/>
                </a:solidFill>
              </a:defRPr>
            </a:lvl6pPr>
            <a:lvl7pPr marL="0" indent="0">
              <a:lnSpc>
                <a:spcPct val="100000"/>
              </a:lnSpc>
              <a:spcAft>
                <a:spcPts val="0"/>
              </a:spcAft>
              <a:buFontTx/>
              <a:buNone/>
              <a:defRPr sz="1300" b="0">
                <a:solidFill>
                  <a:schemeClr val="bg1"/>
                </a:solidFill>
              </a:defRPr>
            </a:lvl7pPr>
            <a:lvl8pPr marL="0" indent="0">
              <a:lnSpc>
                <a:spcPct val="100000"/>
              </a:lnSpc>
              <a:spcAft>
                <a:spcPts val="0"/>
              </a:spcAft>
              <a:buFontTx/>
              <a:buNone/>
              <a:defRPr sz="1300" b="0">
                <a:solidFill>
                  <a:schemeClr val="bg1"/>
                </a:solidFill>
              </a:defRPr>
            </a:lvl8pPr>
            <a:lvl9pPr marL="0" indent="0">
              <a:lnSpc>
                <a:spcPct val="100000"/>
              </a:lnSpc>
              <a:spcAft>
                <a:spcPts val="0"/>
              </a:spcAft>
              <a:buFontTx/>
              <a:buNone/>
              <a:defRPr sz="1300" b="0">
                <a:solidFill>
                  <a:schemeClr val="bg1"/>
                </a:solidFill>
              </a:defRPr>
            </a:lvl9pPr>
          </a:lstStyle>
          <a:p>
            <a:pPr lvl="0"/>
            <a:r>
              <a:rPr lang="en-US" dirty="0"/>
              <a:t>2023</a:t>
            </a:r>
          </a:p>
        </p:txBody>
      </p:sp>
      <p:sp>
        <p:nvSpPr>
          <p:cNvPr id="5" name="TextBox 4">
            <a:extLst>
              <a:ext uri="{FF2B5EF4-FFF2-40B4-BE49-F238E27FC236}">
                <a16:creationId xmlns:a16="http://schemas.microsoft.com/office/drawing/2014/main" id="{C92EDEFF-E4AC-F752-A7F7-6FDA4F7FAD96}"/>
              </a:ext>
            </a:extLst>
          </p:cNvPr>
          <p:cNvSpPr txBox="1"/>
          <p:nvPr userDrawn="1"/>
        </p:nvSpPr>
        <p:spPr>
          <a:xfrm>
            <a:off x="345600" y="4383609"/>
            <a:ext cx="6740510" cy="1600438"/>
          </a:xfrm>
          <a:prstGeom prst="rect">
            <a:avLst/>
          </a:prstGeom>
          <a:noFill/>
          <a:ln w="15875">
            <a:noFill/>
          </a:ln>
        </p:spPr>
        <p:txBody>
          <a:bodyPr wrap="square" lIns="0" tIns="0" rIns="0" bIns="0">
            <a:spAutoFit/>
          </a:bodyPr>
          <a:lstStyle/>
          <a:p>
            <a:pPr marL="0"/>
            <a:r>
              <a:rPr lang="en-AU" sz="1300" dirty="0">
                <a:solidFill>
                  <a:schemeClr val="bg1"/>
                </a:solidFill>
                <a:effectLst/>
                <a:latin typeface="+mn-lt"/>
                <a:ea typeface="Times New Roman" panose="02020603050405020304" pitchFamily="18" charset="0"/>
              </a:rPr>
              <a:t>This material is protected by copyright. Unless indicated otherwise, the University of Melbourne owns the copyright subsisting in the work.  Other than for the purposes permitted under the Copyright Act 1968, you are prohibited from downloading, republishing, retransmitting, reproducing or otherwise using any of the materials included in the work as standalone files. Sharing University teaching materials with third-parties, including uploading lecture notes, slides or recordings to websites constitutes academic misconduct and may be subject to penalties.  For more  information: </a:t>
            </a:r>
            <a:r>
              <a:rPr lang="en-AU" sz="1300" u="sng" dirty="0">
                <a:solidFill>
                  <a:schemeClr val="bg1"/>
                </a:solidFill>
                <a:effectLst/>
                <a:latin typeface="+mn-lt"/>
                <a:ea typeface="Times New Roman" panose="02020603050405020304" pitchFamily="18" charset="0"/>
                <a:hlinkClick r:id="rId2" tooltip="https://academicintegrity.unimelb.edu.au/">
                  <a:extLst>
                    <a:ext uri="{A12FA001-AC4F-418D-AE19-62706E023703}">
                      <ahyp:hlinkClr xmlns:ahyp="http://schemas.microsoft.com/office/drawing/2018/hyperlinkcolor" val="tx"/>
                    </a:ext>
                  </a:extLst>
                </a:hlinkClick>
              </a:rPr>
              <a:t>Academic Integrity at the University of Melbourne</a:t>
            </a:r>
            <a:endParaRPr lang="en-AU" sz="1300" dirty="0">
              <a:latin typeface="+mn-lt"/>
            </a:endParaRPr>
          </a:p>
        </p:txBody>
      </p:sp>
      <p:sp>
        <p:nvSpPr>
          <p:cNvPr id="7" name="TextBox 6">
            <a:extLst>
              <a:ext uri="{FF2B5EF4-FFF2-40B4-BE49-F238E27FC236}">
                <a16:creationId xmlns:a16="http://schemas.microsoft.com/office/drawing/2014/main" id="{28028CA4-95B8-600A-C697-0F46636ABD89}"/>
              </a:ext>
            </a:extLst>
          </p:cNvPr>
          <p:cNvSpPr txBox="1"/>
          <p:nvPr userDrawn="1"/>
        </p:nvSpPr>
        <p:spPr>
          <a:xfrm>
            <a:off x="344500" y="5962159"/>
            <a:ext cx="6740510" cy="400110"/>
          </a:xfrm>
          <a:prstGeom prst="rect">
            <a:avLst/>
          </a:prstGeom>
          <a:noFill/>
          <a:ln w="15875">
            <a:noFill/>
          </a:ln>
        </p:spPr>
        <p:txBody>
          <a:bodyPr wrap="square" lIns="0" tIns="0" rIns="0" bIns="0">
            <a:spAutoFit/>
          </a:bodyPr>
          <a:lstStyle/>
          <a:p>
            <a:pPr marL="0"/>
            <a:r>
              <a:rPr lang="en-AU" sz="1300" dirty="0">
                <a:solidFill>
                  <a:schemeClr val="bg1"/>
                </a:solidFill>
                <a:effectLst/>
                <a:latin typeface="+mn-lt"/>
                <a:ea typeface="Times New Roman" panose="02020603050405020304" pitchFamily="18" charset="0"/>
              </a:rPr>
              <a:t>Requests and enquiries concerning reproduction and rights should be addressed to the University Copyright Office, The University of Melbourne: </a:t>
            </a:r>
            <a:r>
              <a:rPr lang="en-AU" sz="1300" u="sng" dirty="0">
                <a:solidFill>
                  <a:schemeClr val="bg1"/>
                </a:solidFill>
                <a:effectLst/>
                <a:latin typeface="+mn-lt"/>
                <a:ea typeface="Times New Roman" panose="02020603050405020304" pitchFamily="18" charset="0"/>
                <a:hlinkClick r:id="rId3">
                  <a:extLst>
                    <a:ext uri="{A12FA001-AC4F-418D-AE19-62706E023703}">
                      <ahyp:hlinkClr xmlns:ahyp="http://schemas.microsoft.com/office/drawing/2018/hyperlinkcolor" val="tx"/>
                    </a:ext>
                  </a:extLst>
                </a:hlinkClick>
              </a:rPr>
              <a:t>copyright-office@unimelb.edu.au</a:t>
            </a:r>
            <a:endParaRPr lang="en-AU" sz="1300" dirty="0">
              <a:latin typeface="+mn-lt"/>
            </a:endParaRPr>
          </a:p>
        </p:txBody>
      </p:sp>
      <p:sp>
        <p:nvSpPr>
          <p:cNvPr id="3" name="Text Placeholder 10">
            <a:extLst>
              <a:ext uri="{FF2B5EF4-FFF2-40B4-BE49-F238E27FC236}">
                <a16:creationId xmlns:a16="http://schemas.microsoft.com/office/drawing/2014/main" id="{9C45E1F2-EF0D-321D-535C-967DD7ADCCEB}"/>
              </a:ext>
            </a:extLst>
          </p:cNvPr>
          <p:cNvSpPr>
            <a:spLocks noGrp="1"/>
          </p:cNvSpPr>
          <p:nvPr>
            <p:ph type="body" sz="quarter" idx="18" hasCustomPrompt="1"/>
          </p:nvPr>
        </p:nvSpPr>
        <p:spPr>
          <a:xfrm>
            <a:off x="7671175" y="6167945"/>
            <a:ext cx="4175224" cy="216000"/>
          </a:xfrm>
        </p:spPr>
        <p:txBody>
          <a:bodyPr anchor="b" anchorCtr="0"/>
          <a:lstStyle>
            <a:lvl1pPr marL="0" algn="r">
              <a:lnSpc>
                <a:spcPct val="100000"/>
              </a:lnSpc>
              <a:spcAft>
                <a:spcPts val="0"/>
              </a:spcAft>
              <a:buFontTx/>
              <a:buNone/>
              <a:defRPr sz="1300" b="0">
                <a:solidFill>
                  <a:schemeClr val="bg1"/>
                </a:solidFill>
              </a:defRPr>
            </a:lvl1pPr>
            <a:lvl2pPr marL="0" algn="r">
              <a:lnSpc>
                <a:spcPct val="100000"/>
              </a:lnSpc>
              <a:spcAft>
                <a:spcPts val="0"/>
              </a:spcAft>
              <a:buFontTx/>
              <a:buNone/>
              <a:defRPr sz="1300">
                <a:solidFill>
                  <a:schemeClr val="bg1"/>
                </a:solidFill>
              </a:defRPr>
            </a:lvl2pPr>
            <a:lvl3pPr marL="0" indent="0" algn="r">
              <a:lnSpc>
                <a:spcPct val="100000"/>
              </a:lnSpc>
              <a:spcAft>
                <a:spcPts val="0"/>
              </a:spcAft>
              <a:buFontTx/>
              <a:buNone/>
              <a:defRPr sz="1300">
                <a:solidFill>
                  <a:schemeClr val="bg1"/>
                </a:solidFill>
              </a:defRPr>
            </a:lvl3pPr>
            <a:lvl4pPr marL="0" indent="0" algn="r">
              <a:lnSpc>
                <a:spcPct val="100000"/>
              </a:lnSpc>
              <a:spcAft>
                <a:spcPts val="0"/>
              </a:spcAft>
              <a:buFontTx/>
              <a:buNone/>
              <a:defRPr sz="1300">
                <a:solidFill>
                  <a:schemeClr val="bg1"/>
                </a:solidFill>
              </a:defRPr>
            </a:lvl4pPr>
            <a:lvl5pPr marL="0" indent="0" algn="r">
              <a:lnSpc>
                <a:spcPct val="100000"/>
              </a:lnSpc>
              <a:spcAft>
                <a:spcPts val="0"/>
              </a:spcAft>
              <a:buFontTx/>
              <a:buNone/>
              <a:defRPr sz="1300">
                <a:solidFill>
                  <a:schemeClr val="bg1"/>
                </a:solidFill>
              </a:defRPr>
            </a:lvl5pPr>
            <a:lvl6pPr marL="0" indent="0" algn="r">
              <a:lnSpc>
                <a:spcPct val="100000"/>
              </a:lnSpc>
              <a:spcAft>
                <a:spcPts val="0"/>
              </a:spcAft>
              <a:buFontTx/>
              <a:buNone/>
              <a:defRPr sz="1300">
                <a:solidFill>
                  <a:schemeClr val="bg1"/>
                </a:solidFill>
              </a:defRPr>
            </a:lvl6pPr>
            <a:lvl7pPr marL="0" indent="0" algn="r">
              <a:lnSpc>
                <a:spcPct val="100000"/>
              </a:lnSpc>
              <a:spcAft>
                <a:spcPts val="0"/>
              </a:spcAft>
              <a:buFontTx/>
              <a:buNone/>
              <a:defRPr sz="1300">
                <a:solidFill>
                  <a:schemeClr val="bg1"/>
                </a:solidFill>
              </a:defRPr>
            </a:lvl7pPr>
            <a:lvl8pPr marL="0" indent="0" algn="r">
              <a:lnSpc>
                <a:spcPct val="100000"/>
              </a:lnSpc>
              <a:spcAft>
                <a:spcPts val="0"/>
              </a:spcAft>
              <a:buFontTx/>
              <a:buNone/>
              <a:defRPr sz="1300">
                <a:solidFill>
                  <a:schemeClr val="bg1"/>
                </a:solidFill>
              </a:defRPr>
            </a:lvl8pPr>
            <a:lvl9pPr marL="0" indent="0" algn="r">
              <a:lnSpc>
                <a:spcPct val="100000"/>
              </a:lnSpc>
              <a:spcAft>
                <a:spcPts val="0"/>
              </a:spcAft>
              <a:buFontTx/>
              <a:buNone/>
              <a:defRPr sz="1300">
                <a:solidFill>
                  <a:schemeClr val="bg1"/>
                </a:solidFill>
              </a:defRPr>
            </a:lvl9pPr>
          </a:lstStyle>
          <a:p>
            <a:pPr lvl="0"/>
            <a:r>
              <a:rPr lang="en-US" dirty="0"/>
              <a:t>CRICOS: 00116K</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endParaRPr lang="en-AU" dirty="0"/>
          </a:p>
        </p:txBody>
      </p:sp>
    </p:spTree>
    <p:extLst>
      <p:ext uri="{BB962C8B-B14F-4D97-AF65-F5344CB8AC3E}">
        <p14:creationId xmlns:p14="http://schemas.microsoft.com/office/powerpoint/2010/main" val="27321236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97687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ver_style3">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p:nvPr>
        </p:nvSpPr>
        <p:spPr>
          <a:xfrm>
            <a:off x="7731687" y="342705"/>
            <a:ext cx="2055998" cy="2052000"/>
          </a:xfrm>
          <a:solidFill>
            <a:schemeClr val="accent2"/>
          </a:solidFill>
        </p:spPr>
        <p:txBody>
          <a:bodyPr lIns="144000" tIns="144000" rIns="144000" bIns="144000" anchor="b" anchorCtr="0"/>
          <a:lstStyle>
            <a:lvl1pPr marL="0">
              <a:lnSpc>
                <a:spcPct val="100000"/>
              </a:lnSpc>
              <a:spcAft>
                <a:spcPts val="0"/>
              </a:spcAft>
              <a:buFontTx/>
              <a:buNone/>
              <a:defRPr sz="20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r>
              <a:rPr lang="en-US" dirty="0"/>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Picture Placeholder 3">
            <a:extLst>
              <a:ext uri="{FF2B5EF4-FFF2-40B4-BE49-F238E27FC236}">
                <a16:creationId xmlns:a16="http://schemas.microsoft.com/office/drawing/2014/main" id="{64F25102-8019-71BA-8F07-A5D0AFCC24B8}"/>
              </a:ext>
            </a:extLst>
          </p:cNvPr>
          <p:cNvSpPr>
            <a:spLocks noGrp="1"/>
          </p:cNvSpPr>
          <p:nvPr>
            <p:ph type="pic" sz="quarter" idx="14" hasCustomPrompt="1"/>
          </p:nvPr>
        </p:nvSpPr>
        <p:spPr>
          <a:xfrm>
            <a:off x="541336" y="5094185"/>
            <a:ext cx="1755195" cy="809625"/>
          </a:xfrm>
        </p:spPr>
        <p:txBody>
          <a:bodyPr anchor="ctr" anchorCtr="0"/>
          <a:lstStyle>
            <a:lvl1pPr algn="ctr">
              <a:lnSpc>
                <a:spcPts val="1600"/>
              </a:lnSpc>
              <a:defRPr sz="1400">
                <a:solidFill>
                  <a:schemeClr val="bg1"/>
                </a:solidFill>
              </a:defRPr>
            </a:lvl1pPr>
          </a:lstStyle>
          <a:p>
            <a:r>
              <a:rPr lang="en-AU" dirty="0"/>
              <a:t>Click icon to Insert Partner logo </a:t>
            </a:r>
          </a:p>
        </p:txBody>
      </p:sp>
      <p:sp>
        <p:nvSpPr>
          <p:cNvPr id="3" name="Picture Placeholder 3">
            <a:extLst>
              <a:ext uri="{FF2B5EF4-FFF2-40B4-BE49-F238E27FC236}">
                <a16:creationId xmlns:a16="http://schemas.microsoft.com/office/drawing/2014/main" id="{D7C73486-B521-47A0-AF9D-6971811ACFA4}"/>
              </a:ext>
            </a:extLst>
          </p:cNvPr>
          <p:cNvSpPr>
            <a:spLocks noGrp="1"/>
          </p:cNvSpPr>
          <p:nvPr>
            <p:ph type="pic" sz="quarter" idx="15" hasCustomPrompt="1"/>
          </p:nvPr>
        </p:nvSpPr>
        <p:spPr>
          <a:xfrm>
            <a:off x="258579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4" name="Picture Placeholder 3">
            <a:extLst>
              <a:ext uri="{FF2B5EF4-FFF2-40B4-BE49-F238E27FC236}">
                <a16:creationId xmlns:a16="http://schemas.microsoft.com/office/drawing/2014/main" id="{C5047982-B5C9-3137-D959-134494D799BE}"/>
              </a:ext>
            </a:extLst>
          </p:cNvPr>
          <p:cNvSpPr>
            <a:spLocks noGrp="1"/>
          </p:cNvSpPr>
          <p:nvPr>
            <p:ph type="pic" sz="quarter" idx="16" hasCustomPrompt="1"/>
          </p:nvPr>
        </p:nvSpPr>
        <p:spPr>
          <a:xfrm>
            <a:off x="463025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8" name="Text Placeholder 10">
            <a:extLst>
              <a:ext uri="{FF2B5EF4-FFF2-40B4-BE49-F238E27FC236}">
                <a16:creationId xmlns:a16="http://schemas.microsoft.com/office/drawing/2014/main" id="{28B770AB-4E41-97A4-BC8B-8232D6165CC4}"/>
              </a:ext>
            </a:extLst>
          </p:cNvPr>
          <p:cNvSpPr>
            <a:spLocks noGrp="1"/>
          </p:cNvSpPr>
          <p:nvPr>
            <p:ph type="body" sz="quarter" idx="17"/>
          </p:nvPr>
        </p:nvSpPr>
        <p:spPr>
          <a:xfrm>
            <a:off x="541335" y="5993730"/>
            <a:ext cx="5844115" cy="405600"/>
          </a:xfrm>
        </p:spPr>
        <p:txBody>
          <a:bodyPr/>
          <a:lstStyle>
            <a:lvl1pPr marL="0">
              <a:lnSpc>
                <a:spcPts val="1600"/>
              </a:lnSpc>
              <a:spcAft>
                <a:spcPts val="0"/>
              </a:spcAft>
              <a:buFontTx/>
              <a:buNone/>
              <a:defRPr sz="1400">
                <a:solidFill>
                  <a:schemeClr val="bg1"/>
                </a:solidFill>
              </a:defRPr>
            </a:lvl1pPr>
            <a:lvl2pPr marL="0">
              <a:lnSpc>
                <a:spcPts val="1600"/>
              </a:lnSpc>
              <a:spcAft>
                <a:spcPts val="0"/>
              </a:spcAft>
              <a:buFontTx/>
              <a:buNone/>
              <a:defRPr sz="1400">
                <a:solidFill>
                  <a:schemeClr val="bg1"/>
                </a:solidFill>
              </a:defRPr>
            </a:lvl2pPr>
            <a:lvl3pPr marL="0" indent="0">
              <a:lnSpc>
                <a:spcPts val="1600"/>
              </a:lnSpc>
              <a:spcAft>
                <a:spcPts val="0"/>
              </a:spcAft>
              <a:buFontTx/>
              <a:buNone/>
              <a:defRPr sz="1400">
                <a:solidFill>
                  <a:schemeClr val="bg1"/>
                </a:solidFill>
              </a:defRPr>
            </a:lvl3pPr>
            <a:lvl4pPr marL="0" indent="0">
              <a:lnSpc>
                <a:spcPts val="1600"/>
              </a:lnSpc>
              <a:spcAft>
                <a:spcPts val="0"/>
              </a:spcAft>
              <a:buFontTx/>
              <a:buNone/>
              <a:defRPr sz="1400">
                <a:solidFill>
                  <a:schemeClr val="bg1"/>
                </a:solidFill>
              </a:defRPr>
            </a:lvl4pPr>
            <a:lvl5pPr marL="0" indent="0">
              <a:lnSpc>
                <a:spcPts val="1600"/>
              </a:lnSpc>
              <a:spcAft>
                <a:spcPts val="0"/>
              </a:spcAft>
              <a:buFontTx/>
              <a:buNone/>
              <a:defRPr sz="1400">
                <a:solidFill>
                  <a:schemeClr val="bg1"/>
                </a:solidFill>
              </a:defRPr>
            </a:lvl5pPr>
            <a:lvl6pPr marL="0" indent="0">
              <a:lnSpc>
                <a:spcPts val="1600"/>
              </a:lnSpc>
              <a:spcAft>
                <a:spcPts val="0"/>
              </a:spcAft>
              <a:buFontTx/>
              <a:buNone/>
              <a:defRPr sz="1400">
                <a:solidFill>
                  <a:schemeClr val="bg1"/>
                </a:solidFill>
              </a:defRPr>
            </a:lvl6pPr>
            <a:lvl7pPr marL="0" indent="0">
              <a:lnSpc>
                <a:spcPts val="1600"/>
              </a:lnSpc>
              <a:spcAft>
                <a:spcPts val="0"/>
              </a:spcAft>
              <a:buFontTx/>
              <a:buNone/>
              <a:defRPr sz="1400">
                <a:solidFill>
                  <a:schemeClr val="bg1"/>
                </a:solidFill>
              </a:defRPr>
            </a:lvl7pPr>
            <a:lvl8pPr marL="0" indent="0">
              <a:lnSpc>
                <a:spcPts val="1600"/>
              </a:lnSpc>
              <a:spcAft>
                <a:spcPts val="0"/>
              </a:spcAft>
              <a:buFontTx/>
              <a:buNone/>
              <a:defRPr sz="1400">
                <a:solidFill>
                  <a:schemeClr val="bg1"/>
                </a:solidFill>
              </a:defRPr>
            </a:lvl8pPr>
            <a:lvl9pPr marL="0" indent="0">
              <a:lnSpc>
                <a:spcPts val="1600"/>
              </a:lnSpc>
              <a:spcAft>
                <a:spcPts val="0"/>
              </a:spcAft>
              <a:buFontTx/>
              <a:buNone/>
              <a:defRPr sz="14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675549999"/>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3_Divider_with image1_style2">
    <p:spTree>
      <p:nvGrpSpPr>
        <p:cNvPr id="1" name=""/>
        <p:cNvGrpSpPr/>
        <p:nvPr/>
      </p:nvGrpSpPr>
      <p:grpSpPr>
        <a:xfrm>
          <a:off x="0" y="0"/>
          <a:ext cx="0" cy="0"/>
          <a:chOff x="0" y="0"/>
          <a:chExt cx="0" cy="0"/>
        </a:xfrm>
      </p:grpSpPr>
      <p:pic>
        <p:nvPicPr>
          <p:cNvPr id="9" name="Picture 8" descr="A group of people sitting in a room&#10;&#10;Description automatically generated">
            <a:extLst>
              <a:ext uri="{FF2B5EF4-FFF2-40B4-BE49-F238E27FC236}">
                <a16:creationId xmlns:a16="http://schemas.microsoft.com/office/drawing/2014/main" id="{B7A8CF39-FFA1-8E78-89A7-6CD404EE23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2000"/>
            <a:ext cx="8337150"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52704" y="343496"/>
            <a:ext cx="7844400" cy="6118504"/>
          </a:xfrm>
        </p:spPr>
        <p:txBody>
          <a:bodyPr anchor="ctr" anchorCtr="0"/>
          <a:lstStyle>
            <a:lvl1pPr algn="ctr">
              <a:defRPr>
                <a:solidFill>
                  <a:srgbClr val="C00000"/>
                </a:solidFill>
              </a:defRPr>
            </a:lvl1pPr>
          </a:lstStyle>
          <a:p>
            <a:r>
              <a:rPr lang="en-AU" dirty="0"/>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90000" y="2791524"/>
            <a:ext cx="3666846" cy="3668980"/>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dirty="0">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34303" y="1567524"/>
            <a:ext cx="1222447"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3" name="Rectangle 2">
            <a:extLst>
              <a:ext uri="{FF2B5EF4-FFF2-40B4-BE49-F238E27FC236}">
                <a16:creationId xmlns:a16="http://schemas.microsoft.com/office/drawing/2014/main" id="{E526673D-C5EB-B111-F899-2755DF3B57EA}"/>
              </a:ext>
            </a:extLst>
          </p:cNvPr>
          <p:cNvSpPr/>
          <p:nvPr userDrawn="1"/>
        </p:nvSpPr>
        <p:spPr>
          <a:xfrm>
            <a:off x="8189904" y="340504"/>
            <a:ext cx="2444399" cy="24510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dirty="0">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7104" y="342000"/>
            <a:ext cx="2437200" cy="2449524"/>
          </a:xfrm>
          <a:noFill/>
        </p:spPr>
        <p:txBody>
          <a:bodyPr lIns="144000" tIns="144000" rIns="144000" bIns="144000"/>
          <a:lstStyle>
            <a:lvl1pPr>
              <a:lnSpc>
                <a:spcPts val="2600"/>
              </a:lnSpc>
              <a:spcAft>
                <a:spcPts val="600"/>
              </a:spcAft>
              <a:defRPr sz="2400">
                <a:solidFill>
                  <a:srgbClr val="000F46"/>
                </a:solidFill>
              </a:defRPr>
            </a:lvl1pPr>
            <a:lvl2pPr marL="0" indent="0">
              <a:lnSpc>
                <a:spcPts val="1800"/>
              </a:lnSpc>
              <a:spcAft>
                <a:spcPts val="600"/>
              </a:spcAft>
              <a:buNone/>
              <a:defRPr sz="1600">
                <a:solidFill>
                  <a:srgbClr val="000F46"/>
                </a:solidFill>
              </a:defRPr>
            </a:lvl2pPr>
            <a:lvl3pPr marL="0" indent="0">
              <a:lnSpc>
                <a:spcPts val="1400"/>
              </a:lnSpc>
              <a:spcAft>
                <a:spcPts val="600"/>
              </a:spcAft>
              <a:buNone/>
              <a:defRPr sz="1200">
                <a:solidFill>
                  <a:srgbClr val="000F46"/>
                </a:solidFill>
              </a:defRPr>
            </a:lvl3pPr>
            <a:lvl4pPr marL="0" indent="0">
              <a:lnSpc>
                <a:spcPts val="1400"/>
              </a:lnSpc>
              <a:spcAft>
                <a:spcPts val="600"/>
              </a:spcAft>
              <a:buNone/>
              <a:defRPr sz="1200">
                <a:solidFill>
                  <a:srgbClr val="000F46"/>
                </a:solidFill>
              </a:defRPr>
            </a:lvl4pPr>
            <a:lvl5pPr marL="0" indent="0">
              <a:lnSpc>
                <a:spcPts val="1400"/>
              </a:lnSpc>
              <a:spcAft>
                <a:spcPts val="600"/>
              </a:spcAft>
              <a:buNone/>
              <a:defRPr sz="1200">
                <a:solidFill>
                  <a:srgbClr val="000F46"/>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900011996"/>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rgbClr val="000F46"/>
                </a:solidFill>
              </a:defRPr>
            </a:lvl1pPr>
          </a:lstStyle>
          <a:p>
            <a:r>
              <a:rPr lang="en-US" dirty="0"/>
              <a:t>Click to edit Master title style</a:t>
            </a:r>
            <a:endParaRPr lang="en-AU" dirty="0"/>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2407210404"/>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ver_style4">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p:nvPr>
        </p:nvSpPr>
        <p:spPr>
          <a:xfrm>
            <a:off x="7731687" y="342705"/>
            <a:ext cx="2055998" cy="2052000"/>
          </a:xfrm>
          <a:solidFill>
            <a:srgbClr val="ABC1A7"/>
          </a:solidFill>
        </p:spPr>
        <p:txBody>
          <a:bodyPr lIns="144000" tIns="144000" rIns="144000" bIns="144000" anchor="b" anchorCtr="0"/>
          <a:lstStyle>
            <a:lvl1pPr marL="0">
              <a:lnSpc>
                <a:spcPct val="100000"/>
              </a:lnSpc>
              <a:spcAft>
                <a:spcPts val="0"/>
              </a:spcAft>
              <a:buFontTx/>
              <a:buNone/>
              <a:defRPr sz="20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r>
              <a:rPr lang="en-US" dirty="0"/>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Picture Placeholder 3">
            <a:extLst>
              <a:ext uri="{FF2B5EF4-FFF2-40B4-BE49-F238E27FC236}">
                <a16:creationId xmlns:a16="http://schemas.microsoft.com/office/drawing/2014/main" id="{64F25102-8019-71BA-8F07-A5D0AFCC24B8}"/>
              </a:ext>
            </a:extLst>
          </p:cNvPr>
          <p:cNvSpPr>
            <a:spLocks noGrp="1"/>
          </p:cNvSpPr>
          <p:nvPr>
            <p:ph type="pic" sz="quarter" idx="14" hasCustomPrompt="1"/>
          </p:nvPr>
        </p:nvSpPr>
        <p:spPr>
          <a:xfrm>
            <a:off x="541336" y="5094185"/>
            <a:ext cx="1755195" cy="809625"/>
          </a:xfrm>
        </p:spPr>
        <p:txBody>
          <a:bodyPr anchor="ctr" anchorCtr="0"/>
          <a:lstStyle>
            <a:lvl1pPr algn="ctr">
              <a:lnSpc>
                <a:spcPts val="1600"/>
              </a:lnSpc>
              <a:defRPr sz="1400">
                <a:solidFill>
                  <a:schemeClr val="bg1"/>
                </a:solidFill>
              </a:defRPr>
            </a:lvl1pPr>
          </a:lstStyle>
          <a:p>
            <a:r>
              <a:rPr lang="en-AU" dirty="0"/>
              <a:t>Click icon to Insert Partner logo </a:t>
            </a:r>
          </a:p>
        </p:txBody>
      </p:sp>
      <p:sp>
        <p:nvSpPr>
          <p:cNvPr id="3" name="Picture Placeholder 3">
            <a:extLst>
              <a:ext uri="{FF2B5EF4-FFF2-40B4-BE49-F238E27FC236}">
                <a16:creationId xmlns:a16="http://schemas.microsoft.com/office/drawing/2014/main" id="{D7C73486-B521-47A0-AF9D-6971811ACFA4}"/>
              </a:ext>
            </a:extLst>
          </p:cNvPr>
          <p:cNvSpPr>
            <a:spLocks noGrp="1"/>
          </p:cNvSpPr>
          <p:nvPr>
            <p:ph type="pic" sz="quarter" idx="15" hasCustomPrompt="1"/>
          </p:nvPr>
        </p:nvSpPr>
        <p:spPr>
          <a:xfrm>
            <a:off x="258579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4" name="Picture Placeholder 3">
            <a:extLst>
              <a:ext uri="{FF2B5EF4-FFF2-40B4-BE49-F238E27FC236}">
                <a16:creationId xmlns:a16="http://schemas.microsoft.com/office/drawing/2014/main" id="{C5047982-B5C9-3137-D959-134494D799BE}"/>
              </a:ext>
            </a:extLst>
          </p:cNvPr>
          <p:cNvSpPr>
            <a:spLocks noGrp="1"/>
          </p:cNvSpPr>
          <p:nvPr>
            <p:ph type="pic" sz="quarter" idx="16" hasCustomPrompt="1"/>
          </p:nvPr>
        </p:nvSpPr>
        <p:spPr>
          <a:xfrm>
            <a:off x="463025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8" name="Text Placeholder 10">
            <a:extLst>
              <a:ext uri="{FF2B5EF4-FFF2-40B4-BE49-F238E27FC236}">
                <a16:creationId xmlns:a16="http://schemas.microsoft.com/office/drawing/2014/main" id="{28B770AB-4E41-97A4-BC8B-8232D6165CC4}"/>
              </a:ext>
            </a:extLst>
          </p:cNvPr>
          <p:cNvSpPr>
            <a:spLocks noGrp="1"/>
          </p:cNvSpPr>
          <p:nvPr>
            <p:ph type="body" sz="quarter" idx="17"/>
          </p:nvPr>
        </p:nvSpPr>
        <p:spPr>
          <a:xfrm>
            <a:off x="541335" y="5993730"/>
            <a:ext cx="5844115" cy="405600"/>
          </a:xfrm>
        </p:spPr>
        <p:txBody>
          <a:bodyPr/>
          <a:lstStyle>
            <a:lvl1pPr marL="0">
              <a:lnSpc>
                <a:spcPts val="1600"/>
              </a:lnSpc>
              <a:spcAft>
                <a:spcPts val="0"/>
              </a:spcAft>
              <a:buFontTx/>
              <a:buNone/>
              <a:defRPr sz="1400">
                <a:solidFill>
                  <a:schemeClr val="bg1"/>
                </a:solidFill>
              </a:defRPr>
            </a:lvl1pPr>
            <a:lvl2pPr marL="0">
              <a:lnSpc>
                <a:spcPts val="1600"/>
              </a:lnSpc>
              <a:spcAft>
                <a:spcPts val="0"/>
              </a:spcAft>
              <a:buFontTx/>
              <a:buNone/>
              <a:defRPr sz="1400">
                <a:solidFill>
                  <a:schemeClr val="bg1"/>
                </a:solidFill>
              </a:defRPr>
            </a:lvl2pPr>
            <a:lvl3pPr marL="0" indent="0">
              <a:lnSpc>
                <a:spcPts val="1600"/>
              </a:lnSpc>
              <a:spcAft>
                <a:spcPts val="0"/>
              </a:spcAft>
              <a:buFontTx/>
              <a:buNone/>
              <a:defRPr sz="1400">
                <a:solidFill>
                  <a:schemeClr val="bg1"/>
                </a:solidFill>
              </a:defRPr>
            </a:lvl3pPr>
            <a:lvl4pPr marL="0" indent="0">
              <a:lnSpc>
                <a:spcPts val="1600"/>
              </a:lnSpc>
              <a:spcAft>
                <a:spcPts val="0"/>
              </a:spcAft>
              <a:buFontTx/>
              <a:buNone/>
              <a:defRPr sz="1400">
                <a:solidFill>
                  <a:schemeClr val="bg1"/>
                </a:solidFill>
              </a:defRPr>
            </a:lvl4pPr>
            <a:lvl5pPr marL="0" indent="0">
              <a:lnSpc>
                <a:spcPts val="1600"/>
              </a:lnSpc>
              <a:spcAft>
                <a:spcPts val="0"/>
              </a:spcAft>
              <a:buFontTx/>
              <a:buNone/>
              <a:defRPr sz="1400">
                <a:solidFill>
                  <a:schemeClr val="bg1"/>
                </a:solidFill>
              </a:defRPr>
            </a:lvl5pPr>
            <a:lvl6pPr marL="0" indent="0">
              <a:lnSpc>
                <a:spcPts val="1600"/>
              </a:lnSpc>
              <a:spcAft>
                <a:spcPts val="0"/>
              </a:spcAft>
              <a:buFontTx/>
              <a:buNone/>
              <a:defRPr sz="1400">
                <a:solidFill>
                  <a:schemeClr val="bg1"/>
                </a:solidFill>
              </a:defRPr>
            </a:lvl6pPr>
            <a:lvl7pPr marL="0" indent="0">
              <a:lnSpc>
                <a:spcPts val="1600"/>
              </a:lnSpc>
              <a:spcAft>
                <a:spcPts val="0"/>
              </a:spcAft>
              <a:buFontTx/>
              <a:buNone/>
              <a:defRPr sz="1400">
                <a:solidFill>
                  <a:schemeClr val="bg1"/>
                </a:solidFill>
              </a:defRPr>
            </a:lvl7pPr>
            <a:lvl8pPr marL="0" indent="0">
              <a:lnSpc>
                <a:spcPts val="1600"/>
              </a:lnSpc>
              <a:spcAft>
                <a:spcPts val="0"/>
              </a:spcAft>
              <a:buFontTx/>
              <a:buNone/>
              <a:defRPr sz="1400">
                <a:solidFill>
                  <a:schemeClr val="bg1"/>
                </a:solidFill>
              </a:defRPr>
            </a:lvl8pPr>
            <a:lvl9pPr marL="0" indent="0">
              <a:lnSpc>
                <a:spcPts val="1600"/>
              </a:lnSpc>
              <a:spcAft>
                <a:spcPts val="0"/>
              </a:spcAft>
              <a:buFontTx/>
              <a:buNone/>
              <a:defRPr sz="14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851568747"/>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6_Divider_with image1_style2">
    <p:spTree>
      <p:nvGrpSpPr>
        <p:cNvPr id="1" name=""/>
        <p:cNvGrpSpPr/>
        <p:nvPr/>
      </p:nvGrpSpPr>
      <p:grpSpPr>
        <a:xfrm>
          <a:off x="0" y="0"/>
          <a:ext cx="0" cy="0"/>
          <a:chOff x="0" y="0"/>
          <a:chExt cx="0" cy="0"/>
        </a:xfrm>
      </p:grpSpPr>
      <p:pic>
        <p:nvPicPr>
          <p:cNvPr id="4" name="Picture 3" descr="A group of people walking in a park&#10;&#10;Description automatically generated">
            <a:extLst>
              <a:ext uri="{FF2B5EF4-FFF2-40B4-BE49-F238E27FC236}">
                <a16:creationId xmlns:a16="http://schemas.microsoft.com/office/drawing/2014/main" id="{14E04263-7C25-C471-2758-2CDD898FA4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1999"/>
            <a:ext cx="9077998"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35154" y="340504"/>
            <a:ext cx="7844400" cy="6118504"/>
          </a:xfrm>
        </p:spPr>
        <p:txBody>
          <a:bodyPr anchor="ctr" anchorCtr="0"/>
          <a:lstStyle>
            <a:lvl1pPr algn="ctr">
              <a:defRPr>
                <a:solidFill>
                  <a:srgbClr val="C00000"/>
                </a:solidFill>
              </a:defRPr>
            </a:lvl1pPr>
          </a:lstStyle>
          <a:p>
            <a:r>
              <a:rPr lang="en-AU" dirty="0"/>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90000" y="2791524"/>
            <a:ext cx="3666846" cy="3668980"/>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dirty="0">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34303" y="1567524"/>
            <a:ext cx="1222447"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3" name="Rectangle 2">
            <a:extLst>
              <a:ext uri="{FF2B5EF4-FFF2-40B4-BE49-F238E27FC236}">
                <a16:creationId xmlns:a16="http://schemas.microsoft.com/office/drawing/2014/main" id="{E526673D-C5EB-B111-F899-2755DF3B57EA}"/>
              </a:ext>
            </a:extLst>
          </p:cNvPr>
          <p:cNvSpPr/>
          <p:nvPr userDrawn="1"/>
        </p:nvSpPr>
        <p:spPr>
          <a:xfrm>
            <a:off x="8189904" y="340504"/>
            <a:ext cx="2444399" cy="2451020"/>
          </a:xfrm>
          <a:prstGeom prst="rect">
            <a:avLst/>
          </a:prstGeom>
          <a:solidFill>
            <a:srgbClr val="ABC1A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dirty="0">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7104" y="342000"/>
            <a:ext cx="2437200" cy="2449524"/>
          </a:xfrm>
          <a:noFill/>
        </p:spPr>
        <p:txBody>
          <a:bodyPr lIns="144000" tIns="144000" rIns="144000" bIns="144000"/>
          <a:lstStyle>
            <a:lvl1pPr>
              <a:lnSpc>
                <a:spcPts val="2600"/>
              </a:lnSpc>
              <a:spcAft>
                <a:spcPts val="600"/>
              </a:spcAft>
              <a:defRPr sz="2400">
                <a:solidFill>
                  <a:srgbClr val="000F46"/>
                </a:solidFill>
              </a:defRPr>
            </a:lvl1pPr>
            <a:lvl2pPr marL="0" indent="0">
              <a:lnSpc>
                <a:spcPts val="1800"/>
              </a:lnSpc>
              <a:spcAft>
                <a:spcPts val="600"/>
              </a:spcAft>
              <a:buNone/>
              <a:defRPr sz="1600">
                <a:solidFill>
                  <a:srgbClr val="000F46"/>
                </a:solidFill>
              </a:defRPr>
            </a:lvl2pPr>
            <a:lvl3pPr marL="0" indent="0">
              <a:lnSpc>
                <a:spcPts val="1400"/>
              </a:lnSpc>
              <a:spcAft>
                <a:spcPts val="600"/>
              </a:spcAft>
              <a:buNone/>
              <a:defRPr sz="1200">
                <a:solidFill>
                  <a:srgbClr val="000F46"/>
                </a:solidFill>
              </a:defRPr>
            </a:lvl3pPr>
            <a:lvl4pPr marL="0" indent="0">
              <a:lnSpc>
                <a:spcPts val="1400"/>
              </a:lnSpc>
              <a:spcAft>
                <a:spcPts val="600"/>
              </a:spcAft>
              <a:buNone/>
              <a:defRPr sz="1200">
                <a:solidFill>
                  <a:srgbClr val="000F46"/>
                </a:solidFill>
              </a:defRPr>
            </a:lvl4pPr>
            <a:lvl5pPr marL="0" indent="0">
              <a:lnSpc>
                <a:spcPts val="1400"/>
              </a:lnSpc>
              <a:spcAft>
                <a:spcPts val="600"/>
              </a:spcAft>
              <a:buNone/>
              <a:defRPr sz="1200">
                <a:solidFill>
                  <a:srgbClr val="000F46"/>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4276812509"/>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style1">
    <p:bg>
      <p:bgPr>
        <a:solidFill>
          <a:schemeClr val="bg2"/>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lvl1pPr>
              <a:defRPr>
                <a:solidFill>
                  <a:schemeClr val="bg1"/>
                </a:solidFill>
              </a:defRPr>
            </a:lvl1pPr>
          </a:lstStyle>
          <a:p>
            <a:r>
              <a:rPr lang="en-AU" dirty="0"/>
              <a:t>[Insert Identifier] | [Insert Report Title]</a:t>
            </a:r>
          </a:p>
        </p:txBody>
      </p:sp>
      <p:sp>
        <p:nvSpPr>
          <p:cNvPr id="11" name="Title 2">
            <a:extLst>
              <a:ext uri="{FF2B5EF4-FFF2-40B4-BE49-F238E27FC236}">
                <a16:creationId xmlns:a16="http://schemas.microsoft.com/office/drawing/2014/main" id="{221BB744-0774-4C42-7136-CFFEA126ED39}"/>
              </a:ext>
            </a:extLst>
          </p:cNvPr>
          <p:cNvSpPr>
            <a:spLocks noGrp="1"/>
          </p:cNvSpPr>
          <p:nvPr>
            <p:ph type="title"/>
          </p:nvPr>
        </p:nvSpPr>
        <p:spPr>
          <a:xfrm>
            <a:off x="345600" y="1916832"/>
            <a:ext cx="9001001" cy="2726013"/>
          </a:xfrm>
        </p:spPr>
        <p:txBody>
          <a:bodyPr anchor="ctr" anchorCtr="0"/>
          <a:lstStyle>
            <a:lvl1pPr algn="l">
              <a:lnSpc>
                <a:spcPct val="100000"/>
              </a:lnSpc>
              <a:defRPr sz="4400">
                <a:solidFill>
                  <a:schemeClr val="bg1"/>
                </a:solidFill>
              </a:defRPr>
            </a:lvl1pPr>
          </a:lstStyle>
          <a:p>
            <a:r>
              <a:rPr lang="en-US"/>
              <a:t>Click to edit Master title style</a:t>
            </a:r>
            <a:endParaRPr lang="en-AU" dirty="0"/>
          </a:p>
        </p:txBody>
      </p:sp>
      <p:pic>
        <p:nvPicPr>
          <p:cNvPr id="12" name="Picture Placeholder 10" descr="Logo&#10;&#10;Description automatically generated">
            <a:extLst>
              <a:ext uri="{FF2B5EF4-FFF2-40B4-BE49-F238E27FC236}">
                <a16:creationId xmlns:a16="http://schemas.microsoft.com/office/drawing/2014/main" id="{B9E60202-450E-CF2C-601B-7D1A7C9B3DF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5412" y="342000"/>
            <a:ext cx="1222350" cy="1223793"/>
          </a:xfrm>
          <a:prstGeom prst="rect">
            <a:avLst/>
          </a:prstGeom>
        </p:spPr>
      </p:pic>
    </p:spTree>
    <p:extLst>
      <p:ext uri="{BB962C8B-B14F-4D97-AF65-F5344CB8AC3E}">
        <p14:creationId xmlns:p14="http://schemas.microsoft.com/office/powerpoint/2010/main" val="19147349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rgbClr val="ABC1A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2"/>
                </a:solidFill>
              </a:defRPr>
            </a:lvl1pPr>
          </a:lstStyle>
          <a:p>
            <a:r>
              <a:rPr lang="en-US"/>
              <a:t>Click to edit Master title style</a:t>
            </a:r>
            <a:endParaRPr lang="en-AU" dirty="0"/>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188723145"/>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ver_style5">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hasCustomPrompt="1"/>
          </p:nvPr>
        </p:nvSpPr>
        <p:spPr>
          <a:xfrm>
            <a:off x="7731687" y="342705"/>
            <a:ext cx="2055998" cy="2052000"/>
          </a:xfrm>
          <a:solidFill>
            <a:srgbClr val="2C421D"/>
          </a:solidFill>
        </p:spPr>
        <p:txBody>
          <a:bodyPr lIns="144000" tIns="144000" rIns="144000" bIns="144000" anchor="b"/>
          <a:lstStyle>
            <a:lvl1pPr marL="0">
              <a:lnSpc>
                <a:spcPct val="100000"/>
              </a:lnSpc>
              <a:spcAft>
                <a:spcPts val="0"/>
              </a:spcAft>
              <a:buFontTx/>
              <a:buNone/>
              <a:defRPr sz="2000" b="1">
                <a:solidFill>
                  <a:schemeClr val="bg1"/>
                </a:solidFill>
              </a:defRPr>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Picture Placeholder 3">
            <a:extLst>
              <a:ext uri="{FF2B5EF4-FFF2-40B4-BE49-F238E27FC236}">
                <a16:creationId xmlns:a16="http://schemas.microsoft.com/office/drawing/2014/main" id="{64F25102-8019-71BA-8F07-A5D0AFCC24B8}"/>
              </a:ext>
            </a:extLst>
          </p:cNvPr>
          <p:cNvSpPr>
            <a:spLocks noGrp="1"/>
          </p:cNvSpPr>
          <p:nvPr>
            <p:ph type="pic" sz="quarter" idx="14" hasCustomPrompt="1"/>
          </p:nvPr>
        </p:nvSpPr>
        <p:spPr>
          <a:xfrm>
            <a:off x="541336" y="5094185"/>
            <a:ext cx="1755195" cy="809625"/>
          </a:xfrm>
        </p:spPr>
        <p:txBody>
          <a:bodyPr anchor="ctr" anchorCtr="0"/>
          <a:lstStyle>
            <a:lvl1pPr algn="ctr">
              <a:lnSpc>
                <a:spcPts val="1600"/>
              </a:lnSpc>
              <a:defRPr sz="1400">
                <a:solidFill>
                  <a:schemeClr val="bg1"/>
                </a:solidFill>
              </a:defRPr>
            </a:lvl1pPr>
          </a:lstStyle>
          <a:p>
            <a:r>
              <a:rPr lang="en-AU" dirty="0"/>
              <a:t>Click icon to Insert Partner logo </a:t>
            </a:r>
          </a:p>
        </p:txBody>
      </p:sp>
      <p:sp>
        <p:nvSpPr>
          <p:cNvPr id="3" name="Picture Placeholder 3">
            <a:extLst>
              <a:ext uri="{FF2B5EF4-FFF2-40B4-BE49-F238E27FC236}">
                <a16:creationId xmlns:a16="http://schemas.microsoft.com/office/drawing/2014/main" id="{D7C73486-B521-47A0-AF9D-6971811ACFA4}"/>
              </a:ext>
            </a:extLst>
          </p:cNvPr>
          <p:cNvSpPr>
            <a:spLocks noGrp="1"/>
          </p:cNvSpPr>
          <p:nvPr>
            <p:ph type="pic" sz="quarter" idx="15" hasCustomPrompt="1"/>
          </p:nvPr>
        </p:nvSpPr>
        <p:spPr>
          <a:xfrm>
            <a:off x="258579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4" name="Picture Placeholder 3">
            <a:extLst>
              <a:ext uri="{FF2B5EF4-FFF2-40B4-BE49-F238E27FC236}">
                <a16:creationId xmlns:a16="http://schemas.microsoft.com/office/drawing/2014/main" id="{C5047982-B5C9-3137-D959-134494D799BE}"/>
              </a:ext>
            </a:extLst>
          </p:cNvPr>
          <p:cNvSpPr>
            <a:spLocks noGrp="1"/>
          </p:cNvSpPr>
          <p:nvPr>
            <p:ph type="pic" sz="quarter" idx="16" hasCustomPrompt="1"/>
          </p:nvPr>
        </p:nvSpPr>
        <p:spPr>
          <a:xfrm>
            <a:off x="463025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8" name="Text Placeholder 10">
            <a:extLst>
              <a:ext uri="{FF2B5EF4-FFF2-40B4-BE49-F238E27FC236}">
                <a16:creationId xmlns:a16="http://schemas.microsoft.com/office/drawing/2014/main" id="{28B770AB-4E41-97A4-BC8B-8232D6165CC4}"/>
              </a:ext>
            </a:extLst>
          </p:cNvPr>
          <p:cNvSpPr>
            <a:spLocks noGrp="1"/>
          </p:cNvSpPr>
          <p:nvPr>
            <p:ph type="body" sz="quarter" idx="17"/>
          </p:nvPr>
        </p:nvSpPr>
        <p:spPr>
          <a:xfrm>
            <a:off x="541335" y="5993730"/>
            <a:ext cx="5844115" cy="405600"/>
          </a:xfrm>
        </p:spPr>
        <p:txBody>
          <a:bodyPr/>
          <a:lstStyle>
            <a:lvl1pPr marL="0">
              <a:lnSpc>
                <a:spcPts val="1600"/>
              </a:lnSpc>
              <a:spcAft>
                <a:spcPts val="0"/>
              </a:spcAft>
              <a:buFontTx/>
              <a:buNone/>
              <a:defRPr sz="1400">
                <a:solidFill>
                  <a:schemeClr val="bg1"/>
                </a:solidFill>
              </a:defRPr>
            </a:lvl1pPr>
            <a:lvl2pPr marL="0">
              <a:lnSpc>
                <a:spcPts val="1600"/>
              </a:lnSpc>
              <a:spcAft>
                <a:spcPts val="0"/>
              </a:spcAft>
              <a:buFontTx/>
              <a:buNone/>
              <a:defRPr sz="1400">
                <a:solidFill>
                  <a:schemeClr val="bg1"/>
                </a:solidFill>
              </a:defRPr>
            </a:lvl2pPr>
            <a:lvl3pPr marL="0" indent="0">
              <a:lnSpc>
                <a:spcPts val="1600"/>
              </a:lnSpc>
              <a:spcAft>
                <a:spcPts val="0"/>
              </a:spcAft>
              <a:buFontTx/>
              <a:buNone/>
              <a:defRPr sz="1400">
                <a:solidFill>
                  <a:schemeClr val="bg1"/>
                </a:solidFill>
              </a:defRPr>
            </a:lvl3pPr>
            <a:lvl4pPr marL="0" indent="0">
              <a:lnSpc>
                <a:spcPts val="1600"/>
              </a:lnSpc>
              <a:spcAft>
                <a:spcPts val="0"/>
              </a:spcAft>
              <a:buFontTx/>
              <a:buNone/>
              <a:defRPr sz="1400">
                <a:solidFill>
                  <a:schemeClr val="bg1"/>
                </a:solidFill>
              </a:defRPr>
            </a:lvl4pPr>
            <a:lvl5pPr marL="0" indent="0">
              <a:lnSpc>
                <a:spcPts val="1600"/>
              </a:lnSpc>
              <a:spcAft>
                <a:spcPts val="0"/>
              </a:spcAft>
              <a:buFontTx/>
              <a:buNone/>
              <a:defRPr sz="1400">
                <a:solidFill>
                  <a:schemeClr val="bg1"/>
                </a:solidFill>
              </a:defRPr>
            </a:lvl5pPr>
            <a:lvl6pPr marL="0" indent="0">
              <a:lnSpc>
                <a:spcPts val="1600"/>
              </a:lnSpc>
              <a:spcAft>
                <a:spcPts val="0"/>
              </a:spcAft>
              <a:buFontTx/>
              <a:buNone/>
              <a:defRPr sz="1400">
                <a:solidFill>
                  <a:schemeClr val="bg1"/>
                </a:solidFill>
              </a:defRPr>
            </a:lvl6pPr>
            <a:lvl7pPr marL="0" indent="0">
              <a:lnSpc>
                <a:spcPts val="1600"/>
              </a:lnSpc>
              <a:spcAft>
                <a:spcPts val="0"/>
              </a:spcAft>
              <a:buFontTx/>
              <a:buNone/>
              <a:defRPr sz="1400">
                <a:solidFill>
                  <a:schemeClr val="bg1"/>
                </a:solidFill>
              </a:defRPr>
            </a:lvl7pPr>
            <a:lvl8pPr marL="0" indent="0">
              <a:lnSpc>
                <a:spcPts val="1600"/>
              </a:lnSpc>
              <a:spcAft>
                <a:spcPts val="0"/>
              </a:spcAft>
              <a:buFontTx/>
              <a:buNone/>
              <a:defRPr sz="1400">
                <a:solidFill>
                  <a:schemeClr val="bg1"/>
                </a:solidFill>
              </a:defRPr>
            </a:lvl8pPr>
            <a:lvl9pPr marL="0" indent="0">
              <a:lnSpc>
                <a:spcPts val="1600"/>
              </a:lnSpc>
              <a:spcAft>
                <a:spcPts val="0"/>
              </a:spcAft>
              <a:buFontTx/>
              <a:buNone/>
              <a:defRPr sz="1400">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077321043"/>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0_Divider_with image1_style2">
    <p:spTree>
      <p:nvGrpSpPr>
        <p:cNvPr id="1" name=""/>
        <p:cNvGrpSpPr/>
        <p:nvPr/>
      </p:nvGrpSpPr>
      <p:grpSpPr>
        <a:xfrm>
          <a:off x="0" y="0"/>
          <a:ext cx="0" cy="0"/>
          <a:chOff x="0" y="0"/>
          <a:chExt cx="0" cy="0"/>
        </a:xfrm>
      </p:grpSpPr>
      <p:pic>
        <p:nvPicPr>
          <p:cNvPr id="4" name="Picture 3" descr="People walking past a building with ivy on the side&#10;&#10;Description automatically generated">
            <a:extLst>
              <a:ext uri="{FF2B5EF4-FFF2-40B4-BE49-F238E27FC236}">
                <a16:creationId xmlns:a16="http://schemas.microsoft.com/office/drawing/2014/main" id="{0C2C8915-890D-81FC-0B54-3D9CDD487A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3495"/>
            <a:ext cx="8937748"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52704" y="344991"/>
            <a:ext cx="7844400" cy="6118504"/>
          </a:xfrm>
        </p:spPr>
        <p:txBody>
          <a:bodyPr anchor="ctr" anchorCtr="0"/>
          <a:lstStyle>
            <a:lvl1pPr algn="ctr">
              <a:defRPr>
                <a:solidFill>
                  <a:srgbClr val="C00000"/>
                </a:solidFill>
              </a:defRPr>
            </a:lvl1pPr>
          </a:lstStyle>
          <a:p>
            <a:r>
              <a:rPr lang="en-AU" dirty="0"/>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90000" y="2791524"/>
            <a:ext cx="3666846" cy="3668980"/>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dirty="0">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34303" y="1567524"/>
            <a:ext cx="1222447"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3" name="Rectangle 2">
            <a:extLst>
              <a:ext uri="{FF2B5EF4-FFF2-40B4-BE49-F238E27FC236}">
                <a16:creationId xmlns:a16="http://schemas.microsoft.com/office/drawing/2014/main" id="{E526673D-C5EB-B111-F899-2755DF3B57EA}"/>
              </a:ext>
            </a:extLst>
          </p:cNvPr>
          <p:cNvSpPr/>
          <p:nvPr userDrawn="1"/>
        </p:nvSpPr>
        <p:spPr>
          <a:xfrm>
            <a:off x="8189904" y="340504"/>
            <a:ext cx="2444399" cy="2451020"/>
          </a:xfrm>
          <a:prstGeom prst="rect">
            <a:avLst/>
          </a:prstGeom>
          <a:solidFill>
            <a:srgbClr val="ABC1A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dirty="0">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7104" y="342000"/>
            <a:ext cx="2437200" cy="2449524"/>
          </a:xfrm>
          <a:solidFill>
            <a:srgbClr val="2C421D"/>
          </a:solid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658113426"/>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rgbClr val="2C421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dirty="0"/>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1288818274"/>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ver_style7">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hasCustomPrompt="1"/>
          </p:nvPr>
        </p:nvSpPr>
        <p:spPr>
          <a:xfrm>
            <a:off x="7731687" y="342705"/>
            <a:ext cx="2055998" cy="2052000"/>
          </a:xfrm>
          <a:solidFill>
            <a:srgbClr val="73234B"/>
          </a:solidFill>
        </p:spPr>
        <p:txBody>
          <a:bodyPr lIns="144000" tIns="144000" rIns="144000" bIns="144000" anchor="b" anchorCtr="0"/>
          <a:lstStyle>
            <a:lvl1pPr marL="0">
              <a:lnSpc>
                <a:spcPct val="100000"/>
              </a:lnSpc>
              <a:spcAft>
                <a:spcPts val="0"/>
              </a:spcAft>
              <a:buFontTx/>
              <a:buNone/>
              <a:defRPr sz="2000" b="1">
                <a:solidFill>
                  <a:schemeClr val="bg1"/>
                </a:solidFill>
              </a:defRPr>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Picture Placeholder 3">
            <a:extLst>
              <a:ext uri="{FF2B5EF4-FFF2-40B4-BE49-F238E27FC236}">
                <a16:creationId xmlns:a16="http://schemas.microsoft.com/office/drawing/2014/main" id="{64F25102-8019-71BA-8F07-A5D0AFCC24B8}"/>
              </a:ext>
            </a:extLst>
          </p:cNvPr>
          <p:cNvSpPr>
            <a:spLocks noGrp="1"/>
          </p:cNvSpPr>
          <p:nvPr>
            <p:ph type="pic" sz="quarter" idx="14" hasCustomPrompt="1"/>
          </p:nvPr>
        </p:nvSpPr>
        <p:spPr>
          <a:xfrm>
            <a:off x="541336" y="5094185"/>
            <a:ext cx="1755195" cy="809625"/>
          </a:xfrm>
        </p:spPr>
        <p:txBody>
          <a:bodyPr anchor="ctr" anchorCtr="0"/>
          <a:lstStyle>
            <a:lvl1pPr algn="ctr">
              <a:lnSpc>
                <a:spcPts val="1600"/>
              </a:lnSpc>
              <a:defRPr sz="1400">
                <a:solidFill>
                  <a:schemeClr val="bg1"/>
                </a:solidFill>
              </a:defRPr>
            </a:lvl1pPr>
          </a:lstStyle>
          <a:p>
            <a:r>
              <a:rPr lang="en-AU" dirty="0"/>
              <a:t>Click icon to Insert Partner logo </a:t>
            </a:r>
          </a:p>
        </p:txBody>
      </p:sp>
      <p:sp>
        <p:nvSpPr>
          <p:cNvPr id="3" name="Picture Placeholder 3">
            <a:extLst>
              <a:ext uri="{FF2B5EF4-FFF2-40B4-BE49-F238E27FC236}">
                <a16:creationId xmlns:a16="http://schemas.microsoft.com/office/drawing/2014/main" id="{D7C73486-B521-47A0-AF9D-6971811ACFA4}"/>
              </a:ext>
            </a:extLst>
          </p:cNvPr>
          <p:cNvSpPr>
            <a:spLocks noGrp="1"/>
          </p:cNvSpPr>
          <p:nvPr>
            <p:ph type="pic" sz="quarter" idx="15" hasCustomPrompt="1"/>
          </p:nvPr>
        </p:nvSpPr>
        <p:spPr>
          <a:xfrm>
            <a:off x="258579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4" name="Picture Placeholder 3">
            <a:extLst>
              <a:ext uri="{FF2B5EF4-FFF2-40B4-BE49-F238E27FC236}">
                <a16:creationId xmlns:a16="http://schemas.microsoft.com/office/drawing/2014/main" id="{C5047982-B5C9-3137-D959-134494D799BE}"/>
              </a:ext>
            </a:extLst>
          </p:cNvPr>
          <p:cNvSpPr>
            <a:spLocks noGrp="1"/>
          </p:cNvSpPr>
          <p:nvPr>
            <p:ph type="pic" sz="quarter" idx="16" hasCustomPrompt="1"/>
          </p:nvPr>
        </p:nvSpPr>
        <p:spPr>
          <a:xfrm>
            <a:off x="463025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8" name="Text Placeholder 10">
            <a:extLst>
              <a:ext uri="{FF2B5EF4-FFF2-40B4-BE49-F238E27FC236}">
                <a16:creationId xmlns:a16="http://schemas.microsoft.com/office/drawing/2014/main" id="{28B770AB-4E41-97A4-BC8B-8232D6165CC4}"/>
              </a:ext>
            </a:extLst>
          </p:cNvPr>
          <p:cNvSpPr>
            <a:spLocks noGrp="1"/>
          </p:cNvSpPr>
          <p:nvPr>
            <p:ph type="body" sz="quarter" idx="17"/>
          </p:nvPr>
        </p:nvSpPr>
        <p:spPr>
          <a:xfrm>
            <a:off x="541335" y="5993730"/>
            <a:ext cx="5844115" cy="405600"/>
          </a:xfrm>
        </p:spPr>
        <p:txBody>
          <a:bodyPr/>
          <a:lstStyle>
            <a:lvl1pPr marL="0">
              <a:lnSpc>
                <a:spcPts val="1600"/>
              </a:lnSpc>
              <a:spcAft>
                <a:spcPts val="0"/>
              </a:spcAft>
              <a:buFontTx/>
              <a:buNone/>
              <a:defRPr sz="1400">
                <a:solidFill>
                  <a:schemeClr val="bg1"/>
                </a:solidFill>
              </a:defRPr>
            </a:lvl1pPr>
            <a:lvl2pPr marL="0">
              <a:lnSpc>
                <a:spcPts val="1600"/>
              </a:lnSpc>
              <a:spcAft>
                <a:spcPts val="0"/>
              </a:spcAft>
              <a:buFontTx/>
              <a:buNone/>
              <a:defRPr sz="1400">
                <a:solidFill>
                  <a:schemeClr val="bg1"/>
                </a:solidFill>
              </a:defRPr>
            </a:lvl2pPr>
            <a:lvl3pPr marL="0" indent="0">
              <a:lnSpc>
                <a:spcPts val="1600"/>
              </a:lnSpc>
              <a:spcAft>
                <a:spcPts val="0"/>
              </a:spcAft>
              <a:buFontTx/>
              <a:buNone/>
              <a:defRPr sz="1400">
                <a:solidFill>
                  <a:schemeClr val="bg1"/>
                </a:solidFill>
              </a:defRPr>
            </a:lvl3pPr>
            <a:lvl4pPr marL="0" indent="0">
              <a:lnSpc>
                <a:spcPts val="1600"/>
              </a:lnSpc>
              <a:spcAft>
                <a:spcPts val="0"/>
              </a:spcAft>
              <a:buFontTx/>
              <a:buNone/>
              <a:defRPr sz="1400">
                <a:solidFill>
                  <a:schemeClr val="bg1"/>
                </a:solidFill>
              </a:defRPr>
            </a:lvl4pPr>
            <a:lvl5pPr marL="0" indent="0">
              <a:lnSpc>
                <a:spcPts val="1600"/>
              </a:lnSpc>
              <a:spcAft>
                <a:spcPts val="0"/>
              </a:spcAft>
              <a:buFontTx/>
              <a:buNone/>
              <a:defRPr sz="1400">
                <a:solidFill>
                  <a:schemeClr val="bg1"/>
                </a:solidFill>
              </a:defRPr>
            </a:lvl5pPr>
            <a:lvl6pPr marL="0" indent="0">
              <a:lnSpc>
                <a:spcPts val="1600"/>
              </a:lnSpc>
              <a:spcAft>
                <a:spcPts val="0"/>
              </a:spcAft>
              <a:buFontTx/>
              <a:buNone/>
              <a:defRPr sz="1400">
                <a:solidFill>
                  <a:schemeClr val="bg1"/>
                </a:solidFill>
              </a:defRPr>
            </a:lvl6pPr>
            <a:lvl7pPr marL="0" indent="0">
              <a:lnSpc>
                <a:spcPts val="1600"/>
              </a:lnSpc>
              <a:spcAft>
                <a:spcPts val="0"/>
              </a:spcAft>
              <a:buFontTx/>
              <a:buNone/>
              <a:defRPr sz="1400">
                <a:solidFill>
                  <a:schemeClr val="bg1"/>
                </a:solidFill>
              </a:defRPr>
            </a:lvl7pPr>
            <a:lvl8pPr marL="0" indent="0">
              <a:lnSpc>
                <a:spcPts val="1600"/>
              </a:lnSpc>
              <a:spcAft>
                <a:spcPts val="0"/>
              </a:spcAft>
              <a:buFontTx/>
              <a:buNone/>
              <a:defRPr sz="1400">
                <a:solidFill>
                  <a:schemeClr val="bg1"/>
                </a:solidFill>
              </a:defRPr>
            </a:lvl8pPr>
            <a:lvl9pPr marL="0" indent="0">
              <a:lnSpc>
                <a:spcPts val="1600"/>
              </a:lnSpc>
              <a:spcAft>
                <a:spcPts val="0"/>
              </a:spcAft>
              <a:buFontTx/>
              <a:buNone/>
              <a:defRPr sz="14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818180457"/>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ivider_with image2_style7">
    <p:spTree>
      <p:nvGrpSpPr>
        <p:cNvPr id="1" name=""/>
        <p:cNvGrpSpPr/>
        <p:nvPr/>
      </p:nvGrpSpPr>
      <p:grpSpPr>
        <a:xfrm>
          <a:off x="0" y="0"/>
          <a:ext cx="0" cy="0"/>
          <a:chOff x="0" y="0"/>
          <a:chExt cx="0" cy="0"/>
        </a:xfrm>
      </p:grpSpPr>
      <p:pic>
        <p:nvPicPr>
          <p:cNvPr id="4" name="Picture 3" descr="A multi-story building with colorful balconies&#10;&#10;Description automatically generated">
            <a:extLst>
              <a:ext uri="{FF2B5EF4-FFF2-40B4-BE49-F238E27FC236}">
                <a16:creationId xmlns:a16="http://schemas.microsoft.com/office/drawing/2014/main" id="{90EADEC2-C4A9-6F30-E874-B83B9B07C3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2000"/>
            <a:ext cx="9179998"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18504"/>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EB7BBE"/>
          </a:solidFill>
        </p:spPr>
        <p:txBody>
          <a:bodyPr lIns="144000" tIns="144000" rIns="144000" bIns="144000" anchor="b" anchorCtr="0"/>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solidFill>
            <a:srgbClr val="73234B"/>
          </a:solid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711483716"/>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rgbClr val="73234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dirty="0"/>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2492411636"/>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ver_style2">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p:nvPr>
        </p:nvSpPr>
        <p:spPr>
          <a:xfrm>
            <a:off x="7731687" y="342705"/>
            <a:ext cx="2055998" cy="2052000"/>
          </a:xfrm>
          <a:solidFill>
            <a:srgbClr val="A84500"/>
          </a:solidFill>
        </p:spPr>
        <p:txBody>
          <a:bodyPr lIns="144000" tIns="144000" rIns="144000" bIns="144000" anchor="b"/>
          <a:lstStyle>
            <a:lvl1pPr marL="0">
              <a:lnSpc>
                <a:spcPct val="100000"/>
              </a:lnSpc>
              <a:spcAft>
                <a:spcPts val="0"/>
              </a:spcAft>
              <a:buFontTx/>
              <a:buNone/>
              <a:defRPr sz="20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endParaRPr lang="en-US" dirty="0"/>
          </a:p>
          <a:p>
            <a:pPr lvl="0"/>
            <a:r>
              <a:rPr lang="en-US" dirty="0"/>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Tree>
    <p:extLst>
      <p:ext uri="{BB962C8B-B14F-4D97-AF65-F5344CB8AC3E}">
        <p14:creationId xmlns:p14="http://schemas.microsoft.com/office/powerpoint/2010/main" val="4154858531"/>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ivider_with image1_style2">
    <p:spTree>
      <p:nvGrpSpPr>
        <p:cNvPr id="1" name=""/>
        <p:cNvGrpSpPr/>
        <p:nvPr/>
      </p:nvGrpSpPr>
      <p:grpSpPr>
        <a:xfrm>
          <a:off x="0" y="0"/>
          <a:ext cx="0" cy="0"/>
          <a:chOff x="0" y="0"/>
          <a:chExt cx="0" cy="0"/>
        </a:xfrm>
      </p:grpSpPr>
      <p:pic>
        <p:nvPicPr>
          <p:cNvPr id="4" name="Picture 3" descr="People walking under a building&#10;&#10;Description automatically generated">
            <a:extLst>
              <a:ext uri="{FF2B5EF4-FFF2-40B4-BE49-F238E27FC236}">
                <a16:creationId xmlns:a16="http://schemas.microsoft.com/office/drawing/2014/main" id="{E7BA957F-097B-72FD-DF04-76077458E4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1999"/>
            <a:ext cx="7982610"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dirty="0"/>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90000" y="2791524"/>
            <a:ext cx="3666846" cy="3668980"/>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dirty="0">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34303" y="1567524"/>
            <a:ext cx="1222447"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3" name="Rectangle 2">
            <a:extLst>
              <a:ext uri="{FF2B5EF4-FFF2-40B4-BE49-F238E27FC236}">
                <a16:creationId xmlns:a16="http://schemas.microsoft.com/office/drawing/2014/main" id="{E526673D-C5EB-B111-F899-2755DF3B57EA}"/>
              </a:ext>
            </a:extLst>
          </p:cNvPr>
          <p:cNvSpPr/>
          <p:nvPr userDrawn="1"/>
        </p:nvSpPr>
        <p:spPr>
          <a:xfrm>
            <a:off x="8189904" y="340504"/>
            <a:ext cx="2444399" cy="2451020"/>
          </a:xfrm>
          <a:prstGeom prst="rect">
            <a:avLst/>
          </a:prstGeom>
          <a:solidFill>
            <a:srgbClr val="A845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dirty="0">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7104" y="342000"/>
            <a:ext cx="2437200"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215015974"/>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rgbClr val="A845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dirty="0"/>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79176794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_with image_style1">
    <p:bg>
      <p:bgPr>
        <a:solidFill>
          <a:schemeClr val="bg2"/>
        </a:solidFill>
        <a:effectLst/>
      </p:bgPr>
    </p:bg>
    <p:spTree>
      <p:nvGrpSpPr>
        <p:cNvPr id="1" name=""/>
        <p:cNvGrpSpPr/>
        <p:nvPr/>
      </p:nvGrpSpPr>
      <p:grpSpPr>
        <a:xfrm>
          <a:off x="0" y="0"/>
          <a:ext cx="0" cy="0"/>
          <a:chOff x="0" y="0"/>
          <a:chExt cx="0" cy="0"/>
        </a:xfrm>
      </p:grpSpPr>
      <p:sp>
        <p:nvSpPr>
          <p:cNvPr id="10" name="Text Placeholder 10">
            <a:extLst>
              <a:ext uri="{FF2B5EF4-FFF2-40B4-BE49-F238E27FC236}">
                <a16:creationId xmlns:a16="http://schemas.microsoft.com/office/drawing/2014/main" id="{E3D3FA08-3353-A72F-AD1D-5DBF1C9647FE}"/>
              </a:ext>
            </a:extLst>
          </p:cNvPr>
          <p:cNvSpPr>
            <a:spLocks noGrp="1"/>
          </p:cNvSpPr>
          <p:nvPr>
            <p:ph type="body" sz="quarter" idx="18"/>
          </p:nvPr>
        </p:nvSpPr>
        <p:spPr>
          <a:xfrm>
            <a:off x="8966079" y="6437192"/>
            <a:ext cx="2880320" cy="216000"/>
          </a:xfrm>
        </p:spPr>
        <p:txBody>
          <a:bodyPr anchor="b" anchorCtr="0"/>
          <a:lstStyle>
            <a:lvl1pPr marL="0" algn="r">
              <a:lnSpc>
                <a:spcPct val="100000"/>
              </a:lnSpc>
              <a:spcAft>
                <a:spcPts val="0"/>
              </a:spcAft>
              <a:buFontTx/>
              <a:buNone/>
              <a:defRPr sz="1300" b="0">
                <a:solidFill>
                  <a:schemeClr val="bg1"/>
                </a:solidFill>
              </a:defRPr>
            </a:lvl1pPr>
            <a:lvl2pPr marL="0" algn="r">
              <a:lnSpc>
                <a:spcPct val="100000"/>
              </a:lnSpc>
              <a:spcAft>
                <a:spcPts val="0"/>
              </a:spcAft>
              <a:buFontTx/>
              <a:buNone/>
              <a:defRPr sz="1300">
                <a:solidFill>
                  <a:schemeClr val="bg1"/>
                </a:solidFill>
              </a:defRPr>
            </a:lvl2pPr>
            <a:lvl3pPr marL="0" indent="0" algn="r">
              <a:lnSpc>
                <a:spcPct val="100000"/>
              </a:lnSpc>
              <a:spcAft>
                <a:spcPts val="0"/>
              </a:spcAft>
              <a:buFontTx/>
              <a:buNone/>
              <a:defRPr sz="1400">
                <a:solidFill>
                  <a:schemeClr val="bg1"/>
                </a:solidFill>
              </a:defRPr>
            </a:lvl3pPr>
            <a:lvl4pPr marL="0" indent="0" algn="r">
              <a:lnSpc>
                <a:spcPct val="100000"/>
              </a:lnSpc>
              <a:spcAft>
                <a:spcPts val="0"/>
              </a:spcAft>
              <a:buFontTx/>
              <a:buNone/>
              <a:defRPr sz="1400">
                <a:solidFill>
                  <a:schemeClr val="bg1"/>
                </a:solidFill>
              </a:defRPr>
            </a:lvl4pPr>
            <a:lvl5pPr marL="0" indent="0" algn="r">
              <a:lnSpc>
                <a:spcPct val="100000"/>
              </a:lnSpc>
              <a:spcAft>
                <a:spcPts val="0"/>
              </a:spcAft>
              <a:buFontTx/>
              <a:buNone/>
              <a:defRPr sz="1400">
                <a:solidFill>
                  <a:schemeClr val="bg1"/>
                </a:solidFill>
              </a:defRPr>
            </a:lvl5pPr>
            <a:lvl6pPr marL="0" indent="0" algn="r">
              <a:lnSpc>
                <a:spcPct val="100000"/>
              </a:lnSpc>
              <a:spcAft>
                <a:spcPts val="0"/>
              </a:spcAft>
              <a:buFontTx/>
              <a:buNone/>
              <a:defRPr sz="1400">
                <a:solidFill>
                  <a:schemeClr val="bg1"/>
                </a:solidFill>
              </a:defRPr>
            </a:lvl6pPr>
            <a:lvl7pPr marL="0" indent="0" algn="r">
              <a:lnSpc>
                <a:spcPct val="100000"/>
              </a:lnSpc>
              <a:spcAft>
                <a:spcPts val="0"/>
              </a:spcAft>
              <a:buFontTx/>
              <a:buNone/>
              <a:defRPr sz="1400">
                <a:solidFill>
                  <a:schemeClr val="bg1"/>
                </a:solidFill>
              </a:defRPr>
            </a:lvl7pPr>
            <a:lvl8pPr marL="0" indent="0" algn="r">
              <a:lnSpc>
                <a:spcPct val="100000"/>
              </a:lnSpc>
              <a:spcAft>
                <a:spcPts val="0"/>
              </a:spcAft>
              <a:buFontTx/>
              <a:buNone/>
              <a:defRPr sz="1400">
                <a:solidFill>
                  <a:schemeClr val="bg1"/>
                </a:solidFill>
              </a:defRPr>
            </a:lvl8pPr>
            <a:lvl9pPr marL="0" indent="0" algn="r">
              <a:lnSpc>
                <a:spcPct val="100000"/>
              </a:lnSpc>
              <a:spcAft>
                <a:spcPts val="0"/>
              </a:spcAft>
              <a:buFontTx/>
              <a:buNone/>
              <a:defRPr sz="1400">
                <a:solidFill>
                  <a:schemeClr val="bg1"/>
                </a:solidFill>
              </a:defRPr>
            </a:lvl9pPr>
          </a:lstStyle>
          <a:p>
            <a:pPr lvl="0"/>
            <a:r>
              <a:rPr lang="en-US"/>
              <a:t>Click to edit Master text styles</a:t>
            </a:r>
          </a:p>
          <a:p>
            <a:pPr lvl="1"/>
            <a:r>
              <a:rPr lang="en-US"/>
              <a:t>Second level</a:t>
            </a:r>
          </a:p>
        </p:txBody>
      </p:sp>
      <p:sp>
        <p:nvSpPr>
          <p:cNvPr id="2" name="Footer Placeholder 1">
            <a:extLst>
              <a:ext uri="{FF2B5EF4-FFF2-40B4-BE49-F238E27FC236}">
                <a16:creationId xmlns:a16="http://schemas.microsoft.com/office/drawing/2014/main" id="{BE55D817-EAAB-D963-230E-E123900CB196}"/>
              </a:ext>
            </a:extLst>
          </p:cNvPr>
          <p:cNvSpPr>
            <a:spLocks noGrp="1"/>
          </p:cNvSpPr>
          <p:nvPr>
            <p:ph type="ftr" sz="quarter" idx="13"/>
          </p:nvPr>
        </p:nvSpPr>
        <p:spPr/>
        <p:txBody>
          <a:bodyPr/>
          <a:lstStyle>
            <a:lvl1pPr>
              <a:defRPr>
                <a:solidFill>
                  <a:schemeClr val="bg1"/>
                </a:solidFill>
              </a:defRPr>
            </a:lvl1pPr>
          </a:lstStyle>
          <a:p>
            <a:r>
              <a:rPr lang="en-AU"/>
              <a:t>[Insert Identifier] | [Insert Report Title]</a:t>
            </a:r>
          </a:p>
        </p:txBody>
      </p:sp>
      <p:pic>
        <p:nvPicPr>
          <p:cNvPr id="6" name="Picture 5" descr="A building with a clock tower&#10;&#10;Description automatically generated">
            <a:extLst>
              <a:ext uri="{FF2B5EF4-FFF2-40B4-BE49-F238E27FC236}">
                <a16:creationId xmlns:a16="http://schemas.microsoft.com/office/drawing/2014/main" id="{539DE1A1-49DF-E58A-6C88-61C3401E0A41}"/>
              </a:ext>
            </a:extLst>
          </p:cNvPr>
          <p:cNvPicPr>
            <a:picLocks noChangeAspect="1"/>
          </p:cNvPicPr>
          <p:nvPr userDrawn="1"/>
        </p:nvPicPr>
        <p:blipFill rotWithShape="1">
          <a:blip r:embed="rId2" cstate="email">
            <a:alphaModFix amt="15000"/>
            <a:extLst>
              <a:ext uri="{28A0092B-C50C-407E-A947-70E740481C1C}">
                <a14:useLocalDpi xmlns:a14="http://schemas.microsoft.com/office/drawing/2010/main"/>
              </a:ext>
            </a:extLst>
          </a:blip>
          <a:srcRect/>
          <a:stretch/>
        </p:blipFill>
        <p:spPr>
          <a:xfrm>
            <a:off x="322875" y="342000"/>
            <a:ext cx="11534887" cy="5791668"/>
          </a:xfrm>
          <a:prstGeom prst="rect">
            <a:avLst/>
          </a:prstGeom>
        </p:spPr>
      </p:pic>
      <p:sp>
        <p:nvSpPr>
          <p:cNvPr id="11" name="Title 2">
            <a:extLst>
              <a:ext uri="{FF2B5EF4-FFF2-40B4-BE49-F238E27FC236}">
                <a16:creationId xmlns:a16="http://schemas.microsoft.com/office/drawing/2014/main" id="{221BB744-0774-4C42-7136-CFFEA126ED39}"/>
              </a:ext>
            </a:extLst>
          </p:cNvPr>
          <p:cNvSpPr>
            <a:spLocks noGrp="1"/>
          </p:cNvSpPr>
          <p:nvPr>
            <p:ph type="title"/>
          </p:nvPr>
        </p:nvSpPr>
        <p:spPr>
          <a:xfrm>
            <a:off x="345600" y="1916832"/>
            <a:ext cx="9001001" cy="2726013"/>
          </a:xfrm>
        </p:spPr>
        <p:txBody>
          <a:bodyPr anchor="ctr" anchorCtr="0"/>
          <a:lstStyle>
            <a:lvl1pPr algn="l">
              <a:lnSpc>
                <a:spcPct val="100000"/>
              </a:lnSpc>
              <a:defRPr sz="4400">
                <a:solidFill>
                  <a:schemeClr val="bg1"/>
                </a:solidFill>
              </a:defRPr>
            </a:lvl1pPr>
          </a:lstStyle>
          <a:p>
            <a:r>
              <a:rPr lang="en-US"/>
              <a:t>Click to edit Master title style</a:t>
            </a:r>
            <a:endParaRPr lang="en-AU" dirty="0"/>
          </a:p>
        </p:txBody>
      </p:sp>
      <p:pic>
        <p:nvPicPr>
          <p:cNvPr id="5" name="Picture Placeholder 10" descr="Logo&#10;&#10;Description automatically generated">
            <a:extLst>
              <a:ext uri="{FF2B5EF4-FFF2-40B4-BE49-F238E27FC236}">
                <a16:creationId xmlns:a16="http://schemas.microsoft.com/office/drawing/2014/main" id="{30E4AA47-6A18-5856-8B55-31A2F24D6B0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5412" y="342000"/>
            <a:ext cx="1222350" cy="1223793"/>
          </a:xfrm>
          <a:prstGeom prst="rect">
            <a:avLst/>
          </a:prstGeom>
        </p:spPr>
      </p:pic>
    </p:spTree>
    <p:extLst>
      <p:ext uri="{BB962C8B-B14F-4D97-AF65-F5344CB8AC3E}">
        <p14:creationId xmlns:p14="http://schemas.microsoft.com/office/powerpoint/2010/main" val="5579129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over_style6">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344487" y="342706"/>
            <a:ext cx="7387200" cy="6156000"/>
          </a:xfrm>
          <a:solidFill>
            <a:schemeClr val="bg2"/>
          </a:solidFill>
        </p:spPr>
        <p:txBody>
          <a:bodyPr lIns="180000" tIns="180000" rIns="180000" bIns="180000"/>
          <a:lstStyle>
            <a:lvl1pPr>
              <a:lnSpc>
                <a:spcPts val="5200"/>
              </a:lnSpc>
              <a:spcAft>
                <a:spcPts val="1200"/>
              </a:spcAft>
              <a:defRPr sz="4800">
                <a:solidFill>
                  <a:schemeClr val="bg1"/>
                </a:solidFill>
              </a:defRPr>
            </a:lvl1pPr>
            <a:lvl2pPr marL="0" indent="0">
              <a:lnSpc>
                <a:spcPts val="4000"/>
              </a:lnSpc>
              <a:spcAft>
                <a:spcPts val="1200"/>
              </a:spcAft>
              <a:buNone/>
              <a:defRPr sz="3600">
                <a:solidFill>
                  <a:schemeClr val="bg1"/>
                </a:solidFill>
              </a:defRPr>
            </a:lvl2pPr>
            <a:lvl3pPr marL="0" indent="0">
              <a:lnSpc>
                <a:spcPts val="2000"/>
              </a:lnSpc>
              <a:spcAft>
                <a:spcPts val="1200"/>
              </a:spcAft>
              <a:buNone/>
              <a:defRPr sz="1800">
                <a:solidFill>
                  <a:schemeClr val="bg1"/>
                </a:solidFill>
              </a:defRPr>
            </a:lvl3pPr>
            <a:lvl4pPr marL="0" indent="0">
              <a:lnSpc>
                <a:spcPts val="2000"/>
              </a:lnSpc>
              <a:spcAft>
                <a:spcPts val="1200"/>
              </a:spcAft>
              <a:buNone/>
              <a:defRPr sz="1800">
                <a:solidFill>
                  <a:schemeClr val="bg1"/>
                </a:solidFill>
              </a:defRPr>
            </a:lvl4pPr>
            <a:lvl5pPr marL="0" indent="0">
              <a:lnSpc>
                <a:spcPts val="2000"/>
              </a:lnSpc>
              <a:spcAft>
                <a:spcPts val="1200"/>
              </a:spcAft>
              <a:buNone/>
              <a:defRPr sz="1800">
                <a:solidFill>
                  <a:schemeClr val="bg1"/>
                </a:solidFill>
              </a:defRPr>
            </a:lvl5pPr>
            <a:lvl6pPr marL="0" indent="0">
              <a:lnSpc>
                <a:spcPts val="2000"/>
              </a:lnSpc>
              <a:spcAft>
                <a:spcPts val="1200"/>
              </a:spcAft>
              <a:buNone/>
              <a:defRPr sz="1800">
                <a:solidFill>
                  <a:schemeClr val="bg1"/>
                </a:solidFill>
              </a:defRPr>
            </a:lvl6pPr>
            <a:lvl7pPr marL="0" indent="0">
              <a:lnSpc>
                <a:spcPts val="2000"/>
              </a:lnSpc>
              <a:spcAft>
                <a:spcPts val="1200"/>
              </a:spcAft>
              <a:buNone/>
              <a:defRPr sz="1800">
                <a:solidFill>
                  <a:schemeClr val="bg1"/>
                </a:solidFill>
              </a:defRPr>
            </a:lvl7pPr>
            <a:lvl8pPr marL="0" indent="0">
              <a:lnSpc>
                <a:spcPts val="2000"/>
              </a:lnSpc>
              <a:spcAft>
                <a:spcPts val="1200"/>
              </a:spcAft>
              <a:buNone/>
              <a:defRPr sz="1800">
                <a:solidFill>
                  <a:schemeClr val="bg1"/>
                </a:solidFill>
              </a:defRPr>
            </a:lvl8pPr>
            <a:lvl9pPr marL="0" indent="0">
              <a:lnSpc>
                <a:spcPts val="2000"/>
              </a:lnSpc>
              <a:spcAft>
                <a:spcPts val="1200"/>
              </a:spcAft>
              <a:buNone/>
              <a:defRPr sz="1800">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Placeholder 11">
            <a:extLst>
              <a:ext uri="{FF2B5EF4-FFF2-40B4-BE49-F238E27FC236}">
                <a16:creationId xmlns:a16="http://schemas.microsoft.com/office/drawing/2014/main" id="{387ED941-9C27-8A50-85FC-20C808963583}"/>
              </a:ext>
            </a:extLst>
          </p:cNvPr>
          <p:cNvSpPr>
            <a:spLocks noGrp="1"/>
          </p:cNvSpPr>
          <p:nvPr>
            <p:ph type="body" sz="quarter" idx="13" hasCustomPrompt="1"/>
          </p:nvPr>
        </p:nvSpPr>
        <p:spPr>
          <a:xfrm>
            <a:off x="7731687" y="342705"/>
            <a:ext cx="2055998" cy="2052000"/>
          </a:xfrm>
          <a:solidFill>
            <a:srgbClr val="FFD629"/>
          </a:solidFill>
        </p:spPr>
        <p:txBody>
          <a:bodyPr lIns="144000" tIns="144000" rIns="144000" bIns="144000" anchor="b" anchorCtr="0"/>
          <a:lstStyle>
            <a:lvl1pPr marL="0">
              <a:lnSpc>
                <a:spcPct val="100000"/>
              </a:lnSpc>
              <a:spcAft>
                <a:spcPts val="0"/>
              </a:spcAft>
              <a:buFontTx/>
              <a:buNone/>
              <a:defRPr sz="20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pic>
        <p:nvPicPr>
          <p:cNvPr id="5" name="Picture Placeholder 6" descr="Logo&#10;&#10;Description automatically generated">
            <a:extLst>
              <a:ext uri="{FF2B5EF4-FFF2-40B4-BE49-F238E27FC236}">
                <a16:creationId xmlns:a16="http://schemas.microsoft.com/office/drawing/2014/main" id="{A828604B-3603-BCC0-A1CC-EE9580EA76E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1" b="231"/>
          <a:stretch/>
        </p:blipFill>
        <p:spPr>
          <a:xfrm>
            <a:off x="9786409" y="342705"/>
            <a:ext cx="2061103" cy="2051245"/>
          </a:xfrm>
          <a:prstGeom prst="rect">
            <a:avLst/>
          </a:prstGeom>
        </p:spPr>
      </p:pic>
      <p:sp>
        <p:nvSpPr>
          <p:cNvPr id="7" name="Rectangle 6">
            <a:extLst>
              <a:ext uri="{FF2B5EF4-FFF2-40B4-BE49-F238E27FC236}">
                <a16:creationId xmlns:a16="http://schemas.microsoft.com/office/drawing/2014/main" id="{6C306A53-79D6-EF39-3A6D-59F43F40207C}"/>
              </a:ext>
            </a:extLst>
          </p:cNvPr>
          <p:cNvSpPr/>
          <p:nvPr userDrawn="1"/>
        </p:nvSpPr>
        <p:spPr>
          <a:xfrm>
            <a:off x="7731687" y="2393950"/>
            <a:ext cx="4115825" cy="4104756"/>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2" name="Picture Placeholder 3">
            <a:extLst>
              <a:ext uri="{FF2B5EF4-FFF2-40B4-BE49-F238E27FC236}">
                <a16:creationId xmlns:a16="http://schemas.microsoft.com/office/drawing/2014/main" id="{64F25102-8019-71BA-8F07-A5D0AFCC24B8}"/>
              </a:ext>
            </a:extLst>
          </p:cNvPr>
          <p:cNvSpPr>
            <a:spLocks noGrp="1"/>
          </p:cNvSpPr>
          <p:nvPr>
            <p:ph type="pic" sz="quarter" idx="14" hasCustomPrompt="1"/>
          </p:nvPr>
        </p:nvSpPr>
        <p:spPr>
          <a:xfrm>
            <a:off x="541336" y="5094185"/>
            <a:ext cx="1755195" cy="809625"/>
          </a:xfrm>
        </p:spPr>
        <p:txBody>
          <a:bodyPr anchor="ctr" anchorCtr="0"/>
          <a:lstStyle>
            <a:lvl1pPr algn="ctr">
              <a:lnSpc>
                <a:spcPts val="1600"/>
              </a:lnSpc>
              <a:defRPr sz="1400">
                <a:solidFill>
                  <a:schemeClr val="bg1"/>
                </a:solidFill>
              </a:defRPr>
            </a:lvl1pPr>
          </a:lstStyle>
          <a:p>
            <a:r>
              <a:rPr lang="en-AU" dirty="0"/>
              <a:t>Click icon to Insert Partner logo </a:t>
            </a:r>
          </a:p>
        </p:txBody>
      </p:sp>
      <p:sp>
        <p:nvSpPr>
          <p:cNvPr id="3" name="Picture Placeholder 3">
            <a:extLst>
              <a:ext uri="{FF2B5EF4-FFF2-40B4-BE49-F238E27FC236}">
                <a16:creationId xmlns:a16="http://schemas.microsoft.com/office/drawing/2014/main" id="{D7C73486-B521-47A0-AF9D-6971811ACFA4}"/>
              </a:ext>
            </a:extLst>
          </p:cNvPr>
          <p:cNvSpPr>
            <a:spLocks noGrp="1"/>
          </p:cNvSpPr>
          <p:nvPr>
            <p:ph type="pic" sz="quarter" idx="15" hasCustomPrompt="1"/>
          </p:nvPr>
        </p:nvSpPr>
        <p:spPr>
          <a:xfrm>
            <a:off x="258579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4" name="Picture Placeholder 3">
            <a:extLst>
              <a:ext uri="{FF2B5EF4-FFF2-40B4-BE49-F238E27FC236}">
                <a16:creationId xmlns:a16="http://schemas.microsoft.com/office/drawing/2014/main" id="{C5047982-B5C9-3137-D959-134494D799BE}"/>
              </a:ext>
            </a:extLst>
          </p:cNvPr>
          <p:cNvSpPr>
            <a:spLocks noGrp="1"/>
          </p:cNvSpPr>
          <p:nvPr>
            <p:ph type="pic" sz="quarter" idx="16" hasCustomPrompt="1"/>
          </p:nvPr>
        </p:nvSpPr>
        <p:spPr>
          <a:xfrm>
            <a:off x="4630256" y="5094185"/>
            <a:ext cx="1755195" cy="809625"/>
          </a:xfrm>
        </p:spPr>
        <p:txBody>
          <a:bodyPr anchor="ctr" anchorCtr="0"/>
          <a:lstStyle>
            <a:lvl1pPr algn="ctr">
              <a:lnSpc>
                <a:spcPts val="1600"/>
              </a:lnSpc>
              <a:defRPr sz="1400">
                <a:solidFill>
                  <a:schemeClr val="bg1"/>
                </a:solidFill>
              </a:defRPr>
            </a:lvl1pPr>
          </a:lstStyle>
          <a:p>
            <a:r>
              <a:rPr lang="en-AU"/>
              <a:t>Click icon to Insert Partner logo </a:t>
            </a:r>
          </a:p>
        </p:txBody>
      </p:sp>
      <p:sp>
        <p:nvSpPr>
          <p:cNvPr id="8" name="Text Placeholder 10">
            <a:extLst>
              <a:ext uri="{FF2B5EF4-FFF2-40B4-BE49-F238E27FC236}">
                <a16:creationId xmlns:a16="http://schemas.microsoft.com/office/drawing/2014/main" id="{28B770AB-4E41-97A4-BC8B-8232D6165CC4}"/>
              </a:ext>
            </a:extLst>
          </p:cNvPr>
          <p:cNvSpPr>
            <a:spLocks noGrp="1"/>
          </p:cNvSpPr>
          <p:nvPr>
            <p:ph type="body" sz="quarter" idx="17"/>
          </p:nvPr>
        </p:nvSpPr>
        <p:spPr>
          <a:xfrm>
            <a:off x="541335" y="5993730"/>
            <a:ext cx="5844115" cy="405600"/>
          </a:xfrm>
        </p:spPr>
        <p:txBody>
          <a:bodyPr/>
          <a:lstStyle>
            <a:lvl1pPr marL="0">
              <a:lnSpc>
                <a:spcPts val="1600"/>
              </a:lnSpc>
              <a:spcAft>
                <a:spcPts val="0"/>
              </a:spcAft>
              <a:buFontTx/>
              <a:buNone/>
              <a:defRPr sz="1400">
                <a:solidFill>
                  <a:schemeClr val="bg1"/>
                </a:solidFill>
              </a:defRPr>
            </a:lvl1pPr>
            <a:lvl2pPr marL="0">
              <a:lnSpc>
                <a:spcPts val="1600"/>
              </a:lnSpc>
              <a:spcAft>
                <a:spcPts val="0"/>
              </a:spcAft>
              <a:buFontTx/>
              <a:buNone/>
              <a:defRPr sz="1400">
                <a:solidFill>
                  <a:schemeClr val="bg1"/>
                </a:solidFill>
              </a:defRPr>
            </a:lvl2pPr>
            <a:lvl3pPr marL="0" indent="0">
              <a:lnSpc>
                <a:spcPts val="1600"/>
              </a:lnSpc>
              <a:spcAft>
                <a:spcPts val="0"/>
              </a:spcAft>
              <a:buFontTx/>
              <a:buNone/>
              <a:defRPr sz="1400">
                <a:solidFill>
                  <a:schemeClr val="bg1"/>
                </a:solidFill>
              </a:defRPr>
            </a:lvl3pPr>
            <a:lvl4pPr marL="0" indent="0">
              <a:lnSpc>
                <a:spcPts val="1600"/>
              </a:lnSpc>
              <a:spcAft>
                <a:spcPts val="0"/>
              </a:spcAft>
              <a:buFontTx/>
              <a:buNone/>
              <a:defRPr sz="1400">
                <a:solidFill>
                  <a:schemeClr val="bg1"/>
                </a:solidFill>
              </a:defRPr>
            </a:lvl4pPr>
            <a:lvl5pPr marL="0" indent="0">
              <a:lnSpc>
                <a:spcPts val="1600"/>
              </a:lnSpc>
              <a:spcAft>
                <a:spcPts val="0"/>
              </a:spcAft>
              <a:buFontTx/>
              <a:buNone/>
              <a:defRPr sz="1400">
                <a:solidFill>
                  <a:schemeClr val="bg1"/>
                </a:solidFill>
              </a:defRPr>
            </a:lvl5pPr>
            <a:lvl6pPr marL="0" indent="0">
              <a:lnSpc>
                <a:spcPts val="1600"/>
              </a:lnSpc>
              <a:spcAft>
                <a:spcPts val="0"/>
              </a:spcAft>
              <a:buFontTx/>
              <a:buNone/>
              <a:defRPr sz="1400">
                <a:solidFill>
                  <a:schemeClr val="bg1"/>
                </a:solidFill>
              </a:defRPr>
            </a:lvl6pPr>
            <a:lvl7pPr marL="0" indent="0">
              <a:lnSpc>
                <a:spcPts val="1600"/>
              </a:lnSpc>
              <a:spcAft>
                <a:spcPts val="0"/>
              </a:spcAft>
              <a:buFontTx/>
              <a:buNone/>
              <a:defRPr sz="1400">
                <a:solidFill>
                  <a:schemeClr val="bg1"/>
                </a:solidFill>
              </a:defRPr>
            </a:lvl7pPr>
            <a:lvl8pPr marL="0" indent="0">
              <a:lnSpc>
                <a:spcPts val="1600"/>
              </a:lnSpc>
              <a:spcAft>
                <a:spcPts val="0"/>
              </a:spcAft>
              <a:buFontTx/>
              <a:buNone/>
              <a:defRPr sz="1400">
                <a:solidFill>
                  <a:schemeClr val="bg1"/>
                </a:solidFill>
              </a:defRPr>
            </a:lvl8pPr>
            <a:lvl9pPr marL="0" indent="0">
              <a:lnSpc>
                <a:spcPts val="1600"/>
              </a:lnSpc>
              <a:spcAft>
                <a:spcPts val="0"/>
              </a:spcAft>
              <a:buFontTx/>
              <a:buNone/>
              <a:defRPr sz="14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823509555"/>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2_Divider_with image1_style2">
    <p:spTree>
      <p:nvGrpSpPr>
        <p:cNvPr id="1" name=""/>
        <p:cNvGrpSpPr/>
        <p:nvPr/>
      </p:nvGrpSpPr>
      <p:grpSpPr>
        <a:xfrm>
          <a:off x="0" y="0"/>
          <a:ext cx="0" cy="0"/>
          <a:chOff x="0" y="0"/>
          <a:chExt cx="0" cy="0"/>
        </a:xfrm>
      </p:grpSpPr>
      <p:pic>
        <p:nvPicPr>
          <p:cNvPr id="4" name="Picture 3" descr="A building with a large building and a green field&#10;&#10;Description automatically generated with medium confidence">
            <a:extLst>
              <a:ext uri="{FF2B5EF4-FFF2-40B4-BE49-F238E27FC236}">
                <a16:creationId xmlns:a16="http://schemas.microsoft.com/office/drawing/2014/main" id="{E7D728B2-BA8A-D353-F5D2-D21C4E6E69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1999"/>
            <a:ext cx="9174466"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35154" y="369748"/>
            <a:ext cx="7844400" cy="6118504"/>
          </a:xfrm>
        </p:spPr>
        <p:txBody>
          <a:bodyPr anchor="ctr" anchorCtr="0"/>
          <a:lstStyle>
            <a:lvl1pPr algn="ctr">
              <a:defRPr>
                <a:solidFill>
                  <a:srgbClr val="C00000"/>
                </a:solidFill>
              </a:defRPr>
            </a:lvl1pPr>
          </a:lstStyle>
          <a:p>
            <a:r>
              <a:rPr lang="en-AU" dirty="0"/>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90000" y="2791524"/>
            <a:ext cx="3666846" cy="3668980"/>
          </a:xfrm>
          <a:prstGeom prst="rect">
            <a:avLst/>
          </a:prstGeom>
          <a:solidFill>
            <a:srgbClr val="000F4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dirty="0">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34303" y="1567524"/>
            <a:ext cx="1222447" cy="1224000"/>
          </a:xfrm>
          <a:solidFill>
            <a:srgbClr val="FFD629"/>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3" name="Rectangle 2">
            <a:extLst>
              <a:ext uri="{FF2B5EF4-FFF2-40B4-BE49-F238E27FC236}">
                <a16:creationId xmlns:a16="http://schemas.microsoft.com/office/drawing/2014/main" id="{E526673D-C5EB-B111-F899-2755DF3B57EA}"/>
              </a:ext>
            </a:extLst>
          </p:cNvPr>
          <p:cNvSpPr/>
          <p:nvPr userDrawn="1"/>
        </p:nvSpPr>
        <p:spPr>
          <a:xfrm>
            <a:off x="8189904" y="340504"/>
            <a:ext cx="2444399" cy="2451020"/>
          </a:xfrm>
          <a:prstGeom prst="rect">
            <a:avLst/>
          </a:prstGeom>
          <a:solidFill>
            <a:srgbClr val="ABC1A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dirty="0">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7104" y="342000"/>
            <a:ext cx="2437200" cy="2449524"/>
          </a:xfrm>
          <a:solidFill>
            <a:srgbClr val="78000D"/>
          </a:solid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552066655"/>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ivider_no image_style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56000"/>
          </a:xfrm>
          <a:prstGeom prst="rect">
            <a:avLst/>
          </a:prstGeom>
          <a:solidFill>
            <a:srgbClr val="78000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dirty="0"/>
          </a:p>
        </p:txBody>
      </p:sp>
      <p:pic>
        <p:nvPicPr>
          <p:cNvPr id="3" name="Picture Placeholder 10" descr="Logo&#10;&#10;Description automatically generated">
            <a:extLst>
              <a:ext uri="{FF2B5EF4-FFF2-40B4-BE49-F238E27FC236}">
                <a16:creationId xmlns:a16="http://schemas.microsoft.com/office/drawing/2014/main" id="{EA2DD591-39B0-CB76-8DFD-51AB679DCF2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Tree>
    <p:extLst>
      <p:ext uri="{BB962C8B-B14F-4D97-AF65-F5344CB8AC3E}">
        <p14:creationId xmlns:p14="http://schemas.microsoft.com/office/powerpoint/2010/main" val="2422108170"/>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F5FD65-719B-D18F-F8E8-E39C71BCBD2F}"/>
              </a:ext>
            </a:extLst>
          </p:cNvPr>
          <p:cNvSpPr>
            <a:spLocks noGrp="1"/>
          </p:cNvSpPr>
          <p:nvPr>
            <p:ph type="title"/>
          </p:nvPr>
        </p:nvSpPr>
        <p:spPr/>
        <p:txBody>
          <a:bodyPr/>
          <a:lstStyle/>
          <a:p>
            <a:r>
              <a:rPr lang="en-US"/>
              <a:t>Click to edit Master title style</a:t>
            </a:r>
            <a:endParaRPr lang="en-AU"/>
          </a:p>
        </p:txBody>
      </p:sp>
      <p:sp>
        <p:nvSpPr>
          <p:cNvPr id="2" name="Footer Placeholder 1">
            <a:extLst>
              <a:ext uri="{FF2B5EF4-FFF2-40B4-BE49-F238E27FC236}">
                <a16:creationId xmlns:a16="http://schemas.microsoft.com/office/drawing/2014/main" id="{AEAC15A5-6D74-A5DE-3613-65783B641150}"/>
              </a:ext>
            </a:extLst>
          </p:cNvPr>
          <p:cNvSpPr>
            <a:spLocks noGrp="1"/>
          </p:cNvSpPr>
          <p:nvPr>
            <p:ph type="ftr" sz="quarter" idx="13"/>
          </p:nvPr>
        </p:nvSpPr>
        <p:spPr/>
        <p:txBody>
          <a:bodyPr/>
          <a:lstStyle/>
          <a:p>
            <a:r>
              <a:rPr lang="en-AU"/>
              <a:t>[Insert Identifier] | [Insert Report Title]</a:t>
            </a:r>
            <a:endParaRPr lang="en-AU" dirty="0"/>
          </a:p>
        </p:txBody>
      </p:sp>
      <p:sp>
        <p:nvSpPr>
          <p:cNvPr id="4" name="Slide Number Placeholder 3">
            <a:extLst>
              <a:ext uri="{FF2B5EF4-FFF2-40B4-BE49-F238E27FC236}">
                <a16:creationId xmlns:a16="http://schemas.microsoft.com/office/drawing/2014/main" id="{435F3ED5-6AAA-3BC2-D5BA-F3F1F1F148E4}"/>
              </a:ext>
            </a:extLst>
          </p:cNvPr>
          <p:cNvSpPr>
            <a:spLocks noGrp="1"/>
          </p:cNvSpPr>
          <p:nvPr>
            <p:ph type="sldNum" sz="quarter" idx="14"/>
          </p:nvPr>
        </p:nvSpPr>
        <p:spPr/>
        <p:txBody>
          <a:bodyPr/>
          <a:lstStyle/>
          <a:p>
            <a:r>
              <a:rPr lang="en-AU"/>
              <a:t>Page [</a:t>
            </a:r>
            <a:fld id="{29D5CE74-914C-4689-99FC-1AEF49CE2B47}" type="slidenum">
              <a:rPr smtClean="0"/>
              <a:pPr/>
              <a:t>‹#›</a:t>
            </a:fld>
            <a:r>
              <a:t>]</a:t>
            </a:r>
            <a:endParaRPr lang="en-AU" dirty="0"/>
          </a:p>
        </p:txBody>
      </p:sp>
    </p:spTree>
    <p:extLst>
      <p:ext uri="{BB962C8B-B14F-4D97-AF65-F5344CB8AC3E}">
        <p14:creationId xmlns:p14="http://schemas.microsoft.com/office/powerpoint/2010/main" val="546547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slide_style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58A6B7-81E3-7682-FEE6-1E360727B766}"/>
              </a:ext>
            </a:extLst>
          </p:cNvPr>
          <p:cNvSpPr/>
          <p:nvPr userDrawn="1"/>
        </p:nvSpPr>
        <p:spPr>
          <a:xfrm>
            <a:off x="344884" y="342705"/>
            <a:ext cx="11511866" cy="612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4" name="Picture Placeholder 10" descr="Logo&#10;&#10;Description automatically generated">
            <a:extLst>
              <a:ext uri="{FF2B5EF4-FFF2-40B4-BE49-F238E27FC236}">
                <a16:creationId xmlns:a16="http://schemas.microsoft.com/office/drawing/2014/main" id="{F44244A3-AF35-00C5-3FA8-D6B57DDB2ED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5" name="Title 6">
            <a:extLst>
              <a:ext uri="{FF2B5EF4-FFF2-40B4-BE49-F238E27FC236}">
                <a16:creationId xmlns:a16="http://schemas.microsoft.com/office/drawing/2014/main" id="{EEBEA266-07A0-CF95-5E3B-27E39E74A833}"/>
              </a:ext>
            </a:extLst>
          </p:cNvPr>
          <p:cNvSpPr>
            <a:spLocks noGrp="1"/>
          </p:cNvSpPr>
          <p:nvPr>
            <p:ph type="title"/>
          </p:nvPr>
        </p:nvSpPr>
        <p:spPr>
          <a:xfrm>
            <a:off x="568800" y="500400"/>
            <a:ext cx="4762800" cy="5810400"/>
          </a:xfrm>
        </p:spPr>
        <p:txBody>
          <a:bodyPr/>
          <a:lstStyle>
            <a:lvl1pPr>
              <a:lnSpc>
                <a:spcPts val="5200"/>
              </a:lnSpc>
              <a:defRPr sz="4800">
                <a:solidFill>
                  <a:schemeClr val="bg1"/>
                </a:solidFill>
              </a:defRPr>
            </a:lvl1pPr>
          </a:lstStyle>
          <a:p>
            <a:r>
              <a:rPr lang="en-US"/>
              <a:t>Click to edit Master title style</a:t>
            </a:r>
            <a:endParaRPr lang="en-AU" dirty="0"/>
          </a:p>
        </p:txBody>
      </p:sp>
    </p:spTree>
    <p:extLst>
      <p:ext uri="{BB962C8B-B14F-4D97-AF65-F5344CB8AC3E}">
        <p14:creationId xmlns:p14="http://schemas.microsoft.com/office/powerpoint/2010/main" val="272713808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_with image1_style1">
    <p:spTree>
      <p:nvGrpSpPr>
        <p:cNvPr id="1" name=""/>
        <p:cNvGrpSpPr/>
        <p:nvPr/>
      </p:nvGrpSpPr>
      <p:grpSpPr>
        <a:xfrm>
          <a:off x="0" y="0"/>
          <a:ext cx="0" cy="0"/>
          <a:chOff x="0" y="0"/>
          <a:chExt cx="0" cy="0"/>
        </a:xfrm>
      </p:grpSpPr>
      <p:pic>
        <p:nvPicPr>
          <p:cNvPr id="4" name="Picture 3" descr="A train on the street&#10;&#10;Description automatically generated">
            <a:extLst>
              <a:ext uri="{FF2B5EF4-FFF2-40B4-BE49-F238E27FC236}">
                <a16:creationId xmlns:a16="http://schemas.microsoft.com/office/drawing/2014/main" id="{C21B4368-12D9-57AE-3A1D-DAE6674AE8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2000"/>
            <a:ext cx="9180000"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2" name="Rectangle 1">
            <a:extLst>
              <a:ext uri="{FF2B5EF4-FFF2-40B4-BE49-F238E27FC236}">
                <a16:creationId xmlns:a16="http://schemas.microsoft.com/office/drawing/2014/main" id="{ECAB7617-3B2D-B71C-77FF-ACD3A548A032}"/>
              </a:ext>
            </a:extLst>
          </p:cNvPr>
          <p:cNvSpPr/>
          <p:nvPr userDrawn="1"/>
        </p:nvSpPr>
        <p:spPr>
          <a:xfrm>
            <a:off x="8189904" y="342000"/>
            <a:ext cx="3666846" cy="6118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5" name="Picture Placeholder 10" descr="Logo&#10;&#10;Description automatically generated">
            <a:extLst>
              <a:ext uri="{FF2B5EF4-FFF2-40B4-BE49-F238E27FC236}">
                <a16:creationId xmlns:a16="http://schemas.microsoft.com/office/drawing/2014/main" id="{E62A33BC-03A6-C8A1-9C41-41066E1C7A1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7" name="Text Placeholder 11">
            <a:extLst>
              <a:ext uri="{FF2B5EF4-FFF2-40B4-BE49-F238E27FC236}">
                <a16:creationId xmlns:a16="http://schemas.microsoft.com/office/drawing/2014/main" id="{690C4421-083D-FF6F-7F5B-D334A594F9E6}"/>
              </a:ext>
            </a:extLst>
          </p:cNvPr>
          <p:cNvSpPr>
            <a:spLocks noGrp="1"/>
          </p:cNvSpPr>
          <p:nvPr>
            <p:ph type="body" sz="quarter" idx="13" hasCustomPrompt="1"/>
          </p:nvPr>
        </p:nvSpPr>
        <p:spPr>
          <a:xfrm>
            <a:off x="10641504" y="1567524"/>
            <a:ext cx="1215246"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721524032"/>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_with image2_style1">
    <p:spTree>
      <p:nvGrpSpPr>
        <p:cNvPr id="1" name=""/>
        <p:cNvGrpSpPr/>
        <p:nvPr/>
      </p:nvGrpSpPr>
      <p:grpSpPr>
        <a:xfrm>
          <a:off x="0" y="0"/>
          <a:ext cx="0" cy="0"/>
          <a:chOff x="0" y="0"/>
          <a:chExt cx="0" cy="0"/>
        </a:xfrm>
      </p:grpSpPr>
      <p:pic>
        <p:nvPicPr>
          <p:cNvPr id="3" name="Picture 2" descr="A close-up of a building&#10;&#10;Description automatically generated">
            <a:extLst>
              <a:ext uri="{FF2B5EF4-FFF2-40B4-BE49-F238E27FC236}">
                <a16:creationId xmlns:a16="http://schemas.microsoft.com/office/drawing/2014/main" id="{B81EDBD4-C9CF-59CC-461E-DB98C187D3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2000"/>
            <a:ext cx="9169070"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5" name="Rectangle 4">
            <a:extLst>
              <a:ext uri="{FF2B5EF4-FFF2-40B4-BE49-F238E27FC236}">
                <a16:creationId xmlns:a16="http://schemas.microsoft.com/office/drawing/2014/main" id="{4EF8F4E9-FAE8-C7F7-EED9-30CA77676534}"/>
              </a:ext>
            </a:extLst>
          </p:cNvPr>
          <p:cNvSpPr/>
          <p:nvPr userDrawn="1"/>
        </p:nvSpPr>
        <p:spPr>
          <a:xfrm>
            <a:off x="8189904" y="342000"/>
            <a:ext cx="3666846" cy="6118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pic>
        <p:nvPicPr>
          <p:cNvPr id="7" name="Picture Placeholder 10" descr="Logo&#10;&#10;Description automatically generated">
            <a:extLst>
              <a:ext uri="{FF2B5EF4-FFF2-40B4-BE49-F238E27FC236}">
                <a16:creationId xmlns:a16="http://schemas.microsoft.com/office/drawing/2014/main" id="{21F14F64-41A3-A64C-2463-CAC1DD1F163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9" name="Text Placeholder 11">
            <a:extLst>
              <a:ext uri="{FF2B5EF4-FFF2-40B4-BE49-F238E27FC236}">
                <a16:creationId xmlns:a16="http://schemas.microsoft.com/office/drawing/2014/main" id="{CB4A80DB-38E0-359B-9518-DCF2692A96B0}"/>
              </a:ext>
            </a:extLst>
          </p:cNvPr>
          <p:cNvSpPr>
            <a:spLocks noGrp="1"/>
          </p:cNvSpPr>
          <p:nvPr>
            <p:ph type="body" sz="quarter" idx="13" hasCustomPrompt="1"/>
          </p:nvPr>
        </p:nvSpPr>
        <p:spPr>
          <a:xfrm>
            <a:off x="10641504" y="1567524"/>
            <a:ext cx="1215246"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Tree>
    <p:extLst>
      <p:ext uri="{BB962C8B-B14F-4D97-AF65-F5344CB8AC3E}">
        <p14:creationId xmlns:p14="http://schemas.microsoft.com/office/powerpoint/2010/main" val="2880520558"/>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_with image3_style1">
    <p:spTree>
      <p:nvGrpSpPr>
        <p:cNvPr id="1" name=""/>
        <p:cNvGrpSpPr/>
        <p:nvPr/>
      </p:nvGrpSpPr>
      <p:grpSpPr>
        <a:xfrm>
          <a:off x="0" y="0"/>
          <a:ext cx="0" cy="0"/>
          <a:chOff x="0" y="0"/>
          <a:chExt cx="0" cy="0"/>
        </a:xfrm>
      </p:grpSpPr>
      <p:pic>
        <p:nvPicPr>
          <p:cNvPr id="3" name="Picture 2" descr="A group of people walking outside of a building&#10;&#10;Description automatically generated">
            <a:extLst>
              <a:ext uri="{FF2B5EF4-FFF2-40B4-BE49-F238E27FC236}">
                <a16:creationId xmlns:a16="http://schemas.microsoft.com/office/drawing/2014/main" id="{FED4D6B5-F526-F625-9177-15B300C8FC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599" y="342000"/>
            <a:ext cx="9163922"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18504"/>
          </a:xfrm>
        </p:spPr>
        <p:txBody>
          <a:bodyPr anchor="ctr" anchorCtr="0"/>
          <a:lstStyle>
            <a:lvl1pPr algn="ctr">
              <a:defRPr>
                <a:solidFill>
                  <a:srgbClr val="C00000"/>
                </a:solidFill>
              </a:defRPr>
            </a:lvl1pPr>
          </a:lstStyle>
          <a:p>
            <a:r>
              <a:rPr lang="en-AU"/>
              <a:t>Click here to insert Image</a:t>
            </a:r>
          </a:p>
        </p:txBody>
      </p:sp>
      <p:sp>
        <p:nvSpPr>
          <p:cNvPr id="5" name="Rectangle 4">
            <a:extLst>
              <a:ext uri="{FF2B5EF4-FFF2-40B4-BE49-F238E27FC236}">
                <a16:creationId xmlns:a16="http://schemas.microsoft.com/office/drawing/2014/main" id="{315C606B-DBD6-6B98-FCEE-3981CBD7676E}"/>
              </a:ext>
            </a:extLst>
          </p:cNvPr>
          <p:cNvSpPr/>
          <p:nvPr userDrawn="1"/>
        </p:nvSpPr>
        <p:spPr>
          <a:xfrm>
            <a:off x="8189904" y="342000"/>
            <a:ext cx="3666846" cy="6118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pic>
        <p:nvPicPr>
          <p:cNvPr id="7" name="Picture Placeholder 10" descr="Logo&#10;&#10;Description automatically generated">
            <a:extLst>
              <a:ext uri="{FF2B5EF4-FFF2-40B4-BE49-F238E27FC236}">
                <a16:creationId xmlns:a16="http://schemas.microsoft.com/office/drawing/2014/main" id="{934572BE-6DBB-223D-542C-91D71528A17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9" name="Text Placeholder 11">
            <a:extLst>
              <a:ext uri="{FF2B5EF4-FFF2-40B4-BE49-F238E27FC236}">
                <a16:creationId xmlns:a16="http://schemas.microsoft.com/office/drawing/2014/main" id="{D22CA810-7F8C-3D8D-59E6-41512FFA280C}"/>
              </a:ext>
            </a:extLst>
          </p:cNvPr>
          <p:cNvSpPr>
            <a:spLocks noGrp="1"/>
          </p:cNvSpPr>
          <p:nvPr>
            <p:ph type="body" sz="quarter" idx="13" hasCustomPrompt="1"/>
          </p:nvPr>
        </p:nvSpPr>
        <p:spPr>
          <a:xfrm>
            <a:off x="10641504" y="1567524"/>
            <a:ext cx="1215246"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Tree>
    <p:extLst>
      <p:ext uri="{BB962C8B-B14F-4D97-AF65-F5344CB8AC3E}">
        <p14:creationId xmlns:p14="http://schemas.microsoft.com/office/powerpoint/2010/main" val="2063822104"/>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_with image4_style1">
    <p:spTree>
      <p:nvGrpSpPr>
        <p:cNvPr id="1" name=""/>
        <p:cNvGrpSpPr/>
        <p:nvPr/>
      </p:nvGrpSpPr>
      <p:grpSpPr>
        <a:xfrm>
          <a:off x="0" y="0"/>
          <a:ext cx="0" cy="0"/>
          <a:chOff x="0" y="0"/>
          <a:chExt cx="0" cy="0"/>
        </a:xfrm>
      </p:grpSpPr>
      <p:pic>
        <p:nvPicPr>
          <p:cNvPr id="3" name="Picture 2" descr="A building with many windows&#10;&#10;Description automatically generated">
            <a:extLst>
              <a:ext uri="{FF2B5EF4-FFF2-40B4-BE49-F238E27FC236}">
                <a16:creationId xmlns:a16="http://schemas.microsoft.com/office/drawing/2014/main" id="{4ACB552C-63F8-E9C0-06FA-7DB1F7430E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600" y="341999"/>
            <a:ext cx="9175088" cy="6120000"/>
          </a:xfrm>
          <a:prstGeom prst="rect">
            <a:avLst/>
          </a:prstGeom>
        </p:spPr>
      </p:pic>
      <p:sp>
        <p:nvSpPr>
          <p:cNvPr id="8" name="Picture Placeholder 7">
            <a:extLst>
              <a:ext uri="{FF2B5EF4-FFF2-40B4-BE49-F238E27FC236}">
                <a16:creationId xmlns:a16="http://schemas.microsoft.com/office/drawing/2014/main" id="{3DB6CE05-8B75-3CF7-8BC7-87753BDD5131}"/>
              </a:ext>
            </a:extLst>
          </p:cNvPr>
          <p:cNvSpPr>
            <a:spLocks noGrp="1"/>
          </p:cNvSpPr>
          <p:nvPr>
            <p:ph type="pic" sz="quarter" idx="11" hasCustomPrompt="1"/>
          </p:nvPr>
        </p:nvSpPr>
        <p:spPr>
          <a:xfrm>
            <a:off x="345600" y="342000"/>
            <a:ext cx="7844400" cy="6120000"/>
          </a:xfrm>
        </p:spPr>
        <p:txBody>
          <a:bodyPr anchor="ctr" anchorCtr="0"/>
          <a:lstStyle>
            <a:lvl1pPr algn="ctr">
              <a:defRPr>
                <a:solidFill>
                  <a:srgbClr val="C00000"/>
                </a:solidFill>
              </a:defRPr>
            </a:lvl1pPr>
          </a:lstStyle>
          <a:p>
            <a:r>
              <a:rPr lang="en-AU"/>
              <a:t>Click here to insert Image</a:t>
            </a:r>
          </a:p>
        </p:txBody>
      </p:sp>
      <p:sp>
        <p:nvSpPr>
          <p:cNvPr id="5" name="Rectangle 4">
            <a:extLst>
              <a:ext uri="{FF2B5EF4-FFF2-40B4-BE49-F238E27FC236}">
                <a16:creationId xmlns:a16="http://schemas.microsoft.com/office/drawing/2014/main" id="{B961782D-5772-54A1-DB84-FE91617DDF62}"/>
              </a:ext>
            </a:extLst>
          </p:cNvPr>
          <p:cNvSpPr/>
          <p:nvPr userDrawn="1"/>
        </p:nvSpPr>
        <p:spPr>
          <a:xfrm>
            <a:off x="8189904" y="342000"/>
            <a:ext cx="3666846" cy="61185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AU">
              <a:solidFill>
                <a:schemeClr val="tx1"/>
              </a:solidFill>
            </a:endParaRPr>
          </a:p>
        </p:txBody>
      </p:sp>
      <p:pic>
        <p:nvPicPr>
          <p:cNvPr id="7" name="Picture Placeholder 10" descr="Logo&#10;&#10;Description automatically generated">
            <a:extLst>
              <a:ext uri="{FF2B5EF4-FFF2-40B4-BE49-F238E27FC236}">
                <a16:creationId xmlns:a16="http://schemas.microsoft.com/office/drawing/2014/main" id="{337175A6-6452-322F-7BD0-EAA975A8656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5" r="65"/>
          <a:stretch/>
        </p:blipFill>
        <p:spPr>
          <a:xfrm>
            <a:off x="10634400" y="342000"/>
            <a:ext cx="1222350" cy="1223793"/>
          </a:xfrm>
          <a:prstGeom prst="rect">
            <a:avLst/>
          </a:prstGeom>
        </p:spPr>
      </p:pic>
      <p:sp>
        <p:nvSpPr>
          <p:cNvPr id="9" name="Text Placeholder 11">
            <a:extLst>
              <a:ext uri="{FF2B5EF4-FFF2-40B4-BE49-F238E27FC236}">
                <a16:creationId xmlns:a16="http://schemas.microsoft.com/office/drawing/2014/main" id="{19FE526D-CA42-9B67-5F7E-8E810C8A8C49}"/>
              </a:ext>
            </a:extLst>
          </p:cNvPr>
          <p:cNvSpPr>
            <a:spLocks noGrp="1"/>
          </p:cNvSpPr>
          <p:nvPr>
            <p:ph type="body" sz="quarter" idx="13" hasCustomPrompt="1"/>
          </p:nvPr>
        </p:nvSpPr>
        <p:spPr>
          <a:xfrm>
            <a:off x="10641504" y="1567524"/>
            <a:ext cx="1215246" cy="1224000"/>
          </a:xfrm>
          <a:solidFill>
            <a:srgbClr val="C8C8C8"/>
          </a:solidFill>
        </p:spPr>
        <p:txBody>
          <a:bodyPr lIns="144000" tIns="144000" rIns="144000" bIns="144000" anchor="b"/>
          <a:lstStyle>
            <a:lvl1pPr marL="0">
              <a:lnSpc>
                <a:spcPts val="1400"/>
              </a:lnSpc>
              <a:spcAft>
                <a:spcPts val="0"/>
              </a:spcAft>
              <a:buFontTx/>
              <a:buNone/>
              <a:defRPr sz="1200" b="1"/>
            </a:lvl1pPr>
            <a:lvl2pPr marL="0">
              <a:lnSpc>
                <a:spcPts val="1400"/>
              </a:lnSpc>
              <a:spcAft>
                <a:spcPts val="0"/>
              </a:spcAft>
              <a:buFontTx/>
              <a:buNone/>
              <a:defRPr sz="1200" b="1"/>
            </a:lvl2pPr>
            <a:lvl3pPr marL="0" indent="0">
              <a:lnSpc>
                <a:spcPts val="1400"/>
              </a:lnSpc>
              <a:spcAft>
                <a:spcPts val="0"/>
              </a:spcAft>
              <a:buFontTx/>
              <a:buNone/>
              <a:defRPr sz="1200" b="1"/>
            </a:lvl3pPr>
            <a:lvl4pPr marL="0" indent="0">
              <a:lnSpc>
                <a:spcPts val="1400"/>
              </a:lnSpc>
              <a:spcAft>
                <a:spcPts val="0"/>
              </a:spcAft>
              <a:buFontTx/>
              <a:buNone/>
              <a:defRPr sz="1200" b="1"/>
            </a:lvl4pPr>
            <a:lvl5pPr marL="0" indent="0">
              <a:lnSpc>
                <a:spcPts val="1400"/>
              </a:lnSpc>
              <a:spcAft>
                <a:spcPts val="0"/>
              </a:spcAft>
              <a:buFontTx/>
              <a:buNone/>
              <a:defRPr sz="1200" b="1"/>
            </a:lvl5pPr>
            <a:lvl6pPr marL="0" indent="0">
              <a:lnSpc>
                <a:spcPts val="1400"/>
              </a:lnSpc>
              <a:spcAft>
                <a:spcPts val="0"/>
              </a:spcAft>
              <a:buFontTx/>
              <a:buNone/>
              <a:defRPr sz="1200" b="1"/>
            </a:lvl6pPr>
            <a:lvl7pPr marL="0" indent="0">
              <a:lnSpc>
                <a:spcPts val="1400"/>
              </a:lnSpc>
              <a:spcAft>
                <a:spcPts val="0"/>
              </a:spcAft>
              <a:buFontTx/>
              <a:buNone/>
              <a:defRPr sz="1200" b="1"/>
            </a:lvl7pPr>
            <a:lvl8pPr marL="0" indent="0">
              <a:lnSpc>
                <a:spcPts val="1400"/>
              </a:lnSpc>
              <a:spcAft>
                <a:spcPts val="0"/>
              </a:spcAft>
              <a:buFontTx/>
              <a:buNone/>
              <a:defRPr sz="1200" b="1"/>
            </a:lvl8pPr>
            <a:lvl9pPr marL="0" indent="0">
              <a:lnSpc>
                <a:spcPts val="1400"/>
              </a:lnSpc>
              <a:spcAft>
                <a:spcPts val="0"/>
              </a:spcAft>
              <a:buFontTx/>
              <a:buNone/>
              <a:defRPr sz="1200" b="1"/>
            </a:lvl9pPr>
          </a:lstStyle>
          <a:p>
            <a:pPr lvl="0"/>
            <a:r>
              <a:rPr lang="en-US" dirty="0"/>
              <a:t>[Insert Identifier]</a:t>
            </a:r>
          </a:p>
        </p:txBody>
      </p:sp>
      <p:sp>
        <p:nvSpPr>
          <p:cNvPr id="6" name="Text Placeholder 5">
            <a:extLst>
              <a:ext uri="{FF2B5EF4-FFF2-40B4-BE49-F238E27FC236}">
                <a16:creationId xmlns:a16="http://schemas.microsoft.com/office/drawing/2014/main" id="{7851623C-3CAA-6B21-12BC-B4C629FFFAE3}"/>
              </a:ext>
            </a:extLst>
          </p:cNvPr>
          <p:cNvSpPr>
            <a:spLocks noGrp="1"/>
          </p:cNvSpPr>
          <p:nvPr>
            <p:ph type="body" sz="quarter" idx="10"/>
          </p:nvPr>
        </p:nvSpPr>
        <p:spPr>
          <a:xfrm>
            <a:off x="8190000" y="342000"/>
            <a:ext cx="2436888" cy="2449524"/>
          </a:xfrm>
          <a:noFill/>
        </p:spPr>
        <p:txBody>
          <a:bodyPr lIns="144000" tIns="144000" rIns="144000" bIns="144000"/>
          <a:lstStyle>
            <a:lvl1pPr>
              <a:lnSpc>
                <a:spcPts val="2600"/>
              </a:lnSpc>
              <a:spcAft>
                <a:spcPts val="600"/>
              </a:spcAft>
              <a:defRPr sz="2400">
                <a:solidFill>
                  <a:schemeClr val="bg1"/>
                </a:solidFill>
              </a:defRPr>
            </a:lvl1pPr>
            <a:lvl2pPr marL="0" indent="0">
              <a:lnSpc>
                <a:spcPts val="1800"/>
              </a:lnSpc>
              <a:spcAft>
                <a:spcPts val="600"/>
              </a:spcAft>
              <a:buNone/>
              <a:defRPr sz="1600">
                <a:solidFill>
                  <a:schemeClr val="bg1"/>
                </a:solidFill>
              </a:defRPr>
            </a:lvl2pPr>
            <a:lvl3pPr marL="0" indent="0">
              <a:lnSpc>
                <a:spcPts val="1400"/>
              </a:lnSpc>
              <a:spcAft>
                <a:spcPts val="600"/>
              </a:spcAft>
              <a:buNone/>
              <a:defRPr sz="1200">
                <a:solidFill>
                  <a:schemeClr val="bg1"/>
                </a:solidFill>
              </a:defRPr>
            </a:lvl3pPr>
            <a:lvl4pPr marL="0" indent="0">
              <a:lnSpc>
                <a:spcPts val="1400"/>
              </a:lnSpc>
              <a:spcAft>
                <a:spcPts val="600"/>
              </a:spcAft>
              <a:buNone/>
              <a:defRPr sz="1200">
                <a:solidFill>
                  <a:schemeClr val="bg1"/>
                </a:solidFill>
              </a:defRPr>
            </a:lvl4pPr>
            <a:lvl5pPr marL="0" indent="0">
              <a:lnSpc>
                <a:spcPts val="1400"/>
              </a:lnSpc>
              <a:spcAft>
                <a:spcPts val="600"/>
              </a:spcAft>
              <a:buNone/>
              <a:defRPr sz="1200">
                <a:solidFill>
                  <a:schemeClr val="bg1"/>
                </a:solidFill>
              </a:defRPr>
            </a:lvl5pPr>
            <a:lvl6pPr marL="0" indent="0">
              <a:lnSpc>
                <a:spcPts val="1400"/>
              </a:lnSpc>
              <a:spcAft>
                <a:spcPts val="600"/>
              </a:spcAft>
              <a:buNone/>
              <a:defRPr sz="1200">
                <a:solidFill>
                  <a:schemeClr val="bg1"/>
                </a:solidFill>
              </a:defRPr>
            </a:lvl6pPr>
            <a:lvl7pPr marL="0" indent="0">
              <a:lnSpc>
                <a:spcPts val="1400"/>
              </a:lnSpc>
              <a:spcAft>
                <a:spcPts val="600"/>
              </a:spcAft>
              <a:buNone/>
              <a:defRPr sz="1200">
                <a:solidFill>
                  <a:schemeClr val="bg1"/>
                </a:solidFill>
              </a:defRPr>
            </a:lvl7pPr>
            <a:lvl8pPr marL="0" indent="0">
              <a:lnSpc>
                <a:spcPts val="1400"/>
              </a:lnSpc>
              <a:spcAft>
                <a:spcPts val="600"/>
              </a:spcAft>
              <a:buNone/>
              <a:defRPr sz="1200">
                <a:solidFill>
                  <a:schemeClr val="bg1"/>
                </a:solidFill>
              </a:defRPr>
            </a:lvl8pPr>
            <a:lvl9pPr marL="0" indent="0">
              <a:lnSpc>
                <a:spcPts val="1400"/>
              </a:lnSpc>
              <a:spcAft>
                <a:spcPts val="600"/>
              </a:spcAft>
              <a:buNone/>
              <a:defRPr sz="120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363213618"/>
      </p:ext>
    </p:extLst>
  </p:cSld>
  <p:clrMapOvr>
    <a:masterClrMapping/>
  </p:clrMapOvr>
  <p:extLst>
    <p:ext uri="{DCECCB84-F9BA-43D5-87BE-67443E8EF086}">
      <p15:sldGuideLst xmlns:p15="http://schemas.microsoft.com/office/powerpoint/2012/main">
        <p15:guide id="1" orient="horz" pos="204">
          <p15:clr>
            <a:srgbClr val="FBAE40"/>
          </p15:clr>
        </p15:guide>
        <p15:guide id="2" pos="21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267260" y="6437192"/>
            <a:ext cx="1579139" cy="216000"/>
          </a:xfrm>
          <a:prstGeom prst="rect">
            <a:avLst/>
          </a:prstGeom>
        </p:spPr>
        <p:txBody>
          <a:bodyPr vert="horz" lIns="0" tIns="0" rIns="0" bIns="0" rtlCol="0" anchor="ctr"/>
          <a:lstStyle>
            <a:lvl1pPr algn="r">
              <a:lnSpc>
                <a:spcPts val="1200"/>
              </a:lnSpc>
              <a:defRPr lang="en-AU" sz="1000" b="1" smtClean="0">
                <a:solidFill>
                  <a:schemeClr val="bg2"/>
                </a:solidFill>
                <a:latin typeface="+mn-lt"/>
                <a:cs typeface="Arial" pitchFamily="34" charset="0"/>
              </a:defRPr>
            </a:lvl1pPr>
          </a:lstStyle>
          <a:p>
            <a:r>
              <a:rPr lang="en-AU" dirty="0"/>
              <a:t>Page [</a:t>
            </a:r>
            <a:fld id="{29D5CE74-914C-4689-99FC-1AEF49CE2B47}" type="slidenum">
              <a:rPr smtClean="0"/>
              <a:pPr/>
              <a:t>‹#›</a:t>
            </a:fld>
            <a:r>
              <a:rPr dirty="0"/>
              <a:t>]</a:t>
            </a:r>
            <a:endParaRPr lang="en-AU" dirty="0"/>
          </a:p>
        </p:txBody>
      </p:sp>
      <p:sp>
        <p:nvSpPr>
          <p:cNvPr id="4" name="Footer Placeholder 3">
            <a:extLst>
              <a:ext uri="{FF2B5EF4-FFF2-40B4-BE49-F238E27FC236}">
                <a16:creationId xmlns:a16="http://schemas.microsoft.com/office/drawing/2014/main" id="{D379F384-E22A-4C04-2D3F-76823C04012A}"/>
              </a:ext>
            </a:extLst>
          </p:cNvPr>
          <p:cNvSpPr>
            <a:spLocks noGrp="1"/>
          </p:cNvSpPr>
          <p:nvPr>
            <p:ph type="ftr" sz="quarter" idx="3"/>
          </p:nvPr>
        </p:nvSpPr>
        <p:spPr>
          <a:xfrm>
            <a:off x="345600" y="6437192"/>
            <a:ext cx="4114800" cy="216000"/>
          </a:xfrm>
          <a:prstGeom prst="rect">
            <a:avLst/>
          </a:prstGeom>
        </p:spPr>
        <p:txBody>
          <a:bodyPr vert="horz" lIns="0" tIns="0" rIns="0" bIns="0" rtlCol="0" anchor="ctr"/>
          <a:lstStyle>
            <a:lvl1pPr algn="l">
              <a:lnSpc>
                <a:spcPts val="1200"/>
              </a:lnSpc>
              <a:defRPr sz="1000" b="1">
                <a:solidFill>
                  <a:schemeClr val="bg2"/>
                </a:solidFill>
              </a:defRPr>
            </a:lvl1pPr>
          </a:lstStyle>
          <a:p>
            <a:r>
              <a:rPr lang="en-AU" dirty="0"/>
              <a:t>[Insert Identifier] | [Insert Report Title]</a:t>
            </a:r>
          </a:p>
        </p:txBody>
      </p:sp>
      <p:sp>
        <p:nvSpPr>
          <p:cNvPr id="3" name="Text Placeholder 2"/>
          <p:cNvSpPr>
            <a:spLocks noGrp="1"/>
          </p:cNvSpPr>
          <p:nvPr>
            <p:ph type="body" idx="1"/>
          </p:nvPr>
        </p:nvSpPr>
        <p:spPr>
          <a:xfrm>
            <a:off x="345600" y="1870255"/>
            <a:ext cx="11501912" cy="4273200"/>
          </a:xfrm>
          <a:prstGeom prst="rect">
            <a:avLst/>
          </a:prstGeom>
        </p:spPr>
        <p:txBody>
          <a:bodyPr vert="horz" lIns="0" tIns="0" rIns="0" bIns="0" rtlCol="0">
            <a:noAutofit/>
          </a:bodyPr>
          <a:lstStyle/>
          <a:p>
            <a:pPr lvl="0"/>
            <a:r>
              <a:rPr lang="en-AU" noProof="0" dirty="0"/>
              <a:t>Use the increase/decrease list level buttons to change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a:p>
            <a:pPr lvl="5"/>
            <a:r>
              <a:rPr lang="en-AU" noProof="0" dirty="0"/>
              <a:t>Sixth level</a:t>
            </a:r>
          </a:p>
          <a:p>
            <a:pPr lvl="6"/>
            <a:r>
              <a:rPr lang="en-AU" noProof="0" dirty="0"/>
              <a:t>Seventh level</a:t>
            </a:r>
          </a:p>
          <a:p>
            <a:pPr lvl="7"/>
            <a:r>
              <a:rPr lang="en-AU" noProof="0" dirty="0"/>
              <a:t>Eighth level</a:t>
            </a:r>
          </a:p>
          <a:p>
            <a:pPr lvl="8"/>
            <a:r>
              <a:rPr lang="en-AU" noProof="0" dirty="0"/>
              <a:t>Ninth level</a:t>
            </a:r>
          </a:p>
        </p:txBody>
      </p:sp>
      <p:pic>
        <p:nvPicPr>
          <p:cNvPr id="8" name="Picture Placeholder 10" descr="Logo&#10;&#10;Description automatically generated">
            <a:extLst>
              <a:ext uri="{FF2B5EF4-FFF2-40B4-BE49-F238E27FC236}">
                <a16:creationId xmlns:a16="http://schemas.microsoft.com/office/drawing/2014/main" id="{186FA8D1-9047-12AF-8731-019C3A7101D9}"/>
              </a:ext>
            </a:extLst>
          </p:cNvPr>
          <p:cNvPicPr>
            <a:picLocks noChangeAspect="1"/>
          </p:cNvPicPr>
          <p:nvPr userDrawn="1"/>
        </p:nvPicPr>
        <p:blipFill rotWithShape="1">
          <a:blip r:embed="rId45" cstate="print">
            <a:extLst>
              <a:ext uri="{28A0092B-C50C-407E-A947-70E740481C1C}">
                <a14:useLocalDpi xmlns:a14="http://schemas.microsoft.com/office/drawing/2010/main" val="0"/>
              </a:ext>
            </a:extLst>
          </a:blip>
          <a:srcRect l="65" r="65"/>
          <a:stretch/>
        </p:blipFill>
        <p:spPr>
          <a:xfrm>
            <a:off x="10635412" y="342000"/>
            <a:ext cx="1222350" cy="1223793"/>
          </a:xfrm>
          <a:prstGeom prst="rect">
            <a:avLst/>
          </a:prstGeom>
        </p:spPr>
      </p:pic>
      <p:sp>
        <p:nvSpPr>
          <p:cNvPr id="2" name="Title Placeholder 1"/>
          <p:cNvSpPr>
            <a:spLocks noGrp="1"/>
          </p:cNvSpPr>
          <p:nvPr>
            <p:ph type="title"/>
          </p:nvPr>
        </p:nvSpPr>
        <p:spPr>
          <a:xfrm>
            <a:off x="345600" y="342000"/>
            <a:ext cx="9695205" cy="531544"/>
          </a:xfrm>
          <a:prstGeom prst="rect">
            <a:avLst/>
          </a:prstGeom>
        </p:spPr>
        <p:txBody>
          <a:bodyPr vert="horz" lIns="0" tIns="0" rIns="0" bIns="0" rtlCol="0" anchor="t">
            <a:noAutofit/>
          </a:bodyPr>
          <a:lstStyle/>
          <a:p>
            <a:r>
              <a:rPr lang="en-US" noProof="0"/>
              <a:t>Click to edit Master title style</a:t>
            </a:r>
            <a:endParaRPr lang="en-AU" noProof="0" dirty="0"/>
          </a:p>
        </p:txBody>
      </p:sp>
    </p:spTree>
    <p:extLst>
      <p:ext uri="{BB962C8B-B14F-4D97-AF65-F5344CB8AC3E}">
        <p14:creationId xmlns:p14="http://schemas.microsoft.com/office/powerpoint/2010/main" val="2063454087"/>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5" r:id="rId3"/>
    <p:sldLayoutId id="2147483724" r:id="rId4"/>
    <p:sldLayoutId id="2147483726" r:id="rId5"/>
    <p:sldLayoutId id="2147483727" r:id="rId6"/>
    <p:sldLayoutId id="2147483728" r:id="rId7"/>
    <p:sldLayoutId id="2147483729" r:id="rId8"/>
    <p:sldLayoutId id="2147483730" r:id="rId9"/>
    <p:sldLayoutId id="2147483731" r:id="rId10"/>
    <p:sldLayoutId id="2147483682" r:id="rId11"/>
    <p:sldLayoutId id="2147483732" r:id="rId12"/>
    <p:sldLayoutId id="2147483733" r:id="rId13"/>
    <p:sldLayoutId id="2147483718" r:id="rId14"/>
    <p:sldLayoutId id="2147483719" r:id="rId15"/>
    <p:sldLayoutId id="2147483721" r:id="rId16"/>
    <p:sldLayoutId id="2147483673" r:id="rId17"/>
    <p:sldLayoutId id="2147483659" r:id="rId18"/>
    <p:sldLayoutId id="2147483720" r:id="rId19"/>
    <p:sldLayoutId id="2147483664" r:id="rId20"/>
    <p:sldLayoutId id="2147483710" r:id="rId21"/>
    <p:sldLayoutId id="2147483711" r:id="rId22"/>
    <p:sldLayoutId id="2147483734" r:id="rId23"/>
    <p:sldLayoutId id="2147483655" r:id="rId24"/>
    <p:sldLayoutId id="2147483743" r:id="rId25"/>
    <p:sldLayoutId id="2147483775" r:id="rId26"/>
    <p:sldLayoutId id="2147483747" r:id="rId27"/>
    <p:sldLayoutId id="2147483748" r:id="rId28"/>
    <p:sldLayoutId id="2147483778" r:id="rId29"/>
    <p:sldLayoutId id="2147483752" r:id="rId30"/>
    <p:sldLayoutId id="2147483753" r:id="rId31"/>
    <p:sldLayoutId id="2147483782" r:id="rId32"/>
    <p:sldLayoutId id="2147483757" r:id="rId33"/>
    <p:sldLayoutId id="2147483763" r:id="rId34"/>
    <p:sldLayoutId id="2147483765" r:id="rId35"/>
    <p:sldLayoutId id="2147483767" r:id="rId36"/>
    <p:sldLayoutId id="2147483742" r:id="rId37"/>
    <p:sldLayoutId id="2147483736" r:id="rId38"/>
    <p:sldLayoutId id="2147483740" r:id="rId39"/>
    <p:sldLayoutId id="2147483758" r:id="rId40"/>
    <p:sldLayoutId id="2147483784" r:id="rId41"/>
    <p:sldLayoutId id="2147483762" r:id="rId42"/>
    <p:sldLayoutId id="2147483654" r:id="rId43"/>
  </p:sldLayoutIdLst>
  <p:hf hdr="0" dt="0"/>
  <p:txStyles>
    <p:titleStyle>
      <a:lvl1pPr algn="l" defTabSz="1218804" rtl="0" eaLnBrk="1" latinLnBrk="0" hangingPunct="1">
        <a:lnSpc>
          <a:spcPts val="4000"/>
        </a:lnSpc>
        <a:spcBef>
          <a:spcPct val="0"/>
        </a:spcBef>
        <a:buNone/>
        <a:defRPr sz="3600" b="1" kern="1200">
          <a:solidFill>
            <a:schemeClr val="bg2"/>
          </a:solidFill>
          <a:latin typeface="+mj-lt"/>
          <a:ea typeface="+mj-ea"/>
          <a:cs typeface="Arial" pitchFamily="34" charset="0"/>
        </a:defRPr>
      </a:lvl1pPr>
    </p:titleStyle>
    <p:bodyStyle>
      <a:lvl1pPr marL="0" indent="0" algn="l" defTabSz="1218804" rtl="0" eaLnBrk="1" latinLnBrk="0" hangingPunct="1">
        <a:lnSpc>
          <a:spcPts val="2400"/>
        </a:lnSpc>
        <a:spcBef>
          <a:spcPts val="0"/>
        </a:spcBef>
        <a:spcAft>
          <a:spcPts val="600"/>
        </a:spcAft>
        <a:buFont typeface="Arial" pitchFamily="34" charset="0"/>
        <a:buNone/>
        <a:defRPr sz="2200" b="1" kern="1200" baseline="0">
          <a:solidFill>
            <a:schemeClr val="bg2"/>
          </a:solidFill>
          <a:latin typeface="+mn-lt"/>
          <a:ea typeface="+mn-ea"/>
          <a:cs typeface="Arial" pitchFamily="34" charset="0"/>
        </a:defRPr>
      </a:lvl1pPr>
      <a:lvl2pPr marL="0" indent="0" algn="l" defTabSz="1218804" rtl="0" eaLnBrk="1" latinLnBrk="0" hangingPunct="1">
        <a:lnSpc>
          <a:spcPts val="2400"/>
        </a:lnSpc>
        <a:spcBef>
          <a:spcPts val="0"/>
        </a:spcBef>
        <a:spcAft>
          <a:spcPts val="600"/>
        </a:spcAft>
        <a:buClr>
          <a:schemeClr val="accent1"/>
        </a:buClr>
        <a:buSzPct val="100000"/>
        <a:buFontTx/>
        <a:buNone/>
        <a:defRPr sz="2200" kern="1200">
          <a:solidFill>
            <a:schemeClr val="bg2"/>
          </a:solidFill>
          <a:latin typeface="+mn-lt"/>
          <a:ea typeface="+mn-ea"/>
          <a:cs typeface="Arial" pitchFamily="34" charset="0"/>
        </a:defRPr>
      </a:lvl2pPr>
      <a:lvl3pPr marL="0" indent="-239922" algn="l" defTabSz="1218804" rtl="0" eaLnBrk="1" latinLnBrk="0" hangingPunct="1">
        <a:lnSpc>
          <a:spcPts val="2600"/>
        </a:lnSpc>
        <a:spcBef>
          <a:spcPts val="0"/>
        </a:spcBef>
        <a:spcAft>
          <a:spcPts val="600"/>
        </a:spcAft>
        <a:buClr>
          <a:srgbClr val="2C421D"/>
        </a:buClr>
        <a:buSzPct val="100000"/>
        <a:buFont typeface="Arial" panose="020B0604020202020204" pitchFamily="34" charset="0"/>
        <a:buChar char="•"/>
        <a:defRPr sz="2400" kern="1200">
          <a:solidFill>
            <a:schemeClr val="bg2"/>
          </a:solidFill>
          <a:latin typeface="+mn-lt"/>
          <a:ea typeface="+mn-ea"/>
          <a:cs typeface="Arial" pitchFamily="34" charset="0"/>
        </a:defRPr>
      </a:lvl3pPr>
      <a:lvl4pPr marL="4788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a:solidFill>
            <a:schemeClr val="bg2"/>
          </a:solidFill>
          <a:latin typeface="+mn-lt"/>
          <a:ea typeface="+mn-ea"/>
          <a:cs typeface="Arial" pitchFamily="34" charset="0"/>
        </a:defRPr>
      </a:lvl4pPr>
      <a:lvl5pPr marL="7200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baseline="0">
          <a:solidFill>
            <a:schemeClr val="bg2"/>
          </a:solidFill>
          <a:latin typeface="+mn-lt"/>
          <a:ea typeface="+mn-ea"/>
          <a:cs typeface="Arial" pitchFamily="34" charset="0"/>
        </a:defRPr>
      </a:lvl5pPr>
      <a:lvl6pPr marL="9612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a:solidFill>
            <a:schemeClr val="bg2"/>
          </a:solidFill>
          <a:latin typeface="+mn-lt"/>
          <a:ea typeface="+mn-ea"/>
          <a:cs typeface="Arial" pitchFamily="34" charset="0"/>
        </a:defRPr>
      </a:lvl6pPr>
      <a:lvl7pPr marL="11988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a:solidFill>
            <a:schemeClr val="bg2"/>
          </a:solidFill>
          <a:latin typeface="+mn-lt"/>
          <a:ea typeface="+mn-ea"/>
          <a:cs typeface="Arial" pitchFamily="34" charset="0"/>
        </a:defRPr>
      </a:lvl7pPr>
      <a:lvl8pPr marL="14400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a:solidFill>
            <a:schemeClr val="bg2"/>
          </a:solidFill>
          <a:latin typeface="+mn-lt"/>
          <a:ea typeface="+mn-ea"/>
          <a:cs typeface="Arial" pitchFamily="34" charset="0"/>
        </a:defRPr>
      </a:lvl8pPr>
      <a:lvl9pPr marL="1681200" indent="-239922" algn="l" defTabSz="1218804" rtl="0" eaLnBrk="1" latinLnBrk="0" hangingPunct="1">
        <a:lnSpc>
          <a:spcPts val="2400"/>
        </a:lnSpc>
        <a:spcBef>
          <a:spcPts val="0"/>
        </a:spcBef>
        <a:spcAft>
          <a:spcPts val="600"/>
        </a:spcAft>
        <a:buClr>
          <a:schemeClr val="accent1"/>
        </a:buClr>
        <a:buSzPct val="100000"/>
        <a:buFont typeface="Arial" panose="020B0604020202020204" pitchFamily="34" charset="0"/>
        <a:buChar char="‒"/>
        <a:defRPr sz="2200" kern="1200">
          <a:solidFill>
            <a:schemeClr val="bg2"/>
          </a:solidFill>
          <a:latin typeface="+mn-lt"/>
          <a:ea typeface="+mn-ea"/>
          <a:cs typeface="Arial" pitchFamily="34" charset="0"/>
        </a:defRPr>
      </a:lvl9pPr>
    </p:bodyStyle>
    <p:otherStyle>
      <a:defPPr>
        <a:defRPr lang="en-US"/>
      </a:defPPr>
      <a:lvl1pPr marL="0" algn="l" defTabSz="1218804" rtl="0" eaLnBrk="1" latinLnBrk="0" hangingPunct="1">
        <a:defRPr sz="1200" kern="1200">
          <a:solidFill>
            <a:schemeClr val="tx1"/>
          </a:solidFill>
          <a:latin typeface="+mn-lt"/>
          <a:ea typeface="+mn-ea"/>
          <a:cs typeface="+mn-cs"/>
        </a:defRPr>
      </a:lvl1pPr>
      <a:lvl2pPr marL="609402" algn="l" defTabSz="1218804" rtl="0" eaLnBrk="1" latinLnBrk="0" hangingPunct="1">
        <a:defRPr sz="1200" kern="1200">
          <a:solidFill>
            <a:schemeClr val="tx1"/>
          </a:solidFill>
          <a:latin typeface="+mn-lt"/>
          <a:ea typeface="+mn-ea"/>
          <a:cs typeface="+mn-cs"/>
        </a:defRPr>
      </a:lvl2pPr>
      <a:lvl3pPr marL="1218804" algn="l" defTabSz="1218804" rtl="0" eaLnBrk="1" latinLnBrk="0" hangingPunct="1">
        <a:defRPr sz="1200" kern="1200">
          <a:solidFill>
            <a:schemeClr val="tx1"/>
          </a:solidFill>
          <a:latin typeface="+mn-lt"/>
          <a:ea typeface="+mn-ea"/>
          <a:cs typeface="+mn-cs"/>
        </a:defRPr>
      </a:lvl3pPr>
      <a:lvl4pPr marL="1828206" algn="l" defTabSz="1218804" rtl="0" eaLnBrk="1" latinLnBrk="0" hangingPunct="1">
        <a:defRPr sz="1200" kern="1200">
          <a:solidFill>
            <a:schemeClr val="tx1"/>
          </a:solidFill>
          <a:latin typeface="+mn-lt"/>
          <a:ea typeface="+mn-ea"/>
          <a:cs typeface="+mn-cs"/>
        </a:defRPr>
      </a:lvl4pPr>
      <a:lvl5pPr marL="2437608" algn="l" defTabSz="1218804" rtl="0" eaLnBrk="1" latinLnBrk="0" hangingPunct="1">
        <a:defRPr sz="1200" kern="1200">
          <a:solidFill>
            <a:schemeClr val="tx1"/>
          </a:solidFill>
          <a:latin typeface="+mn-lt"/>
          <a:ea typeface="+mn-ea"/>
          <a:cs typeface="+mn-cs"/>
        </a:defRPr>
      </a:lvl5pPr>
      <a:lvl6pPr marL="3047009" algn="l" defTabSz="1218804" rtl="0" eaLnBrk="1" latinLnBrk="0" hangingPunct="1">
        <a:defRPr sz="1200" kern="1200">
          <a:solidFill>
            <a:schemeClr val="tx1"/>
          </a:solidFill>
          <a:latin typeface="+mn-lt"/>
          <a:ea typeface="+mn-ea"/>
          <a:cs typeface="+mn-cs"/>
        </a:defRPr>
      </a:lvl6pPr>
      <a:lvl7pPr marL="3656411" algn="l" defTabSz="1218804" rtl="0" eaLnBrk="1" latinLnBrk="0" hangingPunct="1">
        <a:defRPr sz="1200" kern="1200">
          <a:solidFill>
            <a:schemeClr val="tx1"/>
          </a:solidFill>
          <a:latin typeface="+mn-lt"/>
          <a:ea typeface="+mn-ea"/>
          <a:cs typeface="+mn-cs"/>
        </a:defRPr>
      </a:lvl7pPr>
      <a:lvl8pPr marL="4265813" algn="l" defTabSz="1218804" rtl="0" eaLnBrk="1" latinLnBrk="0" hangingPunct="1">
        <a:defRPr sz="1200" kern="1200">
          <a:solidFill>
            <a:schemeClr val="tx1"/>
          </a:solidFill>
          <a:latin typeface="+mn-lt"/>
          <a:ea typeface="+mn-ea"/>
          <a:cs typeface="+mn-cs"/>
        </a:defRPr>
      </a:lvl8pPr>
      <a:lvl9pPr marL="4875215" algn="l" defTabSz="1218804"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2" userDrawn="1">
          <p15:clr>
            <a:srgbClr val="F26B43"/>
          </p15:clr>
        </p15:guide>
        <p15:guide id="2" pos="21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5F8AA0-05AB-75DC-C65C-020DCE47A120}"/>
              </a:ext>
            </a:extLst>
          </p:cNvPr>
          <p:cNvSpPr>
            <a:spLocks noGrp="1"/>
          </p:cNvSpPr>
          <p:nvPr>
            <p:ph type="title"/>
          </p:nvPr>
        </p:nvSpPr>
        <p:spPr>
          <a:xfrm>
            <a:off x="345600" y="2420888"/>
            <a:ext cx="11846400" cy="2221957"/>
          </a:xfrm>
        </p:spPr>
        <p:txBody>
          <a:bodyPr/>
          <a:lstStyle/>
          <a:p>
            <a:r>
              <a:rPr lang="en-AU" sz="4000" dirty="0"/>
              <a:t>From Awareness to Action:</a:t>
            </a:r>
            <a:br>
              <a:rPr lang="en-AU" sz="4000" dirty="0"/>
            </a:br>
            <a:r>
              <a:rPr lang="en-AU" sz="4000" dirty="0"/>
              <a:t>Evaluating Mental Health First Aid Implementation Across Australian Dental Schools</a:t>
            </a:r>
            <a:br>
              <a:rPr lang="en-AU" dirty="0"/>
            </a:br>
            <a:br>
              <a:rPr lang="en-AU" dirty="0"/>
            </a:br>
            <a:r>
              <a:rPr lang="en-AU" sz="2400" dirty="0"/>
              <a:t>A/Prof Roisin McGrath (University of Melbourne)</a:t>
            </a:r>
            <a:br>
              <a:rPr lang="en-AU" sz="2400" dirty="0"/>
            </a:br>
            <a:r>
              <a:rPr lang="en-AU" sz="2400" dirty="0"/>
              <a:t>A/Prof Matt Hopcraft (University of Melbourne)</a:t>
            </a:r>
            <a:br>
              <a:rPr lang="en-AU" sz="2400" dirty="0"/>
            </a:br>
            <a:r>
              <a:rPr lang="en-AU" sz="2400" dirty="0"/>
              <a:t>A/Prof Melanie Aley (University of Sydney)</a:t>
            </a:r>
            <a:br>
              <a:rPr lang="en-AU" sz="2400" dirty="0"/>
            </a:br>
            <a:r>
              <a:rPr lang="en-AU" sz="2400" dirty="0"/>
              <a:t>Ashleigh Ayo (University of Sydney)</a:t>
            </a:r>
          </a:p>
        </p:txBody>
      </p:sp>
      <p:pic>
        <p:nvPicPr>
          <p:cNvPr id="3" name="Picture 2" descr="Uma imagem com texto, Tipo de letra, Gráficos, logótipo&#10;&#10;Os conteúdos gerados por IA podem estar incorretos.">
            <a:extLst>
              <a:ext uri="{FF2B5EF4-FFF2-40B4-BE49-F238E27FC236}">
                <a16:creationId xmlns:a16="http://schemas.microsoft.com/office/drawing/2014/main" id="{4521FE65-471E-BE93-6C8D-FEDE7B6B0432}"/>
              </a:ext>
            </a:extLst>
          </p:cNvPr>
          <p:cNvPicPr>
            <a:picLocks noChangeAspect="1"/>
          </p:cNvPicPr>
          <p:nvPr/>
        </p:nvPicPr>
        <p:blipFill>
          <a:blip r:embed="rId3"/>
          <a:stretch>
            <a:fillRect/>
          </a:stretch>
        </p:blipFill>
        <p:spPr>
          <a:xfrm>
            <a:off x="9850500" y="3045138"/>
            <a:ext cx="1995900" cy="1995900"/>
          </a:xfrm>
          <a:prstGeom prst="rect">
            <a:avLst/>
          </a:prstGeom>
        </p:spPr>
      </p:pic>
      <p:pic>
        <p:nvPicPr>
          <p:cNvPr id="5" name="Picture 4" descr="Uma imagem com Tipo de letra, texto, logótipo, Gráficos&#10;&#10;Os conteúdos gerados por IA podem estar incorretos.">
            <a:extLst>
              <a:ext uri="{FF2B5EF4-FFF2-40B4-BE49-F238E27FC236}">
                <a16:creationId xmlns:a16="http://schemas.microsoft.com/office/drawing/2014/main" id="{560AD647-5CBC-7BB8-85C9-2912175CF89E}"/>
              </a:ext>
            </a:extLst>
          </p:cNvPr>
          <p:cNvPicPr>
            <a:picLocks noChangeAspect="1"/>
          </p:cNvPicPr>
          <p:nvPr/>
        </p:nvPicPr>
        <p:blipFill>
          <a:blip r:embed="rId4"/>
          <a:stretch>
            <a:fillRect/>
          </a:stretch>
        </p:blipFill>
        <p:spPr>
          <a:xfrm>
            <a:off x="7921842" y="5137882"/>
            <a:ext cx="3674786" cy="701886"/>
          </a:xfrm>
          <a:prstGeom prst="rect">
            <a:avLst/>
          </a:prstGeom>
        </p:spPr>
      </p:pic>
      <p:sp>
        <p:nvSpPr>
          <p:cNvPr id="6" name="CaixaDeTexto 4">
            <a:extLst>
              <a:ext uri="{FF2B5EF4-FFF2-40B4-BE49-F238E27FC236}">
                <a16:creationId xmlns:a16="http://schemas.microsoft.com/office/drawing/2014/main" id="{8E2B5C08-4C22-D6BA-B37E-8CCEF4840C29}"/>
              </a:ext>
            </a:extLst>
          </p:cNvPr>
          <p:cNvSpPr txBox="1"/>
          <p:nvPr/>
        </p:nvSpPr>
        <p:spPr>
          <a:xfrm>
            <a:off x="7824192" y="6066874"/>
            <a:ext cx="5029909" cy="523220"/>
          </a:xfrm>
          <a:prstGeom prst="rect">
            <a:avLst/>
          </a:prstGeom>
          <a:noFill/>
        </p:spPr>
        <p:txBody>
          <a:bodyPr wrap="square">
            <a:spAutoFit/>
          </a:bodyPr>
          <a:lstStyle>
            <a:defPPr>
              <a:defRPr lang="en-US"/>
            </a:defPPr>
            <a:lvl1pPr marL="0" algn="l" defTabSz="4174695" rtl="0" eaLnBrk="1" latinLnBrk="0" hangingPunct="1">
              <a:defRPr sz="8216" kern="1200">
                <a:solidFill>
                  <a:schemeClr val="tx1"/>
                </a:solidFill>
                <a:latin typeface="+mn-lt"/>
                <a:ea typeface="+mn-ea"/>
                <a:cs typeface="+mn-cs"/>
              </a:defRPr>
            </a:lvl1pPr>
            <a:lvl2pPr marL="2087347" algn="l" defTabSz="4174695" rtl="0" eaLnBrk="1" latinLnBrk="0" hangingPunct="1">
              <a:defRPr sz="8216" kern="1200">
                <a:solidFill>
                  <a:schemeClr val="tx1"/>
                </a:solidFill>
                <a:latin typeface="+mn-lt"/>
                <a:ea typeface="+mn-ea"/>
                <a:cs typeface="+mn-cs"/>
              </a:defRPr>
            </a:lvl2pPr>
            <a:lvl3pPr marL="4174695" algn="l" defTabSz="4174695" rtl="0" eaLnBrk="1" latinLnBrk="0" hangingPunct="1">
              <a:defRPr sz="8216" kern="1200">
                <a:solidFill>
                  <a:schemeClr val="tx1"/>
                </a:solidFill>
                <a:latin typeface="+mn-lt"/>
                <a:ea typeface="+mn-ea"/>
                <a:cs typeface="+mn-cs"/>
              </a:defRPr>
            </a:lvl3pPr>
            <a:lvl4pPr marL="6262047" algn="l" defTabSz="4174695" rtl="0" eaLnBrk="1" latinLnBrk="0" hangingPunct="1">
              <a:defRPr sz="8216" kern="1200">
                <a:solidFill>
                  <a:schemeClr val="tx1"/>
                </a:solidFill>
                <a:latin typeface="+mn-lt"/>
                <a:ea typeface="+mn-ea"/>
                <a:cs typeface="+mn-cs"/>
              </a:defRPr>
            </a:lvl4pPr>
            <a:lvl5pPr marL="8349394" algn="l" defTabSz="4174695" rtl="0" eaLnBrk="1" latinLnBrk="0" hangingPunct="1">
              <a:defRPr sz="8216" kern="1200">
                <a:solidFill>
                  <a:schemeClr val="tx1"/>
                </a:solidFill>
                <a:latin typeface="+mn-lt"/>
                <a:ea typeface="+mn-ea"/>
                <a:cs typeface="+mn-cs"/>
              </a:defRPr>
            </a:lvl5pPr>
            <a:lvl6pPr marL="10436741" algn="l" defTabSz="4174695" rtl="0" eaLnBrk="1" latinLnBrk="0" hangingPunct="1">
              <a:defRPr sz="8216" kern="1200">
                <a:solidFill>
                  <a:schemeClr val="tx1"/>
                </a:solidFill>
                <a:latin typeface="+mn-lt"/>
                <a:ea typeface="+mn-ea"/>
                <a:cs typeface="+mn-cs"/>
              </a:defRPr>
            </a:lvl6pPr>
            <a:lvl7pPr marL="12524093" algn="l" defTabSz="4174695" rtl="0" eaLnBrk="1" latinLnBrk="0" hangingPunct="1">
              <a:defRPr sz="8216" kern="1200">
                <a:solidFill>
                  <a:schemeClr val="tx1"/>
                </a:solidFill>
                <a:latin typeface="+mn-lt"/>
                <a:ea typeface="+mn-ea"/>
                <a:cs typeface="+mn-cs"/>
              </a:defRPr>
            </a:lvl7pPr>
            <a:lvl8pPr marL="14611440" algn="l" defTabSz="4174695" rtl="0" eaLnBrk="1" latinLnBrk="0" hangingPunct="1">
              <a:defRPr sz="8216" kern="1200">
                <a:solidFill>
                  <a:schemeClr val="tx1"/>
                </a:solidFill>
                <a:latin typeface="+mn-lt"/>
                <a:ea typeface="+mn-ea"/>
                <a:cs typeface="+mn-cs"/>
              </a:defRPr>
            </a:lvl8pPr>
            <a:lvl9pPr marL="16698788" algn="l" defTabSz="4174695" rtl="0" eaLnBrk="1" latinLnBrk="0" hangingPunct="1">
              <a:defRPr sz="8216" kern="1200">
                <a:solidFill>
                  <a:schemeClr val="tx1"/>
                </a:solidFill>
                <a:latin typeface="+mn-lt"/>
                <a:ea typeface="+mn-ea"/>
                <a:cs typeface="+mn-cs"/>
              </a:defRPr>
            </a:lvl9pPr>
          </a:lstStyle>
          <a:p>
            <a:r>
              <a:rPr lang="pt-PT" sz="1400" dirty="0" err="1">
                <a:solidFill>
                  <a:schemeClr val="bg1"/>
                </a:solidFill>
                <a:effectLst/>
                <a:latin typeface="Aptos" panose="020B0004020202020204" pitchFamily="34" charset="0"/>
              </a:rPr>
              <a:t>Evidence</a:t>
            </a:r>
            <a:r>
              <a:rPr lang="pt-PT" sz="1400" dirty="0">
                <a:solidFill>
                  <a:schemeClr val="bg1"/>
                </a:solidFill>
                <a:effectLst/>
                <a:latin typeface="Aptos" panose="020B0004020202020204" pitchFamily="34" charset="0"/>
              </a:rPr>
              <a:t> </a:t>
            </a:r>
            <a:r>
              <a:rPr lang="pt-PT" sz="1400" dirty="0" err="1">
                <a:solidFill>
                  <a:schemeClr val="bg1"/>
                </a:solidFill>
                <a:effectLst/>
                <a:latin typeface="Aptos" panose="020B0004020202020204" pitchFamily="34" charset="0"/>
              </a:rPr>
              <a:t>and</a:t>
            </a:r>
            <a:r>
              <a:rPr lang="pt-PT" sz="1400" dirty="0">
                <a:solidFill>
                  <a:schemeClr val="bg1"/>
                </a:solidFill>
                <a:effectLst/>
                <a:latin typeface="Aptos" panose="020B0004020202020204" pitchFamily="34" charset="0"/>
              </a:rPr>
              <a:t> </a:t>
            </a:r>
            <a:r>
              <a:rPr lang="pt-PT" sz="1400" dirty="0" err="1">
                <a:solidFill>
                  <a:schemeClr val="bg1"/>
                </a:solidFill>
                <a:effectLst/>
                <a:latin typeface="Aptos" panose="020B0004020202020204" pitchFamily="34" charset="0"/>
              </a:rPr>
              <a:t>Empathy</a:t>
            </a:r>
            <a:r>
              <a:rPr lang="pt-PT" sz="1400" dirty="0">
                <a:solidFill>
                  <a:schemeClr val="bg1"/>
                </a:solidFill>
                <a:effectLst/>
                <a:latin typeface="Aptos" panose="020B0004020202020204" pitchFamily="34" charset="0"/>
              </a:rPr>
              <a:t> as </a:t>
            </a:r>
            <a:r>
              <a:rPr lang="pt-PT" sz="1400" dirty="0" err="1">
                <a:solidFill>
                  <a:schemeClr val="bg1"/>
                </a:solidFill>
                <a:effectLst/>
                <a:latin typeface="Aptos" panose="020B0004020202020204" pitchFamily="34" charset="0"/>
              </a:rPr>
              <a:t>the</a:t>
            </a:r>
            <a:r>
              <a:rPr lang="pt-PT" sz="1400" dirty="0">
                <a:solidFill>
                  <a:schemeClr val="bg1"/>
                </a:solidFill>
                <a:effectLst/>
                <a:latin typeface="Aptos" panose="020B0004020202020204" pitchFamily="34" charset="0"/>
              </a:rPr>
              <a:t> </a:t>
            </a:r>
            <a:r>
              <a:rPr lang="pt-PT" sz="1400" dirty="0" err="1">
                <a:solidFill>
                  <a:schemeClr val="bg1"/>
                </a:solidFill>
                <a:effectLst/>
                <a:latin typeface="Aptos" panose="020B0004020202020204" pitchFamily="34" charset="0"/>
              </a:rPr>
              <a:t>focus</a:t>
            </a:r>
            <a:r>
              <a:rPr lang="pt-PT" sz="1400" dirty="0">
                <a:solidFill>
                  <a:schemeClr val="bg1"/>
                </a:solidFill>
                <a:effectLst/>
                <a:latin typeface="Aptos" panose="020B0004020202020204" pitchFamily="34" charset="0"/>
              </a:rPr>
              <a:t> in oral </a:t>
            </a:r>
            <a:r>
              <a:rPr lang="pt-PT" sz="1400" dirty="0" err="1">
                <a:solidFill>
                  <a:schemeClr val="bg1"/>
                </a:solidFill>
                <a:effectLst/>
                <a:latin typeface="Aptos" panose="020B0004020202020204" pitchFamily="34" charset="0"/>
              </a:rPr>
              <a:t>health</a:t>
            </a:r>
            <a:r>
              <a:rPr lang="pt-PT" sz="1400" dirty="0">
                <a:solidFill>
                  <a:schemeClr val="bg1"/>
                </a:solidFill>
                <a:effectLst/>
                <a:latin typeface="Aptos" panose="020B0004020202020204" pitchFamily="34" charset="0"/>
              </a:rPr>
              <a:t> </a:t>
            </a:r>
            <a:r>
              <a:rPr lang="pt-PT" sz="1400" dirty="0" err="1">
                <a:solidFill>
                  <a:schemeClr val="bg1"/>
                </a:solidFill>
                <a:effectLst/>
                <a:latin typeface="Aptos" panose="020B0004020202020204" pitchFamily="34" charset="0"/>
              </a:rPr>
              <a:t>professionals</a:t>
            </a:r>
            <a:r>
              <a:rPr lang="pt-PT" sz="1400" dirty="0">
                <a:solidFill>
                  <a:schemeClr val="bg1"/>
                </a:solidFill>
                <a:effectLst/>
                <a:latin typeface="Aptos" panose="020B0004020202020204" pitchFamily="34" charset="0"/>
              </a:rPr>
              <a:t>' </a:t>
            </a:r>
            <a:r>
              <a:rPr lang="pt-PT" sz="1400" dirty="0" err="1">
                <a:solidFill>
                  <a:schemeClr val="bg1"/>
                </a:solidFill>
                <a:effectLst/>
                <a:latin typeface="Aptos" panose="020B0004020202020204" pitchFamily="34" charset="0"/>
              </a:rPr>
              <a:t>education</a:t>
            </a:r>
            <a:endParaRPr lang="pt-PT" sz="1400" dirty="0">
              <a:solidFill>
                <a:schemeClr val="bg1"/>
              </a:solidFill>
              <a:latin typeface="Aptos" panose="020B0004020202020204" pitchFamily="34" charset="0"/>
            </a:endParaRPr>
          </a:p>
        </p:txBody>
      </p:sp>
    </p:spTree>
    <p:extLst>
      <p:ext uri="{BB962C8B-B14F-4D97-AF65-F5344CB8AC3E}">
        <p14:creationId xmlns:p14="http://schemas.microsoft.com/office/powerpoint/2010/main" val="2424850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5A9FDB-5BB2-8E5C-B475-333F4B1ABB21}"/>
              </a:ext>
            </a:extLst>
          </p:cNvPr>
          <p:cNvSpPr>
            <a:spLocks noGrp="1"/>
          </p:cNvSpPr>
          <p:nvPr>
            <p:ph sz="quarter" idx="14"/>
          </p:nvPr>
        </p:nvSpPr>
        <p:spPr>
          <a:xfrm>
            <a:off x="345600" y="1139382"/>
            <a:ext cx="11500798" cy="4273200"/>
          </a:xfrm>
        </p:spPr>
        <p:txBody>
          <a:bodyPr/>
          <a:lstStyle/>
          <a:p>
            <a:pPr marL="342900" indent="-342900">
              <a:buFont typeface="Arial" panose="020B0604020202020204" pitchFamily="34" charset="0"/>
              <a:buChar char="•"/>
            </a:pPr>
            <a:r>
              <a:rPr lang="en-AU" dirty="0"/>
              <a:t>200 UoM students participated</a:t>
            </a:r>
          </a:p>
          <a:p>
            <a:pPr marL="821700" lvl="3" indent="-342900"/>
            <a:r>
              <a:rPr lang="en-AU" dirty="0"/>
              <a:t>mandatory</a:t>
            </a:r>
          </a:p>
          <a:p>
            <a:pPr marL="342900" indent="-342900">
              <a:buFont typeface="Arial" panose="020B0604020202020204" pitchFamily="34" charset="0"/>
              <a:buChar char="•"/>
            </a:pPr>
            <a:r>
              <a:rPr lang="en-AU" dirty="0"/>
              <a:t>BOH2 50</a:t>
            </a:r>
          </a:p>
          <a:p>
            <a:pPr marL="342900" indent="-342900">
              <a:buFont typeface="Arial" panose="020B0604020202020204" pitchFamily="34" charset="0"/>
              <a:buChar char="•"/>
            </a:pPr>
            <a:r>
              <a:rPr lang="en-AU" dirty="0"/>
              <a:t>BOH3 44</a:t>
            </a:r>
          </a:p>
          <a:p>
            <a:pPr marL="342900" indent="-342900">
              <a:buFont typeface="Arial" panose="020B0604020202020204" pitchFamily="34" charset="0"/>
              <a:buChar char="•"/>
            </a:pPr>
            <a:r>
              <a:rPr lang="en-AU" dirty="0"/>
              <a:t>DDS2 106</a:t>
            </a:r>
          </a:p>
        </p:txBody>
      </p:sp>
      <p:sp>
        <p:nvSpPr>
          <p:cNvPr id="4" name="Slide Number Placeholder 3">
            <a:extLst>
              <a:ext uri="{FF2B5EF4-FFF2-40B4-BE49-F238E27FC236}">
                <a16:creationId xmlns:a16="http://schemas.microsoft.com/office/drawing/2014/main" id="{DEEE428D-046F-DCC9-C438-C023A2605BC6}"/>
              </a:ext>
            </a:extLst>
          </p:cNvPr>
          <p:cNvSpPr>
            <a:spLocks noGrp="1"/>
          </p:cNvSpPr>
          <p:nvPr>
            <p:ph type="sldNum" sz="quarter" idx="15"/>
          </p:nvPr>
        </p:nvSpPr>
        <p:spPr/>
        <p:txBody>
          <a:bodyPr/>
          <a:lstStyle/>
          <a:p>
            <a:r>
              <a:rPr lang="en-AU"/>
              <a:t>Page [</a:t>
            </a:r>
            <a:fld id="{29D5CE74-914C-4689-99FC-1AEF49CE2B47}" type="slidenum">
              <a:rPr smtClean="0"/>
              <a:pPr/>
              <a:t>10</a:t>
            </a:fld>
            <a:r>
              <a:t>]</a:t>
            </a:r>
            <a:endParaRPr dirty="0"/>
          </a:p>
        </p:txBody>
      </p:sp>
      <p:sp>
        <p:nvSpPr>
          <p:cNvPr id="5" name="Title 4">
            <a:extLst>
              <a:ext uri="{FF2B5EF4-FFF2-40B4-BE49-F238E27FC236}">
                <a16:creationId xmlns:a16="http://schemas.microsoft.com/office/drawing/2014/main" id="{22CCEE66-E8AE-3B06-7E9A-195E43780DED}"/>
              </a:ext>
            </a:extLst>
          </p:cNvPr>
          <p:cNvSpPr>
            <a:spLocks noGrp="1"/>
          </p:cNvSpPr>
          <p:nvPr>
            <p:ph type="title"/>
          </p:nvPr>
        </p:nvSpPr>
        <p:spPr/>
        <p:txBody>
          <a:bodyPr/>
          <a:lstStyle/>
          <a:p>
            <a:r>
              <a:rPr lang="en-AU" dirty="0"/>
              <a:t>University of Melbourne – feedback survey </a:t>
            </a:r>
          </a:p>
        </p:txBody>
      </p:sp>
      <p:pic>
        <p:nvPicPr>
          <p:cNvPr id="11" name="Picture 10">
            <a:extLst>
              <a:ext uri="{FF2B5EF4-FFF2-40B4-BE49-F238E27FC236}">
                <a16:creationId xmlns:a16="http://schemas.microsoft.com/office/drawing/2014/main" id="{574BF24D-48FE-98B5-8455-5E5126746208}"/>
              </a:ext>
            </a:extLst>
          </p:cNvPr>
          <p:cNvPicPr>
            <a:picLocks noChangeAspect="1"/>
          </p:cNvPicPr>
          <p:nvPr/>
        </p:nvPicPr>
        <p:blipFill>
          <a:blip r:embed="rId3"/>
          <a:stretch>
            <a:fillRect/>
          </a:stretch>
        </p:blipFill>
        <p:spPr>
          <a:xfrm>
            <a:off x="6130780" y="1701561"/>
            <a:ext cx="5913284" cy="3454878"/>
          </a:xfrm>
          <a:prstGeom prst="rect">
            <a:avLst/>
          </a:prstGeom>
          <a:ln>
            <a:noFill/>
          </a:ln>
        </p:spPr>
      </p:pic>
      <p:pic>
        <p:nvPicPr>
          <p:cNvPr id="13" name="Picture 12">
            <a:extLst>
              <a:ext uri="{FF2B5EF4-FFF2-40B4-BE49-F238E27FC236}">
                <a16:creationId xmlns:a16="http://schemas.microsoft.com/office/drawing/2014/main" id="{BDF115EA-2A20-5F8F-8C62-8DEA574048DE}"/>
              </a:ext>
            </a:extLst>
          </p:cNvPr>
          <p:cNvPicPr>
            <a:picLocks noChangeAspect="1"/>
          </p:cNvPicPr>
          <p:nvPr/>
        </p:nvPicPr>
        <p:blipFill>
          <a:blip r:embed="rId4"/>
          <a:stretch>
            <a:fillRect/>
          </a:stretch>
        </p:blipFill>
        <p:spPr>
          <a:xfrm>
            <a:off x="345600" y="3385335"/>
            <a:ext cx="5499069" cy="3212870"/>
          </a:xfrm>
          <a:prstGeom prst="rect">
            <a:avLst/>
          </a:prstGeom>
        </p:spPr>
      </p:pic>
    </p:spTree>
    <p:extLst>
      <p:ext uri="{BB962C8B-B14F-4D97-AF65-F5344CB8AC3E}">
        <p14:creationId xmlns:p14="http://schemas.microsoft.com/office/powerpoint/2010/main" val="4036434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C3EBE0-1281-AAD4-7A2B-2B3A08878B24}"/>
              </a:ext>
            </a:extLst>
          </p:cNvPr>
          <p:cNvSpPr>
            <a:spLocks noGrp="1"/>
          </p:cNvSpPr>
          <p:nvPr>
            <p:ph sz="quarter" idx="14"/>
          </p:nvPr>
        </p:nvSpPr>
        <p:spPr/>
        <p:txBody>
          <a:bodyPr/>
          <a:lstStyle/>
          <a:p>
            <a:pPr marL="342900" indent="-342900">
              <a:buFont typeface="Arial" panose="020B0604020202020204" pitchFamily="34" charset="0"/>
              <a:buChar char="•"/>
            </a:pPr>
            <a:r>
              <a:rPr lang="en-AU" dirty="0"/>
              <a:t>Most valuable aspects of the instructor-led session</a:t>
            </a:r>
          </a:p>
          <a:p>
            <a:pPr marL="821700" lvl="3" indent="-342900"/>
            <a:r>
              <a:rPr lang="en-AU" dirty="0"/>
              <a:t>Highly interactive</a:t>
            </a:r>
          </a:p>
          <a:p>
            <a:pPr marL="821700" lvl="3" indent="-342900"/>
            <a:r>
              <a:rPr lang="en-AU" dirty="0"/>
              <a:t>Practical skill development – applying ALGEE to scenarios</a:t>
            </a:r>
          </a:p>
          <a:p>
            <a:pPr marL="821700" lvl="3" indent="-342900"/>
            <a:r>
              <a:rPr lang="en-AU" dirty="0"/>
              <a:t>Safe, inclusive learning environment</a:t>
            </a:r>
          </a:p>
          <a:p>
            <a:pPr marL="342900" lvl="2" indent="-342900"/>
            <a:r>
              <a:rPr lang="en-AU" sz="2200" b="1" dirty="0"/>
              <a:t>How could be improved</a:t>
            </a:r>
          </a:p>
          <a:p>
            <a:pPr marL="821700" lvl="3" indent="-342900"/>
            <a:r>
              <a:rPr lang="en-AU" dirty="0"/>
              <a:t>Shorten or condense the session </a:t>
            </a:r>
          </a:p>
          <a:p>
            <a:pPr marL="821700" lvl="3" indent="-342900"/>
            <a:r>
              <a:rPr lang="en-AU" dirty="0"/>
              <a:t>Schedule earlier in the course </a:t>
            </a:r>
          </a:p>
          <a:p>
            <a:pPr marL="821700" lvl="3" indent="-342900"/>
            <a:r>
              <a:rPr lang="en-AU" dirty="0"/>
              <a:t>Include more disorder examples </a:t>
            </a:r>
            <a:endParaRPr lang="en-AU" sz="2000" b="1" dirty="0"/>
          </a:p>
          <a:p>
            <a:pPr marL="342900" lvl="2" indent="-342900"/>
            <a:endParaRPr lang="en-AU" dirty="0"/>
          </a:p>
        </p:txBody>
      </p:sp>
      <p:sp>
        <p:nvSpPr>
          <p:cNvPr id="4" name="Slide Number Placeholder 3">
            <a:extLst>
              <a:ext uri="{FF2B5EF4-FFF2-40B4-BE49-F238E27FC236}">
                <a16:creationId xmlns:a16="http://schemas.microsoft.com/office/drawing/2014/main" id="{73CB9008-3EFF-1616-1513-BD9277FA808C}"/>
              </a:ext>
            </a:extLst>
          </p:cNvPr>
          <p:cNvSpPr>
            <a:spLocks noGrp="1"/>
          </p:cNvSpPr>
          <p:nvPr>
            <p:ph type="sldNum" sz="quarter" idx="15"/>
          </p:nvPr>
        </p:nvSpPr>
        <p:spPr/>
        <p:txBody>
          <a:bodyPr/>
          <a:lstStyle/>
          <a:p>
            <a:r>
              <a:rPr lang="en-AU"/>
              <a:t>Page [</a:t>
            </a:r>
            <a:fld id="{29D5CE74-914C-4689-99FC-1AEF49CE2B47}" type="slidenum">
              <a:rPr smtClean="0"/>
              <a:pPr/>
              <a:t>11</a:t>
            </a:fld>
            <a:r>
              <a:t>]</a:t>
            </a:r>
            <a:endParaRPr dirty="0"/>
          </a:p>
        </p:txBody>
      </p:sp>
      <p:sp>
        <p:nvSpPr>
          <p:cNvPr id="5" name="Title 4">
            <a:extLst>
              <a:ext uri="{FF2B5EF4-FFF2-40B4-BE49-F238E27FC236}">
                <a16:creationId xmlns:a16="http://schemas.microsoft.com/office/drawing/2014/main" id="{B0EFD401-A2B2-B316-A5E6-51F4F271864C}"/>
              </a:ext>
            </a:extLst>
          </p:cNvPr>
          <p:cNvSpPr>
            <a:spLocks noGrp="1"/>
          </p:cNvSpPr>
          <p:nvPr>
            <p:ph type="title"/>
          </p:nvPr>
        </p:nvSpPr>
        <p:spPr/>
        <p:txBody>
          <a:bodyPr/>
          <a:lstStyle/>
          <a:p>
            <a:r>
              <a:rPr lang="en-AU" dirty="0"/>
              <a:t>Free text responses</a:t>
            </a:r>
          </a:p>
        </p:txBody>
      </p:sp>
      <p:sp>
        <p:nvSpPr>
          <p:cNvPr id="6" name="Speech Bubble: Oval 5">
            <a:extLst>
              <a:ext uri="{FF2B5EF4-FFF2-40B4-BE49-F238E27FC236}">
                <a16:creationId xmlns:a16="http://schemas.microsoft.com/office/drawing/2014/main" id="{1B2F8624-5DCF-698A-D9C4-E5DC6F48C371}"/>
              </a:ext>
            </a:extLst>
          </p:cNvPr>
          <p:cNvSpPr/>
          <p:nvPr/>
        </p:nvSpPr>
        <p:spPr>
          <a:xfrm>
            <a:off x="6666860" y="342000"/>
            <a:ext cx="3276507" cy="1497254"/>
          </a:xfrm>
          <a:prstGeom prst="wedgeEllipseCallou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AU" sz="1400" i="1" dirty="0">
                <a:solidFill>
                  <a:schemeClr val="tx1"/>
                </a:solidFill>
              </a:rPr>
              <a:t>"It was extremely valuable to know how to approach ppl with potential mental problems and suicidal thoughts."</a:t>
            </a:r>
            <a:endParaRPr lang="en-AU" sz="1400" dirty="0">
              <a:solidFill>
                <a:schemeClr val="tx1"/>
              </a:solidFill>
            </a:endParaRPr>
          </a:p>
        </p:txBody>
      </p:sp>
      <p:sp>
        <p:nvSpPr>
          <p:cNvPr id="8" name="Speech Bubble: Oval 7">
            <a:extLst>
              <a:ext uri="{FF2B5EF4-FFF2-40B4-BE49-F238E27FC236}">
                <a16:creationId xmlns:a16="http://schemas.microsoft.com/office/drawing/2014/main" id="{E96FBAF4-0906-535D-C1E9-EB99F56556E8}"/>
              </a:ext>
            </a:extLst>
          </p:cNvPr>
          <p:cNvSpPr/>
          <p:nvPr/>
        </p:nvSpPr>
        <p:spPr>
          <a:xfrm>
            <a:off x="8832304" y="1787640"/>
            <a:ext cx="3276507" cy="1609592"/>
          </a:xfrm>
          <a:prstGeom prst="wedgeEllipseCallou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i="1" dirty="0">
                <a:solidFill>
                  <a:schemeClr val="tx1"/>
                </a:solidFill>
              </a:rPr>
              <a:t>"Knowing what to say and how to act in difficult situations such as an individual going through a mental health issue."</a:t>
            </a:r>
            <a:endParaRPr lang="en-AU" sz="1400" dirty="0">
              <a:solidFill>
                <a:schemeClr val="tx1"/>
              </a:solidFill>
            </a:endParaRPr>
          </a:p>
        </p:txBody>
      </p:sp>
      <p:sp>
        <p:nvSpPr>
          <p:cNvPr id="10" name="Speech Bubble: Oval 9">
            <a:extLst>
              <a:ext uri="{FF2B5EF4-FFF2-40B4-BE49-F238E27FC236}">
                <a16:creationId xmlns:a16="http://schemas.microsoft.com/office/drawing/2014/main" id="{999EFC9D-D2DE-37E0-E262-327DA5032E6E}"/>
              </a:ext>
            </a:extLst>
          </p:cNvPr>
          <p:cNvSpPr/>
          <p:nvPr/>
        </p:nvSpPr>
        <p:spPr>
          <a:xfrm>
            <a:off x="5432582" y="3119879"/>
            <a:ext cx="3888432" cy="1835739"/>
          </a:xfrm>
          <a:prstGeom prst="wedgeEllipseCallou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i="1" dirty="0">
                <a:solidFill>
                  <a:schemeClr val="tx1"/>
                </a:solidFill>
              </a:rPr>
              <a:t>“It would be more beneficial if it had been given in first week of DDS2 where we have a bit more time and availability and is before clinic starts as I think it would prepare us better.”</a:t>
            </a:r>
            <a:endParaRPr lang="en-AU" sz="1400" dirty="0">
              <a:solidFill>
                <a:schemeClr val="tx1"/>
              </a:solidFill>
            </a:endParaRPr>
          </a:p>
        </p:txBody>
      </p:sp>
      <p:sp>
        <p:nvSpPr>
          <p:cNvPr id="12" name="Speech Bubble: Oval 11">
            <a:extLst>
              <a:ext uri="{FF2B5EF4-FFF2-40B4-BE49-F238E27FC236}">
                <a16:creationId xmlns:a16="http://schemas.microsoft.com/office/drawing/2014/main" id="{EAB20D92-F8F9-9FF4-5B09-19F5DCC6F83F}"/>
              </a:ext>
            </a:extLst>
          </p:cNvPr>
          <p:cNvSpPr/>
          <p:nvPr/>
        </p:nvSpPr>
        <p:spPr>
          <a:xfrm>
            <a:off x="8855129" y="4351716"/>
            <a:ext cx="3276507" cy="1563374"/>
          </a:xfrm>
          <a:prstGeom prst="wedgeEllipseCallou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i="1" dirty="0">
                <a:solidFill>
                  <a:schemeClr val="tx1"/>
                </a:solidFill>
              </a:rPr>
              <a:t>“I feel like the session itself is very valuable, but the duration is a little bit long, and it’s hard to concentrate at the end of the session.”</a:t>
            </a:r>
            <a:endParaRPr lang="en-AU" sz="1400" dirty="0">
              <a:solidFill>
                <a:schemeClr val="tx1"/>
              </a:solidFill>
            </a:endParaRPr>
          </a:p>
        </p:txBody>
      </p:sp>
      <p:sp>
        <p:nvSpPr>
          <p:cNvPr id="14" name="Speech Bubble: Oval 13">
            <a:extLst>
              <a:ext uri="{FF2B5EF4-FFF2-40B4-BE49-F238E27FC236}">
                <a16:creationId xmlns:a16="http://schemas.microsoft.com/office/drawing/2014/main" id="{45F89488-E434-FDD7-636C-11578EF91F83}"/>
              </a:ext>
            </a:extLst>
          </p:cNvPr>
          <p:cNvSpPr/>
          <p:nvPr/>
        </p:nvSpPr>
        <p:spPr>
          <a:xfrm>
            <a:off x="3763430" y="5034460"/>
            <a:ext cx="2903430" cy="1392290"/>
          </a:xfrm>
          <a:prstGeom prst="wedgeEllipseCallou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400" i="1" dirty="0">
                <a:solidFill>
                  <a:schemeClr val="tx1"/>
                </a:solidFill>
              </a:rPr>
              <a:t>“No improvements needed, I loved every moment! Thank you for the great session!”</a:t>
            </a:r>
            <a:endParaRPr lang="en-AU" sz="1400" dirty="0">
              <a:solidFill>
                <a:schemeClr val="tx1"/>
              </a:solidFill>
            </a:endParaRPr>
          </a:p>
        </p:txBody>
      </p:sp>
    </p:spTree>
    <p:extLst>
      <p:ext uri="{BB962C8B-B14F-4D97-AF65-F5344CB8AC3E}">
        <p14:creationId xmlns:p14="http://schemas.microsoft.com/office/powerpoint/2010/main" val="110672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2"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FBCBE85-124F-40E5-6773-634ABC128B0D}"/>
              </a:ext>
            </a:extLst>
          </p:cNvPr>
          <p:cNvSpPr>
            <a:spLocks noGrp="1"/>
          </p:cNvSpPr>
          <p:nvPr>
            <p:ph type="ftr" sz="quarter" idx="13"/>
          </p:nvPr>
        </p:nvSpPr>
        <p:spPr/>
        <p:txBody>
          <a:bodyPr/>
          <a:lstStyle/>
          <a:p>
            <a:r>
              <a:rPr lang="en-AU" dirty="0"/>
              <a:t>MHFA International </a:t>
            </a:r>
          </a:p>
        </p:txBody>
      </p:sp>
      <p:sp>
        <p:nvSpPr>
          <p:cNvPr id="3" name="Content Placeholder 2">
            <a:extLst>
              <a:ext uri="{FF2B5EF4-FFF2-40B4-BE49-F238E27FC236}">
                <a16:creationId xmlns:a16="http://schemas.microsoft.com/office/drawing/2014/main" id="{330D3718-937B-F979-FFF8-A22C01C5AE29}"/>
              </a:ext>
            </a:extLst>
          </p:cNvPr>
          <p:cNvSpPr>
            <a:spLocks noGrp="1"/>
          </p:cNvSpPr>
          <p:nvPr>
            <p:ph sz="quarter" idx="14"/>
          </p:nvPr>
        </p:nvSpPr>
        <p:spPr>
          <a:xfrm>
            <a:off x="263352" y="1412776"/>
            <a:ext cx="11500798" cy="4273200"/>
          </a:xfrm>
        </p:spPr>
        <p:txBody>
          <a:bodyPr/>
          <a:lstStyle/>
          <a:p>
            <a:r>
              <a:rPr lang="en-AU" dirty="0"/>
              <a:t>Students</a:t>
            </a:r>
          </a:p>
          <a:p>
            <a:r>
              <a:rPr lang="en-AU" b="0" dirty="0">
                <a:solidFill>
                  <a:srgbClr val="00B0F0"/>
                </a:solidFill>
              </a:rPr>
              <a:t>✓</a:t>
            </a:r>
            <a:r>
              <a:rPr lang="en-AU" b="0" dirty="0"/>
              <a:t> Highly relevant</a:t>
            </a:r>
          </a:p>
          <a:p>
            <a:r>
              <a:rPr lang="en-AU" b="0" dirty="0">
                <a:solidFill>
                  <a:srgbClr val="00B0F0"/>
                </a:solidFill>
              </a:rPr>
              <a:t>✓</a:t>
            </a:r>
            <a:r>
              <a:rPr lang="en-AU" b="0" dirty="0"/>
              <a:t> Increased confidence</a:t>
            </a:r>
          </a:p>
          <a:p>
            <a:r>
              <a:rPr lang="en-AU" b="0" dirty="0">
                <a:solidFill>
                  <a:srgbClr val="00B0F0"/>
                </a:solidFill>
              </a:rPr>
              <a:t>✓</a:t>
            </a:r>
            <a:r>
              <a:rPr lang="en-AU" b="0" dirty="0"/>
              <a:t> Applicable to future practice</a:t>
            </a:r>
          </a:p>
          <a:p>
            <a:r>
              <a:rPr lang="en-AU" b="0" dirty="0">
                <a:solidFill>
                  <a:srgbClr val="00B0F0"/>
                </a:solidFill>
              </a:rPr>
              <a:t>✓</a:t>
            </a:r>
            <a:r>
              <a:rPr lang="en-AU" b="0" dirty="0"/>
              <a:t> Supports personal wellbeing</a:t>
            </a:r>
          </a:p>
          <a:p>
            <a:endParaRPr lang="en-AU" b="0" dirty="0"/>
          </a:p>
          <a:p>
            <a:r>
              <a:rPr lang="en-AU" dirty="0"/>
              <a:t>Institutional variations in</a:t>
            </a:r>
          </a:p>
          <a:p>
            <a:pPr marL="342900" indent="-342900">
              <a:buFont typeface="Arial" panose="020B0604020202020204" pitchFamily="34" charset="0"/>
              <a:buChar char="•"/>
            </a:pPr>
            <a:r>
              <a:rPr lang="en-AU" b="0" dirty="0"/>
              <a:t>Delivery model </a:t>
            </a:r>
          </a:p>
          <a:p>
            <a:pPr marL="342900" indent="-342900">
              <a:buFont typeface="Arial" panose="020B0604020202020204" pitchFamily="34" charset="0"/>
              <a:buChar char="•"/>
            </a:pPr>
            <a:r>
              <a:rPr lang="en-AU" b="0" dirty="0"/>
              <a:t>Curriculum placement </a:t>
            </a:r>
          </a:p>
          <a:p>
            <a:pPr marL="342900" indent="-342900">
              <a:buFont typeface="Arial" panose="020B0604020202020204" pitchFamily="34" charset="0"/>
              <a:buChar char="•"/>
            </a:pPr>
            <a:r>
              <a:rPr lang="en-AU" b="0" dirty="0"/>
              <a:t>Compulsory vs optional participation </a:t>
            </a:r>
          </a:p>
          <a:p>
            <a:pPr marL="342900" indent="-342900">
              <a:buFont typeface="Arial" panose="020B0604020202020204" pitchFamily="34" charset="0"/>
              <a:buChar char="•"/>
            </a:pPr>
            <a:r>
              <a:rPr lang="en-AU" b="0" dirty="0"/>
              <a:t>Local implementation</a:t>
            </a:r>
          </a:p>
          <a:p>
            <a:endParaRPr lang="en-AU" b="0" dirty="0"/>
          </a:p>
          <a:p>
            <a:endParaRPr lang="en-AU" b="0" dirty="0"/>
          </a:p>
        </p:txBody>
      </p:sp>
      <p:sp>
        <p:nvSpPr>
          <p:cNvPr id="4" name="Slide Number Placeholder 3">
            <a:extLst>
              <a:ext uri="{FF2B5EF4-FFF2-40B4-BE49-F238E27FC236}">
                <a16:creationId xmlns:a16="http://schemas.microsoft.com/office/drawing/2014/main" id="{549FC94F-6F0F-85DF-AD89-E9694B2CE3D1}"/>
              </a:ext>
            </a:extLst>
          </p:cNvPr>
          <p:cNvSpPr>
            <a:spLocks noGrp="1"/>
          </p:cNvSpPr>
          <p:nvPr>
            <p:ph type="sldNum" sz="quarter" idx="15"/>
          </p:nvPr>
        </p:nvSpPr>
        <p:spPr/>
        <p:txBody>
          <a:bodyPr/>
          <a:lstStyle/>
          <a:p>
            <a:r>
              <a:rPr lang="en-AU"/>
              <a:t>Page [</a:t>
            </a:r>
            <a:fld id="{29D5CE74-914C-4689-99FC-1AEF49CE2B47}" type="slidenum">
              <a:rPr smtClean="0"/>
              <a:pPr/>
              <a:t>12</a:t>
            </a:fld>
            <a:r>
              <a:t>]</a:t>
            </a:r>
            <a:endParaRPr dirty="0"/>
          </a:p>
        </p:txBody>
      </p:sp>
      <p:sp>
        <p:nvSpPr>
          <p:cNvPr id="5" name="Title 4">
            <a:extLst>
              <a:ext uri="{FF2B5EF4-FFF2-40B4-BE49-F238E27FC236}">
                <a16:creationId xmlns:a16="http://schemas.microsoft.com/office/drawing/2014/main" id="{521EBFFA-094E-B5BC-7E38-FE3CED73BB28}"/>
              </a:ext>
            </a:extLst>
          </p:cNvPr>
          <p:cNvSpPr>
            <a:spLocks noGrp="1"/>
          </p:cNvSpPr>
          <p:nvPr>
            <p:ph type="title"/>
          </p:nvPr>
        </p:nvSpPr>
        <p:spPr/>
        <p:txBody>
          <a:bodyPr/>
          <a:lstStyle/>
          <a:p>
            <a:r>
              <a:rPr lang="en-AU" dirty="0"/>
              <a:t>Early observations</a:t>
            </a:r>
          </a:p>
        </p:txBody>
      </p:sp>
      <p:pic>
        <p:nvPicPr>
          <p:cNvPr id="9" name="Picture 8">
            <a:extLst>
              <a:ext uri="{FF2B5EF4-FFF2-40B4-BE49-F238E27FC236}">
                <a16:creationId xmlns:a16="http://schemas.microsoft.com/office/drawing/2014/main" id="{5E873067-A4CF-0BD6-0C9D-282139DB8C1B}"/>
              </a:ext>
            </a:extLst>
          </p:cNvPr>
          <p:cNvPicPr>
            <a:picLocks noChangeAspect="1"/>
          </p:cNvPicPr>
          <p:nvPr/>
        </p:nvPicPr>
        <p:blipFill>
          <a:blip r:embed="rId2"/>
          <a:stretch>
            <a:fillRect/>
          </a:stretch>
        </p:blipFill>
        <p:spPr>
          <a:xfrm>
            <a:off x="5415374" y="3549376"/>
            <a:ext cx="5641455" cy="3085502"/>
          </a:xfrm>
          <a:prstGeom prst="rect">
            <a:avLst/>
          </a:prstGeom>
        </p:spPr>
      </p:pic>
      <p:pic>
        <p:nvPicPr>
          <p:cNvPr id="13" name="Picture 12">
            <a:extLst>
              <a:ext uri="{FF2B5EF4-FFF2-40B4-BE49-F238E27FC236}">
                <a16:creationId xmlns:a16="http://schemas.microsoft.com/office/drawing/2014/main" id="{160E8C0D-D813-1514-2D3F-D76917B18699}"/>
              </a:ext>
            </a:extLst>
          </p:cNvPr>
          <p:cNvPicPr>
            <a:picLocks noChangeAspect="1"/>
          </p:cNvPicPr>
          <p:nvPr/>
        </p:nvPicPr>
        <p:blipFill>
          <a:blip r:embed="rId3"/>
          <a:stretch>
            <a:fillRect/>
          </a:stretch>
        </p:blipFill>
        <p:spPr>
          <a:xfrm>
            <a:off x="5415374" y="211855"/>
            <a:ext cx="4283968" cy="3212976"/>
          </a:xfrm>
          <a:prstGeom prst="rect">
            <a:avLst/>
          </a:prstGeom>
        </p:spPr>
      </p:pic>
    </p:spTree>
    <p:extLst>
      <p:ext uri="{BB962C8B-B14F-4D97-AF65-F5344CB8AC3E}">
        <p14:creationId xmlns:p14="http://schemas.microsoft.com/office/powerpoint/2010/main" val="2497101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A78975-6582-8DC3-D8BA-2676A25BA465}"/>
              </a:ext>
            </a:extLst>
          </p:cNvPr>
          <p:cNvSpPr>
            <a:spLocks noGrp="1"/>
          </p:cNvSpPr>
          <p:nvPr>
            <p:ph sz="quarter" idx="14"/>
          </p:nvPr>
        </p:nvSpPr>
        <p:spPr>
          <a:xfrm>
            <a:off x="345601" y="1340768"/>
            <a:ext cx="5750399" cy="4802687"/>
          </a:xfrm>
        </p:spPr>
        <p:txBody>
          <a:bodyPr/>
          <a:lstStyle/>
          <a:p>
            <a:pPr marL="342900" indent="-342900">
              <a:buFont typeface="Arial" panose="020B0604020202020204" pitchFamily="34" charset="0"/>
              <a:buChar char="•"/>
            </a:pPr>
            <a:r>
              <a:rPr lang="en-AU" b="0" dirty="0"/>
              <a:t>Should MHFA be compulsory? </a:t>
            </a:r>
          </a:p>
          <a:p>
            <a:pPr marL="342900" indent="-342900">
              <a:buFont typeface="Arial" panose="020B0604020202020204" pitchFamily="34" charset="0"/>
              <a:buChar char="•"/>
            </a:pPr>
            <a:r>
              <a:rPr lang="en-AU" b="0" dirty="0"/>
              <a:t>Where should it sit within the curriculum? </a:t>
            </a:r>
          </a:p>
          <a:p>
            <a:pPr marL="342900" indent="-342900">
              <a:buFont typeface="Arial" panose="020B0604020202020204" pitchFamily="34" charset="0"/>
              <a:buChar char="•"/>
            </a:pPr>
            <a:r>
              <a:rPr lang="en-AU" b="0" dirty="0"/>
              <a:t>Is the instructor-led session worth the additional resources? </a:t>
            </a:r>
          </a:p>
          <a:p>
            <a:pPr marL="342900" indent="-342900">
              <a:buFont typeface="Arial" panose="020B0604020202020204" pitchFamily="34" charset="0"/>
              <a:buChar char="•"/>
            </a:pPr>
            <a:r>
              <a:rPr lang="en-AU" b="0" dirty="0"/>
              <a:t>How often should skills be refreshed? </a:t>
            </a:r>
          </a:p>
          <a:p>
            <a:pPr marL="342900" indent="-342900">
              <a:buFont typeface="Arial" panose="020B0604020202020204" pitchFamily="34" charset="0"/>
              <a:buChar char="•"/>
            </a:pPr>
            <a:r>
              <a:rPr lang="en-AU" b="0" dirty="0"/>
              <a:t>What outcomes matter most? </a:t>
            </a:r>
          </a:p>
          <a:p>
            <a:pPr marL="821700" lvl="3" indent="-342900"/>
            <a:r>
              <a:rPr lang="en-AU" dirty="0"/>
              <a:t>confidence? </a:t>
            </a:r>
          </a:p>
          <a:p>
            <a:pPr marL="821700" lvl="3" indent="-342900"/>
            <a:r>
              <a:rPr lang="en-AU" dirty="0"/>
              <a:t>behaviour? </a:t>
            </a:r>
          </a:p>
          <a:p>
            <a:pPr marL="821700" lvl="3" indent="-342900"/>
            <a:r>
              <a:rPr lang="en-AU" dirty="0"/>
              <a:t>student wellbeing? </a:t>
            </a:r>
          </a:p>
          <a:p>
            <a:pPr marL="821700" lvl="3" indent="-342900"/>
            <a:r>
              <a:rPr lang="en-AU" dirty="0"/>
              <a:t>patient care?</a:t>
            </a:r>
          </a:p>
          <a:p>
            <a:endParaRPr lang="en-AU" b="0" dirty="0"/>
          </a:p>
        </p:txBody>
      </p:sp>
      <p:sp>
        <p:nvSpPr>
          <p:cNvPr id="4" name="Slide Number Placeholder 3">
            <a:extLst>
              <a:ext uri="{FF2B5EF4-FFF2-40B4-BE49-F238E27FC236}">
                <a16:creationId xmlns:a16="http://schemas.microsoft.com/office/drawing/2014/main" id="{893EF2C3-A06A-49FB-207B-53006FB8C084}"/>
              </a:ext>
            </a:extLst>
          </p:cNvPr>
          <p:cNvSpPr>
            <a:spLocks noGrp="1"/>
          </p:cNvSpPr>
          <p:nvPr>
            <p:ph type="sldNum" sz="quarter" idx="15"/>
          </p:nvPr>
        </p:nvSpPr>
        <p:spPr/>
        <p:txBody>
          <a:bodyPr/>
          <a:lstStyle/>
          <a:p>
            <a:r>
              <a:rPr lang="en-AU"/>
              <a:t>Page [</a:t>
            </a:r>
            <a:fld id="{29D5CE74-914C-4689-99FC-1AEF49CE2B47}" type="slidenum">
              <a:rPr smtClean="0"/>
              <a:pPr/>
              <a:t>13</a:t>
            </a:fld>
            <a:r>
              <a:t>]</a:t>
            </a:r>
            <a:endParaRPr dirty="0"/>
          </a:p>
        </p:txBody>
      </p:sp>
      <p:sp>
        <p:nvSpPr>
          <p:cNvPr id="5" name="Title 4">
            <a:extLst>
              <a:ext uri="{FF2B5EF4-FFF2-40B4-BE49-F238E27FC236}">
                <a16:creationId xmlns:a16="http://schemas.microsoft.com/office/drawing/2014/main" id="{1B8A0B05-E290-1FE4-AA95-132A7BA67F7B}"/>
              </a:ext>
            </a:extLst>
          </p:cNvPr>
          <p:cNvSpPr>
            <a:spLocks noGrp="1"/>
          </p:cNvSpPr>
          <p:nvPr>
            <p:ph type="title"/>
          </p:nvPr>
        </p:nvSpPr>
        <p:spPr/>
        <p:txBody>
          <a:bodyPr/>
          <a:lstStyle/>
          <a:p>
            <a:r>
              <a:rPr lang="en-AU" dirty="0"/>
              <a:t>Questions we don't yet have answers to</a:t>
            </a:r>
          </a:p>
        </p:txBody>
      </p:sp>
      <p:pic>
        <p:nvPicPr>
          <p:cNvPr id="9" name="Picture 8">
            <a:extLst>
              <a:ext uri="{FF2B5EF4-FFF2-40B4-BE49-F238E27FC236}">
                <a16:creationId xmlns:a16="http://schemas.microsoft.com/office/drawing/2014/main" id="{41F7B38D-C426-25C6-37B8-7E740E792AFE}"/>
              </a:ext>
            </a:extLst>
          </p:cNvPr>
          <p:cNvPicPr>
            <a:picLocks noChangeAspect="1"/>
          </p:cNvPicPr>
          <p:nvPr/>
        </p:nvPicPr>
        <p:blipFill>
          <a:blip r:embed="rId2"/>
          <a:stretch>
            <a:fillRect/>
          </a:stretch>
        </p:blipFill>
        <p:spPr>
          <a:xfrm>
            <a:off x="6096000" y="2060847"/>
            <a:ext cx="4805644" cy="3604233"/>
          </a:xfrm>
          <a:prstGeom prst="rect">
            <a:avLst/>
          </a:prstGeom>
        </p:spPr>
      </p:pic>
    </p:spTree>
    <p:extLst>
      <p:ext uri="{BB962C8B-B14F-4D97-AF65-F5344CB8AC3E}">
        <p14:creationId xmlns:p14="http://schemas.microsoft.com/office/powerpoint/2010/main" val="3481193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1">
            <a:extLst>
              <a:ext uri="{FF2B5EF4-FFF2-40B4-BE49-F238E27FC236}">
                <a16:creationId xmlns:a16="http://schemas.microsoft.com/office/drawing/2014/main" id="{BCAC9A98-35C4-2DDC-8C91-F4876C614CF8}"/>
              </a:ext>
            </a:extLst>
          </p:cNvPr>
          <p:cNvSpPr>
            <a:spLocks noGrp="1"/>
          </p:cNvSpPr>
          <p:nvPr>
            <p:ph type="ftr" sz="quarter" idx="13"/>
          </p:nvPr>
        </p:nvSpPr>
        <p:spPr>
          <a:xfrm>
            <a:off x="345600" y="6437192"/>
            <a:ext cx="6470480" cy="216000"/>
          </a:xfrm>
        </p:spPr>
        <p:txBody>
          <a:bodyPr/>
          <a:lstStyle/>
          <a:p>
            <a:pPr>
              <a:spcAft>
                <a:spcPts val="600"/>
              </a:spcAft>
            </a:pPr>
            <a:r>
              <a:rPr lang="en-AU" sz="2800" dirty="0"/>
              <a:t>rmcgrath@unimelb.edu.au</a:t>
            </a:r>
          </a:p>
        </p:txBody>
      </p:sp>
      <p:sp>
        <p:nvSpPr>
          <p:cNvPr id="4" name="Slide Number Placeholder 3">
            <a:extLst>
              <a:ext uri="{FF2B5EF4-FFF2-40B4-BE49-F238E27FC236}">
                <a16:creationId xmlns:a16="http://schemas.microsoft.com/office/drawing/2014/main" id="{D6BC1D38-D89B-04EA-C1FF-DF3937EBCDCD}"/>
              </a:ext>
            </a:extLst>
          </p:cNvPr>
          <p:cNvSpPr>
            <a:spLocks noGrp="1"/>
          </p:cNvSpPr>
          <p:nvPr>
            <p:ph type="sldNum" sz="quarter" idx="15"/>
          </p:nvPr>
        </p:nvSpPr>
        <p:spPr>
          <a:xfrm>
            <a:off x="10267260" y="6437192"/>
            <a:ext cx="1579139" cy="216000"/>
          </a:xfrm>
        </p:spPr>
        <p:txBody>
          <a:bodyPr anchor="ctr">
            <a:normAutofit/>
          </a:bodyPr>
          <a:lstStyle/>
          <a:p>
            <a:pPr>
              <a:spcAft>
                <a:spcPts val="600"/>
              </a:spcAft>
            </a:pPr>
            <a:r>
              <a:rPr lang="en-AU"/>
              <a:t>Page [</a:t>
            </a:r>
            <a:fld id="{29D5CE74-914C-4689-99FC-1AEF49CE2B47}" type="slidenum">
              <a:rPr smtClean="0"/>
              <a:pPr>
                <a:spcAft>
                  <a:spcPts val="600"/>
                </a:spcAft>
              </a:pPr>
              <a:t>14</a:t>
            </a:fld>
            <a:r>
              <a:t>]</a:t>
            </a:r>
            <a:endParaRPr lang="en-AU"/>
          </a:p>
        </p:txBody>
      </p:sp>
      <p:sp>
        <p:nvSpPr>
          <p:cNvPr id="5" name="Title 4">
            <a:extLst>
              <a:ext uri="{FF2B5EF4-FFF2-40B4-BE49-F238E27FC236}">
                <a16:creationId xmlns:a16="http://schemas.microsoft.com/office/drawing/2014/main" id="{BE2FA38A-8682-B198-8CFD-ED3D2C05A4AF}"/>
              </a:ext>
            </a:extLst>
          </p:cNvPr>
          <p:cNvSpPr>
            <a:spLocks noGrp="1"/>
          </p:cNvSpPr>
          <p:nvPr>
            <p:ph type="title"/>
          </p:nvPr>
        </p:nvSpPr>
        <p:spPr>
          <a:xfrm>
            <a:off x="345600" y="342000"/>
            <a:ext cx="9695205" cy="531544"/>
          </a:xfrm>
        </p:spPr>
        <p:txBody>
          <a:bodyPr anchor="t">
            <a:normAutofit/>
          </a:bodyPr>
          <a:lstStyle/>
          <a:p>
            <a:r>
              <a:rPr lang="en-AU" dirty="0"/>
              <a:t>Questions for you?</a:t>
            </a:r>
          </a:p>
        </p:txBody>
      </p:sp>
      <p:graphicFrame>
        <p:nvGraphicFramePr>
          <p:cNvPr id="7" name="Content Placeholder 2">
            <a:extLst>
              <a:ext uri="{FF2B5EF4-FFF2-40B4-BE49-F238E27FC236}">
                <a16:creationId xmlns:a16="http://schemas.microsoft.com/office/drawing/2014/main" id="{054E1D70-BE84-E143-3EF0-F49EF383F3C4}"/>
              </a:ext>
            </a:extLst>
          </p:cNvPr>
          <p:cNvGraphicFramePr>
            <a:graphicFrameLocks noGrp="1"/>
          </p:cNvGraphicFramePr>
          <p:nvPr>
            <p:ph sz="quarter" idx="14"/>
            <p:extLst>
              <p:ext uri="{D42A27DB-BD31-4B8C-83A1-F6EECF244321}">
                <p14:modId xmlns:p14="http://schemas.microsoft.com/office/powerpoint/2010/main" val="1771274303"/>
              </p:ext>
            </p:extLst>
          </p:nvPr>
        </p:nvGraphicFramePr>
        <p:xfrm>
          <a:off x="345601" y="1870255"/>
          <a:ext cx="11500798" cy="427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9263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BE960B-DCB1-D71F-BF0E-F9A3F666B62D}"/>
              </a:ext>
            </a:extLst>
          </p:cNvPr>
          <p:cNvSpPr>
            <a:spLocks noGrp="1"/>
          </p:cNvSpPr>
          <p:nvPr>
            <p:ph type="title" idx="4294967295"/>
          </p:nvPr>
        </p:nvSpPr>
        <p:spPr>
          <a:xfrm>
            <a:off x="345600" y="-1026495"/>
            <a:ext cx="9695205" cy="585065"/>
          </a:xfrm>
        </p:spPr>
        <p:txBody>
          <a:bodyPr vert="horz" lIns="0" tIns="0" rIns="0" bIns="0" rtlCol="0" anchor="b">
            <a:noAutofit/>
          </a:bodyPr>
          <a:lstStyle/>
          <a:p>
            <a:r>
              <a:rPr lang="en-AU" dirty="0"/>
              <a:t>Acknowledgement of Country</a:t>
            </a:r>
          </a:p>
        </p:txBody>
      </p:sp>
      <p:pic>
        <p:nvPicPr>
          <p:cNvPr id="3" name="Picture Placeholder 10" descr="The University of Melbourne logo">
            <a:extLst>
              <a:ext uri="{FF2B5EF4-FFF2-40B4-BE49-F238E27FC236}">
                <a16:creationId xmlns:a16="http://schemas.microsoft.com/office/drawing/2014/main" id="{FED204CA-9FE1-EB36-104E-EA2318ABD13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5" r="65"/>
          <a:stretch/>
        </p:blipFill>
        <p:spPr>
          <a:xfrm>
            <a:off x="10635412" y="342000"/>
            <a:ext cx="1222350" cy="1223793"/>
          </a:xfrm>
          <a:prstGeom prst="rect">
            <a:avLst/>
          </a:prstGeom>
        </p:spPr>
      </p:pic>
      <p:sp>
        <p:nvSpPr>
          <p:cNvPr id="2" name="TextBox 3">
            <a:extLst>
              <a:ext uri="{FF2B5EF4-FFF2-40B4-BE49-F238E27FC236}">
                <a16:creationId xmlns:a16="http://schemas.microsoft.com/office/drawing/2014/main" id="{49A0DB09-8472-96F3-0E7A-0E1FBBD5BD84}"/>
              </a:ext>
            </a:extLst>
          </p:cNvPr>
          <p:cNvSpPr txBox="1"/>
          <p:nvPr/>
        </p:nvSpPr>
        <p:spPr>
          <a:xfrm>
            <a:off x="875420" y="1988840"/>
            <a:ext cx="10441160" cy="707758"/>
          </a:xfrm>
          <a:prstGeom prst="rect">
            <a:avLst/>
          </a:prstGeom>
          <a:solidFill>
            <a:schemeClr val="accent1">
              <a:alpha val="0"/>
            </a:schemeClr>
          </a:solidFill>
        </p:spPr>
        <p:txBody>
          <a:bodyPr wrap="square" rtlCol="0">
            <a:spAutoFit/>
          </a:bodyPr>
          <a:lst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a:lstStyle>
          <a:p>
            <a:pPr algn="l" fontAlgn="base"/>
            <a:endParaRPr lang="en-AU" sz="1600" b="0" i="0" dirty="0">
              <a:solidFill>
                <a:schemeClr val="bg1"/>
              </a:solidFill>
              <a:effectLst/>
              <a:latin typeface="wfont_e6da5f_fdabe17d0a4c4532abc746b45ee50175"/>
            </a:endParaRPr>
          </a:p>
          <a:p>
            <a:endParaRPr lang="en-AU" dirty="0"/>
          </a:p>
        </p:txBody>
      </p:sp>
    </p:spTree>
    <p:extLst>
      <p:ext uri="{BB962C8B-B14F-4D97-AF65-F5344CB8AC3E}">
        <p14:creationId xmlns:p14="http://schemas.microsoft.com/office/powerpoint/2010/main" val="3960539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University - The beautiful Parkville campus from up above, right  alongside the city and Port Phillip Bay 😍 | Facebook">
            <a:extLst>
              <a:ext uri="{FF2B5EF4-FFF2-40B4-BE49-F238E27FC236}">
                <a16:creationId xmlns:a16="http://schemas.microsoft.com/office/drawing/2014/main" id="{80FF3845-39A8-4018-AF2C-DE0E60D5B032}"/>
              </a:ext>
            </a:extLst>
          </p:cNvPr>
          <p:cNvPicPr>
            <a:picLocks noChangeAspect="1"/>
          </p:cNvPicPr>
          <p:nvPr/>
        </p:nvPicPr>
        <p:blipFill>
          <a:blip r:embed="rId2"/>
          <a:srcRect t="24056"/>
          <a:stretch>
            <a:fillRect/>
          </a:stretch>
        </p:blipFill>
        <p:spPr>
          <a:xfrm>
            <a:off x="345601" y="1870255"/>
            <a:ext cx="5626800" cy="4273200"/>
          </a:xfrm>
          <a:prstGeom prst="rect">
            <a:avLst/>
          </a:prstGeom>
          <a:noFill/>
        </p:spPr>
      </p:pic>
      <p:sp>
        <p:nvSpPr>
          <p:cNvPr id="11" name="Slide Number Placeholder 3">
            <a:extLst>
              <a:ext uri="{FF2B5EF4-FFF2-40B4-BE49-F238E27FC236}">
                <a16:creationId xmlns:a16="http://schemas.microsoft.com/office/drawing/2014/main" id="{961C2506-94AF-643A-D04A-16F4508D6480}"/>
              </a:ext>
            </a:extLst>
          </p:cNvPr>
          <p:cNvSpPr>
            <a:spLocks noGrp="1"/>
          </p:cNvSpPr>
          <p:nvPr>
            <p:ph type="sldNum" sz="quarter" idx="15"/>
          </p:nvPr>
        </p:nvSpPr>
        <p:spPr>
          <a:xfrm>
            <a:off x="10267260" y="6437192"/>
            <a:ext cx="1579139" cy="216000"/>
          </a:xfrm>
        </p:spPr>
        <p:txBody>
          <a:bodyPr/>
          <a:lstStyle/>
          <a:p>
            <a:pPr>
              <a:spcAft>
                <a:spcPts val="600"/>
              </a:spcAft>
            </a:pPr>
            <a:r>
              <a:rPr lang="en-AU"/>
              <a:t>Page [</a:t>
            </a:r>
            <a:fld id="{29D5CE74-914C-4689-99FC-1AEF49CE2B47}" type="slidenum">
              <a:rPr smtClean="0"/>
              <a:pPr>
                <a:spcAft>
                  <a:spcPts val="600"/>
                </a:spcAft>
              </a:pPr>
              <a:t>3</a:t>
            </a:fld>
            <a:r>
              <a:t>]</a:t>
            </a:r>
            <a:endParaRPr lang="en-AU"/>
          </a:p>
        </p:txBody>
      </p:sp>
      <p:sp>
        <p:nvSpPr>
          <p:cNvPr id="3" name="Title 2">
            <a:extLst>
              <a:ext uri="{FF2B5EF4-FFF2-40B4-BE49-F238E27FC236}">
                <a16:creationId xmlns:a16="http://schemas.microsoft.com/office/drawing/2014/main" id="{BC82EF4D-3225-7FC7-B902-5389F04AF98A}"/>
              </a:ext>
            </a:extLst>
          </p:cNvPr>
          <p:cNvSpPr>
            <a:spLocks noGrp="1"/>
          </p:cNvSpPr>
          <p:nvPr>
            <p:ph type="title"/>
          </p:nvPr>
        </p:nvSpPr>
        <p:spPr>
          <a:xfrm>
            <a:off x="345600" y="342000"/>
            <a:ext cx="9695205" cy="531544"/>
          </a:xfrm>
        </p:spPr>
        <p:txBody>
          <a:bodyPr anchor="t">
            <a:normAutofit/>
          </a:bodyPr>
          <a:lstStyle/>
          <a:p>
            <a:r>
              <a:rPr lang="en-AU" dirty="0"/>
              <a:t>University of Melbourne, Parkville Campus</a:t>
            </a:r>
          </a:p>
        </p:txBody>
      </p:sp>
      <p:pic>
        <p:nvPicPr>
          <p:cNvPr id="6" name="Picture 5">
            <a:extLst>
              <a:ext uri="{FF2B5EF4-FFF2-40B4-BE49-F238E27FC236}">
                <a16:creationId xmlns:a16="http://schemas.microsoft.com/office/drawing/2014/main" id="{61BFE62C-F8A2-FE48-219F-3572C8036C71}"/>
              </a:ext>
            </a:extLst>
          </p:cNvPr>
          <p:cNvPicPr>
            <a:picLocks noChangeAspect="1"/>
          </p:cNvPicPr>
          <p:nvPr/>
        </p:nvPicPr>
        <p:blipFill>
          <a:blip r:embed="rId3"/>
          <a:srcRect l="15383" r="26681" b="2"/>
          <a:stretch>
            <a:fillRect/>
          </a:stretch>
        </p:blipFill>
        <p:spPr>
          <a:xfrm>
            <a:off x="6219599" y="1870255"/>
            <a:ext cx="5626800" cy="4273200"/>
          </a:xfrm>
          <a:prstGeom prst="rect">
            <a:avLst/>
          </a:prstGeom>
          <a:noFill/>
        </p:spPr>
      </p:pic>
    </p:spTree>
    <p:extLst>
      <p:ext uri="{BB962C8B-B14F-4D97-AF65-F5344CB8AC3E}">
        <p14:creationId xmlns:p14="http://schemas.microsoft.com/office/powerpoint/2010/main" val="105378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9A2EF67-F1B3-8900-97C1-869226621280}"/>
              </a:ext>
            </a:extLst>
          </p:cNvPr>
          <p:cNvSpPr>
            <a:spLocks noGrp="1"/>
          </p:cNvSpPr>
          <p:nvPr>
            <p:ph type="ftr" sz="quarter" idx="13"/>
          </p:nvPr>
        </p:nvSpPr>
        <p:spPr>
          <a:xfrm>
            <a:off x="345600" y="6437192"/>
            <a:ext cx="4114800" cy="216000"/>
          </a:xfrm>
        </p:spPr>
        <p:txBody>
          <a:bodyPr anchor="ctr">
            <a:normAutofit/>
          </a:bodyPr>
          <a:lstStyle/>
          <a:p>
            <a:pPr>
              <a:spcAft>
                <a:spcPts val="600"/>
              </a:spcAft>
            </a:pPr>
            <a:r>
              <a:rPr lang="pl-PL" dirty="0"/>
              <a:t>Polat 2025, Rotaru 2024, Stormon 2019</a:t>
            </a:r>
            <a:endParaRPr lang="en-AU" dirty="0"/>
          </a:p>
        </p:txBody>
      </p:sp>
      <p:sp>
        <p:nvSpPr>
          <p:cNvPr id="4" name="Slide Number Placeholder 3">
            <a:extLst>
              <a:ext uri="{FF2B5EF4-FFF2-40B4-BE49-F238E27FC236}">
                <a16:creationId xmlns:a16="http://schemas.microsoft.com/office/drawing/2014/main" id="{34DB6A2E-B0DF-4DFA-DEAE-730BEFC301A2}"/>
              </a:ext>
            </a:extLst>
          </p:cNvPr>
          <p:cNvSpPr>
            <a:spLocks noGrp="1"/>
          </p:cNvSpPr>
          <p:nvPr>
            <p:ph type="sldNum" sz="quarter" idx="15"/>
          </p:nvPr>
        </p:nvSpPr>
        <p:spPr>
          <a:xfrm>
            <a:off x="10267260" y="6437192"/>
            <a:ext cx="1579139" cy="216000"/>
          </a:xfrm>
        </p:spPr>
        <p:txBody>
          <a:bodyPr anchor="ctr">
            <a:normAutofit/>
          </a:bodyPr>
          <a:lstStyle/>
          <a:p>
            <a:pPr>
              <a:spcAft>
                <a:spcPts val="600"/>
              </a:spcAft>
            </a:pPr>
            <a:r>
              <a:rPr lang="en-AU"/>
              <a:t>Page [</a:t>
            </a:r>
            <a:fld id="{29D5CE74-914C-4689-99FC-1AEF49CE2B47}" type="slidenum">
              <a:rPr smtClean="0"/>
              <a:pPr>
                <a:spcAft>
                  <a:spcPts val="600"/>
                </a:spcAft>
              </a:pPr>
              <a:t>4</a:t>
            </a:fld>
            <a:r>
              <a:t>]</a:t>
            </a:r>
            <a:endParaRPr lang="en-AU"/>
          </a:p>
        </p:txBody>
      </p:sp>
      <p:sp>
        <p:nvSpPr>
          <p:cNvPr id="5" name="Title 4">
            <a:extLst>
              <a:ext uri="{FF2B5EF4-FFF2-40B4-BE49-F238E27FC236}">
                <a16:creationId xmlns:a16="http://schemas.microsoft.com/office/drawing/2014/main" id="{98980967-C90B-4DEB-4E48-588EFD8A5B47}"/>
              </a:ext>
            </a:extLst>
          </p:cNvPr>
          <p:cNvSpPr>
            <a:spLocks noGrp="1"/>
          </p:cNvSpPr>
          <p:nvPr>
            <p:ph type="title"/>
          </p:nvPr>
        </p:nvSpPr>
        <p:spPr>
          <a:xfrm>
            <a:off x="345600" y="342000"/>
            <a:ext cx="9695205" cy="531544"/>
          </a:xfrm>
        </p:spPr>
        <p:txBody>
          <a:bodyPr anchor="t">
            <a:normAutofit/>
          </a:bodyPr>
          <a:lstStyle/>
          <a:p>
            <a:r>
              <a:rPr lang="en-AU" sz="3300"/>
              <a:t>Mental health and wellbeing in dental education</a:t>
            </a:r>
          </a:p>
        </p:txBody>
      </p:sp>
      <p:graphicFrame>
        <p:nvGraphicFramePr>
          <p:cNvPr id="7" name="Content Placeholder 2">
            <a:extLst>
              <a:ext uri="{FF2B5EF4-FFF2-40B4-BE49-F238E27FC236}">
                <a16:creationId xmlns:a16="http://schemas.microsoft.com/office/drawing/2014/main" id="{00A9B758-938D-108C-32BD-8A8A4B6C06AD}"/>
              </a:ext>
            </a:extLst>
          </p:cNvPr>
          <p:cNvGraphicFramePr>
            <a:graphicFrameLocks noGrp="1"/>
          </p:cNvGraphicFramePr>
          <p:nvPr>
            <p:ph sz="quarter" idx="14"/>
            <p:extLst>
              <p:ext uri="{D42A27DB-BD31-4B8C-83A1-F6EECF244321}">
                <p14:modId xmlns:p14="http://schemas.microsoft.com/office/powerpoint/2010/main" val="3299535596"/>
              </p:ext>
            </p:extLst>
          </p:nvPr>
        </p:nvGraphicFramePr>
        <p:xfrm>
          <a:off x="345601" y="1870255"/>
          <a:ext cx="11500798" cy="427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7086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A696183-F329-381B-F5A5-A91EAF0579C7}"/>
              </a:ext>
            </a:extLst>
          </p:cNvPr>
          <p:cNvSpPr>
            <a:spLocks noGrp="1"/>
          </p:cNvSpPr>
          <p:nvPr>
            <p:ph type="ftr" sz="quarter" idx="13"/>
          </p:nvPr>
        </p:nvSpPr>
        <p:spPr/>
        <p:txBody>
          <a:bodyPr/>
          <a:lstStyle/>
          <a:p>
            <a:r>
              <a:rPr lang="en-AU" dirty="0"/>
              <a:t>mhfa.com.au</a:t>
            </a:r>
          </a:p>
        </p:txBody>
      </p:sp>
      <p:sp>
        <p:nvSpPr>
          <p:cNvPr id="3" name="Content Placeholder 2">
            <a:extLst>
              <a:ext uri="{FF2B5EF4-FFF2-40B4-BE49-F238E27FC236}">
                <a16:creationId xmlns:a16="http://schemas.microsoft.com/office/drawing/2014/main" id="{BF3FF6F3-8FBC-E3BC-AC16-A2796020D802}"/>
              </a:ext>
            </a:extLst>
          </p:cNvPr>
          <p:cNvSpPr>
            <a:spLocks noGrp="1"/>
          </p:cNvSpPr>
          <p:nvPr>
            <p:ph sz="quarter" idx="14"/>
          </p:nvPr>
        </p:nvSpPr>
        <p:spPr>
          <a:xfrm>
            <a:off x="345600" y="1700808"/>
            <a:ext cx="11500798" cy="4273200"/>
          </a:xfrm>
        </p:spPr>
        <p:txBody>
          <a:bodyPr/>
          <a:lstStyle/>
          <a:p>
            <a:pPr marL="342900" indent="-342900">
              <a:buFont typeface="Arial" panose="020B0604020202020204" pitchFamily="34" charset="0"/>
              <a:buChar char="•"/>
            </a:pPr>
            <a:r>
              <a:rPr lang="en-AU" b="0" dirty="0"/>
              <a:t>MHFA originated in Melbourne, Australia</a:t>
            </a:r>
          </a:p>
          <a:p>
            <a:pPr marL="342900" indent="-342900">
              <a:buFont typeface="Arial" panose="020B0604020202020204" pitchFamily="34" charset="0"/>
              <a:buChar char="•"/>
            </a:pPr>
            <a:r>
              <a:rPr lang="en-AU" b="0" dirty="0"/>
              <a:t>Initial support given to someone experiencing a mental health problem or mental health crisis until appropriate professional help is received or the crisis resolves</a:t>
            </a:r>
          </a:p>
          <a:p>
            <a:pPr marL="342900" indent="-342900">
              <a:buFont typeface="Arial" panose="020B0604020202020204" pitchFamily="34" charset="0"/>
              <a:buChar char="•"/>
            </a:pPr>
            <a:r>
              <a:rPr lang="en-US" b="0" dirty="0"/>
              <a:t>Evidence-based and informed by people with lived experience, their caregivers, and mental health professionals</a:t>
            </a:r>
            <a:endParaRPr lang="en-AU" b="0" dirty="0"/>
          </a:p>
        </p:txBody>
      </p:sp>
      <p:sp>
        <p:nvSpPr>
          <p:cNvPr id="4" name="Slide Number Placeholder 3">
            <a:extLst>
              <a:ext uri="{FF2B5EF4-FFF2-40B4-BE49-F238E27FC236}">
                <a16:creationId xmlns:a16="http://schemas.microsoft.com/office/drawing/2014/main" id="{B124118D-E874-BB14-DC10-416F89ED3329}"/>
              </a:ext>
            </a:extLst>
          </p:cNvPr>
          <p:cNvSpPr>
            <a:spLocks noGrp="1"/>
          </p:cNvSpPr>
          <p:nvPr>
            <p:ph type="sldNum" sz="quarter" idx="15"/>
          </p:nvPr>
        </p:nvSpPr>
        <p:spPr/>
        <p:txBody>
          <a:bodyPr/>
          <a:lstStyle/>
          <a:p>
            <a:r>
              <a:rPr lang="en-AU"/>
              <a:t>Page [</a:t>
            </a:r>
            <a:fld id="{29D5CE74-914C-4689-99FC-1AEF49CE2B47}" type="slidenum">
              <a:rPr smtClean="0"/>
              <a:pPr/>
              <a:t>5</a:t>
            </a:fld>
            <a:r>
              <a:t>]</a:t>
            </a:r>
            <a:endParaRPr dirty="0"/>
          </a:p>
        </p:txBody>
      </p:sp>
      <p:sp>
        <p:nvSpPr>
          <p:cNvPr id="5" name="Title 4">
            <a:extLst>
              <a:ext uri="{FF2B5EF4-FFF2-40B4-BE49-F238E27FC236}">
                <a16:creationId xmlns:a16="http://schemas.microsoft.com/office/drawing/2014/main" id="{01CD679E-38BC-7324-F26E-309867223504}"/>
              </a:ext>
            </a:extLst>
          </p:cNvPr>
          <p:cNvSpPr>
            <a:spLocks noGrp="1"/>
          </p:cNvSpPr>
          <p:nvPr>
            <p:ph type="title"/>
          </p:nvPr>
        </p:nvSpPr>
        <p:spPr/>
        <p:txBody>
          <a:bodyPr/>
          <a:lstStyle/>
          <a:p>
            <a:r>
              <a:rPr lang="en-AU" dirty="0"/>
              <a:t>Mental Health First Aid</a:t>
            </a:r>
          </a:p>
        </p:txBody>
      </p:sp>
      <p:pic>
        <p:nvPicPr>
          <p:cNvPr id="6" name="Content Placeholder 6">
            <a:extLst>
              <a:ext uri="{FF2B5EF4-FFF2-40B4-BE49-F238E27FC236}">
                <a16:creationId xmlns:a16="http://schemas.microsoft.com/office/drawing/2014/main" id="{3C882EFA-80FA-6CD8-2901-977BEDDFE3FA}"/>
              </a:ext>
            </a:extLst>
          </p:cNvPr>
          <p:cNvPicPr>
            <a:picLocks noChangeAspect="1"/>
          </p:cNvPicPr>
          <p:nvPr/>
        </p:nvPicPr>
        <p:blipFill>
          <a:blip r:embed="rId3"/>
          <a:stretch>
            <a:fillRect/>
          </a:stretch>
        </p:blipFill>
        <p:spPr>
          <a:xfrm>
            <a:off x="345600" y="3578380"/>
            <a:ext cx="11499850" cy="2627220"/>
          </a:xfrm>
          <a:prstGeom prst="rect">
            <a:avLst/>
          </a:prstGeom>
        </p:spPr>
      </p:pic>
      <p:pic>
        <p:nvPicPr>
          <p:cNvPr id="8" name="Picture 7">
            <a:extLst>
              <a:ext uri="{FF2B5EF4-FFF2-40B4-BE49-F238E27FC236}">
                <a16:creationId xmlns:a16="http://schemas.microsoft.com/office/drawing/2014/main" id="{D22BB765-8F08-2D8C-0179-D68F58A60375}"/>
              </a:ext>
            </a:extLst>
          </p:cNvPr>
          <p:cNvPicPr>
            <a:picLocks noChangeAspect="1"/>
          </p:cNvPicPr>
          <p:nvPr/>
        </p:nvPicPr>
        <p:blipFill>
          <a:blip r:embed="rId4"/>
          <a:stretch>
            <a:fillRect/>
          </a:stretch>
        </p:blipFill>
        <p:spPr>
          <a:xfrm>
            <a:off x="6672064" y="767138"/>
            <a:ext cx="2901315" cy="1142553"/>
          </a:xfrm>
          <a:prstGeom prst="rect">
            <a:avLst/>
          </a:prstGeom>
        </p:spPr>
      </p:pic>
    </p:spTree>
    <p:extLst>
      <p:ext uri="{BB962C8B-B14F-4D97-AF65-F5344CB8AC3E}">
        <p14:creationId xmlns:p14="http://schemas.microsoft.com/office/powerpoint/2010/main" val="1508446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367B263-7BD6-0416-C75C-595993966E71}"/>
              </a:ext>
            </a:extLst>
          </p:cNvPr>
          <p:cNvSpPr>
            <a:spLocks noGrp="1"/>
          </p:cNvSpPr>
          <p:nvPr>
            <p:ph type="ftr" sz="quarter" idx="13"/>
          </p:nvPr>
        </p:nvSpPr>
        <p:spPr>
          <a:xfrm>
            <a:off x="345600" y="6437192"/>
            <a:ext cx="4114800" cy="216000"/>
          </a:xfrm>
        </p:spPr>
        <p:txBody>
          <a:bodyPr anchor="ctr">
            <a:normAutofit/>
          </a:bodyPr>
          <a:lstStyle/>
          <a:p>
            <a:r>
              <a:rPr lang="en-AU" dirty="0"/>
              <a:t>mhfa.com.au</a:t>
            </a:r>
          </a:p>
        </p:txBody>
      </p:sp>
      <p:sp>
        <p:nvSpPr>
          <p:cNvPr id="3" name="Content Placeholder 2">
            <a:extLst>
              <a:ext uri="{FF2B5EF4-FFF2-40B4-BE49-F238E27FC236}">
                <a16:creationId xmlns:a16="http://schemas.microsoft.com/office/drawing/2014/main" id="{0482B761-E87B-481A-0580-D11C91876248}"/>
              </a:ext>
            </a:extLst>
          </p:cNvPr>
          <p:cNvSpPr>
            <a:spLocks noGrp="1"/>
          </p:cNvSpPr>
          <p:nvPr>
            <p:ph sz="quarter" idx="14"/>
          </p:nvPr>
        </p:nvSpPr>
        <p:spPr>
          <a:xfrm>
            <a:off x="201548" y="1423700"/>
            <a:ext cx="8677338" cy="4010599"/>
          </a:xfrm>
        </p:spPr>
        <p:txBody>
          <a:bodyPr>
            <a:normAutofit/>
          </a:bodyPr>
          <a:lstStyle/>
          <a:p>
            <a:pPr marL="285750" indent="-285750">
              <a:lnSpc>
                <a:spcPct val="100000"/>
              </a:lnSpc>
              <a:buFont typeface="Arial" panose="020B0604020202020204" pitchFamily="34" charset="0"/>
              <a:buChar char="•"/>
            </a:pPr>
            <a:r>
              <a:rPr lang="en-US" sz="1800" b="0" dirty="0"/>
              <a:t>Specifically designed for health professional students – fully funded</a:t>
            </a:r>
          </a:p>
          <a:p>
            <a:pPr marL="285750" indent="-285750">
              <a:lnSpc>
                <a:spcPct val="100000"/>
              </a:lnSpc>
              <a:buFont typeface="Arial" panose="020B0604020202020204" pitchFamily="34" charset="0"/>
              <a:buChar char="•"/>
            </a:pPr>
            <a:r>
              <a:rPr lang="en-US" sz="1800" b="0" dirty="0"/>
              <a:t>Teaches students how to </a:t>
            </a:r>
            <a:r>
              <a:rPr lang="en-US" sz="1800" b="0" dirty="0" err="1"/>
              <a:t>recognise</a:t>
            </a:r>
            <a:r>
              <a:rPr lang="en-US" sz="1800" b="0" dirty="0"/>
              <a:t> early signs of a mental health problem </a:t>
            </a:r>
          </a:p>
          <a:p>
            <a:pPr marL="285750" indent="-285750">
              <a:lnSpc>
                <a:spcPct val="100000"/>
              </a:lnSpc>
              <a:buFont typeface="Arial" panose="020B0604020202020204" pitchFamily="34" charset="0"/>
              <a:buChar char="•"/>
            </a:pPr>
            <a:r>
              <a:rPr lang="en-US" sz="1800" b="0" dirty="0"/>
              <a:t>Provides practical skills to keep themselves and peers safe</a:t>
            </a:r>
          </a:p>
          <a:p>
            <a:pPr marL="285750" indent="-285750">
              <a:lnSpc>
                <a:spcPct val="100000"/>
              </a:lnSpc>
              <a:buFont typeface="Arial" panose="020B0604020202020204" pitchFamily="34" charset="0"/>
              <a:buChar char="•"/>
            </a:pPr>
            <a:endParaRPr lang="en-US" sz="1800" b="0" dirty="0"/>
          </a:p>
          <a:p>
            <a:pPr marL="285750" indent="-285750">
              <a:lnSpc>
                <a:spcPct val="100000"/>
              </a:lnSpc>
              <a:buFont typeface="Arial" panose="020B0604020202020204" pitchFamily="34" charset="0"/>
              <a:buChar char="•"/>
            </a:pPr>
            <a:r>
              <a:rPr lang="en-US" sz="1800" b="0" dirty="0"/>
              <a:t>Training includes:</a:t>
            </a:r>
          </a:p>
          <a:p>
            <a:pPr marL="465750" lvl="2" indent="-285750">
              <a:lnSpc>
                <a:spcPct val="100000"/>
              </a:lnSpc>
            </a:pPr>
            <a:r>
              <a:rPr lang="en-US" sz="1700" b="0" dirty="0"/>
              <a:t>Real-world experiences of health professional students</a:t>
            </a:r>
          </a:p>
          <a:p>
            <a:pPr marL="465750" lvl="2" indent="-285750">
              <a:lnSpc>
                <a:spcPct val="100000"/>
              </a:lnSpc>
            </a:pPr>
            <a:r>
              <a:rPr lang="en-US" sz="1700" b="0" dirty="0" err="1"/>
              <a:t>Contextualised</a:t>
            </a:r>
            <a:r>
              <a:rPr lang="en-US" sz="1700" b="0" dirty="0"/>
              <a:t> content</a:t>
            </a:r>
          </a:p>
          <a:p>
            <a:pPr marL="465750" lvl="2" indent="-285750">
              <a:lnSpc>
                <a:spcPct val="100000"/>
              </a:lnSpc>
            </a:pPr>
            <a:r>
              <a:rPr lang="en-US" sz="1700" b="0" dirty="0"/>
              <a:t>Advanced learning pathways: </a:t>
            </a:r>
          </a:p>
          <a:p>
            <a:pPr marL="702900" lvl="3" indent="-342900">
              <a:lnSpc>
                <a:spcPct val="100000"/>
              </a:lnSpc>
            </a:pPr>
            <a:r>
              <a:rPr lang="en-AU" sz="1400" dirty="0"/>
              <a:t>eLearning modules (6-8 hours)</a:t>
            </a:r>
          </a:p>
          <a:p>
            <a:pPr marL="702900" lvl="3" indent="-342900">
              <a:lnSpc>
                <a:spcPct val="100000"/>
              </a:lnSpc>
            </a:pPr>
            <a:r>
              <a:rPr lang="en-AU" sz="1400" dirty="0"/>
              <a:t>Blended learning (eLearning + instructor led sessions 2x3 hours) </a:t>
            </a:r>
          </a:p>
          <a:p>
            <a:endParaRPr lang="en-AU" dirty="0"/>
          </a:p>
        </p:txBody>
      </p:sp>
      <p:sp>
        <p:nvSpPr>
          <p:cNvPr id="4" name="Slide Number Placeholder 3">
            <a:extLst>
              <a:ext uri="{FF2B5EF4-FFF2-40B4-BE49-F238E27FC236}">
                <a16:creationId xmlns:a16="http://schemas.microsoft.com/office/drawing/2014/main" id="{F19F19A1-17E4-08BB-5F08-392879D16236}"/>
              </a:ext>
            </a:extLst>
          </p:cNvPr>
          <p:cNvSpPr>
            <a:spLocks noGrp="1"/>
          </p:cNvSpPr>
          <p:nvPr>
            <p:ph type="sldNum" sz="quarter" idx="15"/>
          </p:nvPr>
        </p:nvSpPr>
        <p:spPr>
          <a:xfrm>
            <a:off x="10267260" y="6437192"/>
            <a:ext cx="1579139" cy="216000"/>
          </a:xfrm>
        </p:spPr>
        <p:txBody>
          <a:bodyPr anchor="ctr">
            <a:normAutofit/>
          </a:bodyPr>
          <a:lstStyle/>
          <a:p>
            <a:pPr>
              <a:spcAft>
                <a:spcPts val="600"/>
              </a:spcAft>
            </a:pPr>
            <a:r>
              <a:rPr lang="en-AU"/>
              <a:t>Page [</a:t>
            </a:r>
            <a:fld id="{29D5CE74-914C-4689-99FC-1AEF49CE2B47}" type="slidenum">
              <a:rPr smtClean="0"/>
              <a:pPr>
                <a:spcAft>
                  <a:spcPts val="600"/>
                </a:spcAft>
              </a:pPr>
              <a:t>6</a:t>
            </a:fld>
            <a:r>
              <a:t>]</a:t>
            </a:r>
            <a:endParaRPr lang="en-AU"/>
          </a:p>
        </p:txBody>
      </p:sp>
      <p:sp>
        <p:nvSpPr>
          <p:cNvPr id="5" name="Title 4">
            <a:extLst>
              <a:ext uri="{FF2B5EF4-FFF2-40B4-BE49-F238E27FC236}">
                <a16:creationId xmlns:a16="http://schemas.microsoft.com/office/drawing/2014/main" id="{2D555DB1-A846-7A60-455F-8EFD9B0740AE}"/>
              </a:ext>
            </a:extLst>
          </p:cNvPr>
          <p:cNvSpPr>
            <a:spLocks noGrp="1"/>
          </p:cNvSpPr>
          <p:nvPr>
            <p:ph type="title"/>
          </p:nvPr>
        </p:nvSpPr>
        <p:spPr>
          <a:xfrm>
            <a:off x="345600" y="303646"/>
            <a:ext cx="10142888" cy="396872"/>
          </a:xfrm>
        </p:spPr>
        <p:txBody>
          <a:bodyPr anchor="t">
            <a:noAutofit/>
          </a:bodyPr>
          <a:lstStyle/>
          <a:p>
            <a:r>
              <a:rPr lang="en-AU" sz="2800" dirty="0"/>
              <a:t>An Australian response: Mental Health First Aid for Health Professional Students</a:t>
            </a:r>
          </a:p>
        </p:txBody>
      </p:sp>
      <p:pic>
        <p:nvPicPr>
          <p:cNvPr id="7" name="Picture 6">
            <a:extLst>
              <a:ext uri="{FF2B5EF4-FFF2-40B4-BE49-F238E27FC236}">
                <a16:creationId xmlns:a16="http://schemas.microsoft.com/office/drawing/2014/main" id="{628BF371-CF82-AFAB-A475-17D102B70595}"/>
              </a:ext>
            </a:extLst>
          </p:cNvPr>
          <p:cNvPicPr>
            <a:picLocks noChangeAspect="1"/>
          </p:cNvPicPr>
          <p:nvPr/>
        </p:nvPicPr>
        <p:blipFill>
          <a:blip r:embed="rId3"/>
          <a:stretch>
            <a:fillRect/>
          </a:stretch>
        </p:blipFill>
        <p:spPr>
          <a:xfrm>
            <a:off x="8751650" y="1785137"/>
            <a:ext cx="2863509" cy="2863509"/>
          </a:xfrm>
          <a:prstGeom prst="rect">
            <a:avLst/>
          </a:prstGeom>
          <a:noFill/>
        </p:spPr>
      </p:pic>
      <p:pic>
        <p:nvPicPr>
          <p:cNvPr id="11" name="Picture 10">
            <a:extLst>
              <a:ext uri="{FF2B5EF4-FFF2-40B4-BE49-F238E27FC236}">
                <a16:creationId xmlns:a16="http://schemas.microsoft.com/office/drawing/2014/main" id="{ABC724E4-4D45-F99A-5F2E-99F457EC63BB}"/>
              </a:ext>
            </a:extLst>
          </p:cNvPr>
          <p:cNvPicPr>
            <a:picLocks noChangeAspect="1"/>
          </p:cNvPicPr>
          <p:nvPr/>
        </p:nvPicPr>
        <p:blipFill>
          <a:blip r:embed="rId4"/>
          <a:stretch>
            <a:fillRect/>
          </a:stretch>
        </p:blipFill>
        <p:spPr>
          <a:xfrm>
            <a:off x="200132" y="4880933"/>
            <a:ext cx="11544537" cy="1444076"/>
          </a:xfrm>
          <a:prstGeom prst="rect">
            <a:avLst/>
          </a:prstGeom>
        </p:spPr>
      </p:pic>
      <p:pic>
        <p:nvPicPr>
          <p:cNvPr id="15" name="Picture 14" descr="A logo with green leaves&#10;&#10;Description automatically generated">
            <a:extLst>
              <a:ext uri="{FF2B5EF4-FFF2-40B4-BE49-F238E27FC236}">
                <a16:creationId xmlns:a16="http://schemas.microsoft.com/office/drawing/2014/main" id="{6DCF6CBF-070B-23F2-B17E-3440C3325740}"/>
              </a:ext>
            </a:extLst>
          </p:cNvPr>
          <p:cNvPicPr>
            <a:picLocks noChangeAspect="1"/>
          </p:cNvPicPr>
          <p:nvPr/>
        </p:nvPicPr>
        <p:blipFill>
          <a:blip r:embed="rId5"/>
          <a:stretch>
            <a:fillRect/>
          </a:stretch>
        </p:blipFill>
        <p:spPr>
          <a:xfrm>
            <a:off x="6744072" y="3185143"/>
            <a:ext cx="1627360" cy="1316246"/>
          </a:xfrm>
          <a:prstGeom prst="rect">
            <a:avLst/>
          </a:prstGeom>
        </p:spPr>
      </p:pic>
    </p:spTree>
    <p:extLst>
      <p:ext uri="{BB962C8B-B14F-4D97-AF65-F5344CB8AC3E}">
        <p14:creationId xmlns:p14="http://schemas.microsoft.com/office/powerpoint/2010/main" val="4111881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5DAF8B-B469-A04C-8674-5651DAB698A0}"/>
              </a:ext>
            </a:extLst>
          </p:cNvPr>
          <p:cNvSpPr>
            <a:spLocks noGrp="1"/>
          </p:cNvSpPr>
          <p:nvPr>
            <p:ph sz="quarter" idx="14"/>
          </p:nvPr>
        </p:nvSpPr>
        <p:spPr/>
        <p:txBody>
          <a:bodyPr/>
          <a:lstStyle/>
          <a:p>
            <a:r>
              <a:rPr lang="en-AU" b="0" dirty="0"/>
              <a:t>Instead of asking...</a:t>
            </a:r>
          </a:p>
          <a:p>
            <a:endParaRPr lang="en-AU" b="0" dirty="0"/>
          </a:p>
          <a:p>
            <a:r>
              <a:rPr lang="en-AU" b="0" dirty="0"/>
              <a:t>‘Does MHFA work?’</a:t>
            </a:r>
          </a:p>
          <a:p>
            <a:endParaRPr lang="en-AU" b="0" dirty="0"/>
          </a:p>
          <a:p>
            <a:r>
              <a:rPr lang="en-AU" b="0" dirty="0"/>
              <a:t>We're asking</a:t>
            </a:r>
          </a:p>
          <a:p>
            <a:pPr marL="342900" indent="-342900">
              <a:buFont typeface="Arial" panose="020B0604020202020204" pitchFamily="34" charset="0"/>
              <a:buChar char="•"/>
            </a:pPr>
            <a:r>
              <a:rPr lang="en-AU" b="0" dirty="0"/>
              <a:t>How can it be implemented in dental schools? </a:t>
            </a:r>
          </a:p>
          <a:p>
            <a:pPr marL="342900" indent="-342900">
              <a:buFont typeface="Arial" panose="020B0604020202020204" pitchFamily="34" charset="0"/>
              <a:buChar char="•"/>
            </a:pPr>
            <a:r>
              <a:rPr lang="en-AU" b="0" dirty="0"/>
              <a:t>How does it operate in different contexts? </a:t>
            </a:r>
          </a:p>
          <a:p>
            <a:pPr marL="342900" indent="-342900">
              <a:buFont typeface="Arial" panose="020B0604020202020204" pitchFamily="34" charset="0"/>
              <a:buChar char="•"/>
            </a:pPr>
            <a:r>
              <a:rPr lang="en-AU" b="0" dirty="0"/>
              <a:t>What influences student engagement? </a:t>
            </a:r>
          </a:p>
          <a:p>
            <a:pPr marL="342900" indent="-342900">
              <a:buFont typeface="Arial" panose="020B0604020202020204" pitchFamily="34" charset="0"/>
              <a:buChar char="•"/>
            </a:pPr>
            <a:r>
              <a:rPr lang="en-AU" b="0" dirty="0"/>
              <a:t>What supports sustainable curriculum integration?</a:t>
            </a:r>
          </a:p>
          <a:p>
            <a:endParaRPr lang="en-AU" dirty="0"/>
          </a:p>
        </p:txBody>
      </p:sp>
      <p:sp>
        <p:nvSpPr>
          <p:cNvPr id="4" name="Content Placeholder 3">
            <a:extLst>
              <a:ext uri="{FF2B5EF4-FFF2-40B4-BE49-F238E27FC236}">
                <a16:creationId xmlns:a16="http://schemas.microsoft.com/office/drawing/2014/main" id="{4B0C2CA5-8378-4818-16C5-FC97D6DB1F5B}"/>
              </a:ext>
            </a:extLst>
          </p:cNvPr>
          <p:cNvSpPr>
            <a:spLocks noGrp="1"/>
          </p:cNvSpPr>
          <p:nvPr>
            <p:ph sz="quarter" idx="15"/>
          </p:nvPr>
        </p:nvSpPr>
        <p:spPr/>
        <p:txBody>
          <a:bodyPr/>
          <a:lstStyle/>
          <a:p>
            <a:r>
              <a:rPr lang="en-AU" b="0" dirty="0"/>
              <a:t>Evaluation approach (ethics UoM HREC):</a:t>
            </a:r>
          </a:p>
          <a:p>
            <a:pPr marL="342900" indent="-342900">
              <a:buFont typeface="Arial" panose="020B0604020202020204" pitchFamily="34" charset="0"/>
              <a:buChar char="•"/>
            </a:pPr>
            <a:r>
              <a:rPr lang="en-AU" b="0" dirty="0"/>
              <a:t>Implementation mapping</a:t>
            </a:r>
          </a:p>
          <a:p>
            <a:pPr marL="342900" indent="-342900">
              <a:buFont typeface="Arial" panose="020B0604020202020204" pitchFamily="34" charset="0"/>
              <a:buChar char="•"/>
            </a:pPr>
            <a:r>
              <a:rPr lang="en-AU" b="0" dirty="0"/>
              <a:t>Student feedback surveys </a:t>
            </a:r>
          </a:p>
          <a:p>
            <a:pPr marL="342900" indent="-342900">
              <a:buFont typeface="Arial" panose="020B0604020202020204" pitchFamily="34" charset="0"/>
              <a:buChar char="•"/>
            </a:pPr>
            <a:r>
              <a:rPr lang="en-AU" b="0" dirty="0"/>
              <a:t>Student focus groups </a:t>
            </a:r>
          </a:p>
          <a:p>
            <a:pPr marL="342900" indent="-342900">
              <a:buFont typeface="Arial" panose="020B0604020202020204" pitchFamily="34" charset="0"/>
              <a:buChar char="•"/>
            </a:pPr>
            <a:r>
              <a:rPr lang="en-AU" b="0" dirty="0"/>
              <a:t>Academic perspectives </a:t>
            </a:r>
          </a:p>
          <a:p>
            <a:endParaRPr lang="en-AU" dirty="0"/>
          </a:p>
        </p:txBody>
      </p:sp>
      <p:sp>
        <p:nvSpPr>
          <p:cNvPr id="5" name="Slide Number Placeholder 4">
            <a:extLst>
              <a:ext uri="{FF2B5EF4-FFF2-40B4-BE49-F238E27FC236}">
                <a16:creationId xmlns:a16="http://schemas.microsoft.com/office/drawing/2014/main" id="{B7921CB8-6A16-27BB-289F-D62696C5FC92}"/>
              </a:ext>
            </a:extLst>
          </p:cNvPr>
          <p:cNvSpPr>
            <a:spLocks noGrp="1"/>
          </p:cNvSpPr>
          <p:nvPr>
            <p:ph type="sldNum" sz="quarter" idx="16"/>
          </p:nvPr>
        </p:nvSpPr>
        <p:spPr/>
        <p:txBody>
          <a:bodyPr/>
          <a:lstStyle/>
          <a:p>
            <a:r>
              <a:rPr lang="en-AU"/>
              <a:t>Page [</a:t>
            </a:r>
            <a:fld id="{29D5CE74-914C-4689-99FC-1AEF49CE2B47}" type="slidenum">
              <a:rPr smtClean="0"/>
              <a:pPr/>
              <a:t>7</a:t>
            </a:fld>
            <a:r>
              <a:t>]</a:t>
            </a:r>
            <a:endParaRPr lang="en-AU" dirty="0"/>
          </a:p>
        </p:txBody>
      </p:sp>
      <p:sp>
        <p:nvSpPr>
          <p:cNvPr id="6" name="Title 5">
            <a:extLst>
              <a:ext uri="{FF2B5EF4-FFF2-40B4-BE49-F238E27FC236}">
                <a16:creationId xmlns:a16="http://schemas.microsoft.com/office/drawing/2014/main" id="{F77A1AC0-518F-16A2-D3CC-8ADF7A24EA51}"/>
              </a:ext>
            </a:extLst>
          </p:cNvPr>
          <p:cNvSpPr>
            <a:spLocks noGrp="1"/>
          </p:cNvSpPr>
          <p:nvPr>
            <p:ph type="title"/>
          </p:nvPr>
        </p:nvSpPr>
        <p:spPr/>
        <p:txBody>
          <a:bodyPr/>
          <a:lstStyle/>
          <a:p>
            <a:r>
              <a:rPr lang="en-AU" dirty="0"/>
              <a:t>What are we evaluating?</a:t>
            </a:r>
          </a:p>
        </p:txBody>
      </p:sp>
    </p:spTree>
    <p:extLst>
      <p:ext uri="{BB962C8B-B14F-4D97-AF65-F5344CB8AC3E}">
        <p14:creationId xmlns:p14="http://schemas.microsoft.com/office/powerpoint/2010/main" val="4087760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433B7C-D63F-60CF-39A4-520CAD6D4ADD}"/>
              </a:ext>
            </a:extLst>
          </p:cNvPr>
          <p:cNvSpPr>
            <a:spLocks noGrp="1"/>
          </p:cNvSpPr>
          <p:nvPr>
            <p:ph sz="quarter" idx="14"/>
          </p:nvPr>
        </p:nvSpPr>
        <p:spPr>
          <a:xfrm>
            <a:off x="345601" y="1628800"/>
            <a:ext cx="11500798" cy="4273200"/>
          </a:xfrm>
        </p:spPr>
        <p:txBody>
          <a:bodyPr/>
          <a:lstStyle/>
          <a:p>
            <a:pPr marL="342900" indent="-342900">
              <a:buFont typeface="Arial" panose="020B0604020202020204" pitchFamily="34" charset="0"/>
              <a:buChar char="•"/>
            </a:pPr>
            <a:r>
              <a:rPr lang="en-AU" b="0" dirty="0"/>
              <a:t>Nationally funded course implementation </a:t>
            </a:r>
          </a:p>
          <a:p>
            <a:pPr marL="821700" lvl="3" indent="-342900"/>
            <a:r>
              <a:rPr lang="en-AU" dirty="0"/>
              <a:t>eLearning modules</a:t>
            </a:r>
          </a:p>
          <a:p>
            <a:pPr marL="342900" indent="-342900">
              <a:buFont typeface="Arial" panose="020B0604020202020204" pitchFamily="34" charset="0"/>
              <a:buChar char="•"/>
            </a:pPr>
            <a:r>
              <a:rPr lang="en-AU" b="0" dirty="0"/>
              <a:t>Offered to all 13 Australian dental school members of the Australasian Council of Dental Schools (ACODS)</a:t>
            </a:r>
          </a:p>
          <a:p>
            <a:pPr marL="342900" indent="-342900">
              <a:buFont typeface="Arial" panose="020B0604020202020204" pitchFamily="34" charset="0"/>
              <a:buChar char="•"/>
            </a:pPr>
            <a:r>
              <a:rPr lang="en-AU" b="0" dirty="0"/>
              <a:t>Seven (54%) chose to participate in 2026</a:t>
            </a:r>
          </a:p>
          <a:p>
            <a:pPr marL="821700" lvl="3" indent="-342900"/>
            <a:r>
              <a:rPr lang="en-AU" dirty="0"/>
              <a:t>530 eLearning vouchers requested</a:t>
            </a:r>
          </a:p>
          <a:p>
            <a:pPr marL="821700" lvl="3" indent="-342900"/>
            <a:r>
              <a:rPr lang="en-AU" dirty="0"/>
              <a:t>303 completed as of July 2026</a:t>
            </a:r>
          </a:p>
          <a:p>
            <a:pPr marL="821700" lvl="3" indent="-342900"/>
            <a:r>
              <a:rPr lang="en-AU" dirty="0"/>
              <a:t>3 schools made it mandatory</a:t>
            </a:r>
          </a:p>
          <a:p>
            <a:pPr marL="821700" lvl="3" indent="-342900"/>
            <a:endParaRPr lang="en-AU" dirty="0"/>
          </a:p>
        </p:txBody>
      </p:sp>
      <p:sp>
        <p:nvSpPr>
          <p:cNvPr id="4" name="Slide Number Placeholder 3">
            <a:extLst>
              <a:ext uri="{FF2B5EF4-FFF2-40B4-BE49-F238E27FC236}">
                <a16:creationId xmlns:a16="http://schemas.microsoft.com/office/drawing/2014/main" id="{D8E0F79D-5B3A-5B14-2FB2-676F468FFC54}"/>
              </a:ext>
            </a:extLst>
          </p:cNvPr>
          <p:cNvSpPr>
            <a:spLocks noGrp="1"/>
          </p:cNvSpPr>
          <p:nvPr>
            <p:ph type="sldNum" sz="quarter" idx="15"/>
          </p:nvPr>
        </p:nvSpPr>
        <p:spPr/>
        <p:txBody>
          <a:bodyPr/>
          <a:lstStyle/>
          <a:p>
            <a:r>
              <a:rPr lang="en-AU"/>
              <a:t>Page [</a:t>
            </a:r>
            <a:fld id="{29D5CE74-914C-4689-99FC-1AEF49CE2B47}" type="slidenum">
              <a:rPr smtClean="0"/>
              <a:pPr/>
              <a:t>8</a:t>
            </a:fld>
            <a:r>
              <a:t>]</a:t>
            </a:r>
            <a:endParaRPr dirty="0"/>
          </a:p>
        </p:txBody>
      </p:sp>
      <p:sp>
        <p:nvSpPr>
          <p:cNvPr id="5" name="Title 4">
            <a:extLst>
              <a:ext uri="{FF2B5EF4-FFF2-40B4-BE49-F238E27FC236}">
                <a16:creationId xmlns:a16="http://schemas.microsoft.com/office/drawing/2014/main" id="{C72D26A9-6FAD-7BDB-58EA-A69B4A7C6D3D}"/>
              </a:ext>
            </a:extLst>
          </p:cNvPr>
          <p:cNvSpPr>
            <a:spLocks noGrp="1"/>
          </p:cNvSpPr>
          <p:nvPr>
            <p:ph type="title"/>
          </p:nvPr>
        </p:nvSpPr>
        <p:spPr>
          <a:xfrm>
            <a:off x="345600" y="476672"/>
            <a:ext cx="10070880" cy="396872"/>
          </a:xfrm>
        </p:spPr>
        <p:txBody>
          <a:bodyPr/>
          <a:lstStyle/>
          <a:p>
            <a:r>
              <a:rPr lang="en-AU" dirty="0"/>
              <a:t>MHFA-HPS implementation</a:t>
            </a:r>
          </a:p>
        </p:txBody>
      </p:sp>
      <p:pic>
        <p:nvPicPr>
          <p:cNvPr id="7" name="Picture 6">
            <a:extLst>
              <a:ext uri="{FF2B5EF4-FFF2-40B4-BE49-F238E27FC236}">
                <a16:creationId xmlns:a16="http://schemas.microsoft.com/office/drawing/2014/main" id="{A2C27FEA-1FEE-70FA-FF6B-675581990772}"/>
              </a:ext>
            </a:extLst>
          </p:cNvPr>
          <p:cNvPicPr>
            <a:picLocks noChangeAspect="1"/>
          </p:cNvPicPr>
          <p:nvPr/>
        </p:nvPicPr>
        <p:blipFill>
          <a:blip r:embed="rId3"/>
          <a:stretch>
            <a:fillRect/>
          </a:stretch>
        </p:blipFill>
        <p:spPr>
          <a:xfrm>
            <a:off x="6960096" y="3056028"/>
            <a:ext cx="3995936" cy="2996952"/>
          </a:xfrm>
          <a:prstGeom prst="rect">
            <a:avLst/>
          </a:prstGeom>
        </p:spPr>
      </p:pic>
    </p:spTree>
    <p:extLst>
      <p:ext uri="{BB962C8B-B14F-4D97-AF65-F5344CB8AC3E}">
        <p14:creationId xmlns:p14="http://schemas.microsoft.com/office/powerpoint/2010/main" val="3494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61BF4BD-F828-434A-3296-ECFF23075DB8}"/>
              </a:ext>
            </a:extLst>
          </p:cNvPr>
          <p:cNvSpPr>
            <a:spLocks noGrp="1"/>
          </p:cNvSpPr>
          <p:nvPr>
            <p:ph type="ftr" sz="quarter" idx="13"/>
          </p:nvPr>
        </p:nvSpPr>
        <p:spPr/>
        <p:txBody>
          <a:bodyPr/>
          <a:lstStyle/>
          <a:p>
            <a:r>
              <a:rPr lang="en-AU" dirty="0"/>
              <a:t>MHFA International </a:t>
            </a:r>
          </a:p>
        </p:txBody>
      </p:sp>
      <p:sp>
        <p:nvSpPr>
          <p:cNvPr id="3" name="Content Placeholder 2">
            <a:extLst>
              <a:ext uri="{FF2B5EF4-FFF2-40B4-BE49-F238E27FC236}">
                <a16:creationId xmlns:a16="http://schemas.microsoft.com/office/drawing/2014/main" id="{5C90607D-9921-8AC5-3EA3-091F338AB603}"/>
              </a:ext>
            </a:extLst>
          </p:cNvPr>
          <p:cNvSpPr>
            <a:spLocks noGrp="1"/>
          </p:cNvSpPr>
          <p:nvPr>
            <p:ph sz="quarter" idx="14"/>
          </p:nvPr>
        </p:nvSpPr>
        <p:spPr/>
        <p:txBody>
          <a:bodyPr/>
          <a:lstStyle/>
          <a:p>
            <a:pPr marL="342900" indent="-342900">
              <a:buFont typeface="Arial" panose="020B0604020202020204" pitchFamily="34" charset="0"/>
              <a:buChar char="•"/>
            </a:pPr>
            <a:r>
              <a:rPr lang="en-AU" b="0" dirty="0"/>
              <a:t>3,780 completed pre- and post-eLearning surveys</a:t>
            </a:r>
          </a:p>
          <a:p>
            <a:pPr marL="821700" lvl="3" indent="-342900"/>
            <a:r>
              <a:rPr lang="en-AU" b="0" dirty="0"/>
              <a:t>169 could be identified as dental students (not previously possible)</a:t>
            </a:r>
          </a:p>
          <a:p>
            <a:pPr marL="342900" indent="-342900">
              <a:buFont typeface="Arial" panose="020B0604020202020204" pitchFamily="34" charset="0"/>
              <a:buChar char="•"/>
            </a:pPr>
            <a:r>
              <a:rPr lang="en-AU" b="0" dirty="0"/>
              <a:t>Confidence seeking and providing mental health support significantly increased </a:t>
            </a:r>
          </a:p>
          <a:p>
            <a:pPr marL="821700" lvl="3" indent="-342900"/>
            <a:r>
              <a:rPr lang="en-AU" b="0" dirty="0"/>
              <a:t>87% in highest confidence categories </a:t>
            </a:r>
            <a:endParaRPr lang="en-AU" dirty="0"/>
          </a:p>
          <a:p>
            <a:pPr marL="821700" lvl="3" indent="-342900"/>
            <a:r>
              <a:rPr lang="en-AU" b="0" dirty="0"/>
              <a:t>351% improvement for ‘extremely confident’</a:t>
            </a:r>
          </a:p>
          <a:p>
            <a:pPr marL="342900" indent="-342900">
              <a:buFont typeface="Arial" panose="020B0604020202020204" pitchFamily="34" charset="0"/>
              <a:buChar char="•"/>
            </a:pPr>
            <a:r>
              <a:rPr lang="en-AU" b="0" dirty="0"/>
              <a:t>Satisfaction with the eLearning was overwhelmingly positive</a:t>
            </a:r>
          </a:p>
          <a:p>
            <a:pPr marL="821700" lvl="3" indent="-342900"/>
            <a:r>
              <a:rPr lang="en-AU" dirty="0"/>
              <a:t>Content clarity and relevance</a:t>
            </a:r>
          </a:p>
          <a:p>
            <a:pPr marL="821700" lvl="3" indent="-342900"/>
            <a:r>
              <a:rPr lang="en-AU" dirty="0"/>
              <a:t>Information presentation and accessibility</a:t>
            </a:r>
          </a:p>
          <a:p>
            <a:pPr marL="821700" lvl="3" indent="-342900"/>
            <a:r>
              <a:rPr lang="en-AU" dirty="0"/>
              <a:t>Quizzes and assessments</a:t>
            </a:r>
          </a:p>
          <a:p>
            <a:pPr marL="821700" lvl="3" indent="-342900"/>
            <a:r>
              <a:rPr lang="en-AU" dirty="0"/>
              <a:t>Interactivity and engagement</a:t>
            </a:r>
          </a:p>
          <a:p>
            <a:endParaRPr lang="en-AU" b="0" dirty="0"/>
          </a:p>
          <a:p>
            <a:endParaRPr lang="en-AU" b="0" dirty="0"/>
          </a:p>
        </p:txBody>
      </p:sp>
      <p:sp>
        <p:nvSpPr>
          <p:cNvPr id="4" name="Slide Number Placeholder 3">
            <a:extLst>
              <a:ext uri="{FF2B5EF4-FFF2-40B4-BE49-F238E27FC236}">
                <a16:creationId xmlns:a16="http://schemas.microsoft.com/office/drawing/2014/main" id="{D7E173E0-56E6-4211-B564-3B9191CA1E75}"/>
              </a:ext>
            </a:extLst>
          </p:cNvPr>
          <p:cNvSpPr>
            <a:spLocks noGrp="1"/>
          </p:cNvSpPr>
          <p:nvPr>
            <p:ph type="sldNum" sz="quarter" idx="15"/>
          </p:nvPr>
        </p:nvSpPr>
        <p:spPr/>
        <p:txBody>
          <a:bodyPr/>
          <a:lstStyle/>
          <a:p>
            <a:r>
              <a:rPr lang="en-AU"/>
              <a:t>Page [</a:t>
            </a:r>
            <a:fld id="{29D5CE74-914C-4689-99FC-1AEF49CE2B47}" type="slidenum">
              <a:rPr smtClean="0"/>
              <a:pPr/>
              <a:t>9</a:t>
            </a:fld>
            <a:r>
              <a:t>]</a:t>
            </a:r>
            <a:endParaRPr dirty="0"/>
          </a:p>
        </p:txBody>
      </p:sp>
      <p:sp>
        <p:nvSpPr>
          <p:cNvPr id="5" name="Title 4">
            <a:extLst>
              <a:ext uri="{FF2B5EF4-FFF2-40B4-BE49-F238E27FC236}">
                <a16:creationId xmlns:a16="http://schemas.microsoft.com/office/drawing/2014/main" id="{34032E5C-1AA7-0846-07E4-3D2B58641EC6}"/>
              </a:ext>
            </a:extLst>
          </p:cNvPr>
          <p:cNvSpPr>
            <a:spLocks noGrp="1"/>
          </p:cNvSpPr>
          <p:nvPr>
            <p:ph type="title"/>
          </p:nvPr>
        </p:nvSpPr>
        <p:spPr>
          <a:xfrm>
            <a:off x="345600" y="476672"/>
            <a:ext cx="9921660" cy="396872"/>
          </a:xfrm>
        </p:spPr>
        <p:txBody>
          <a:bodyPr/>
          <a:lstStyle/>
          <a:p>
            <a:r>
              <a:rPr lang="en-AU" dirty="0"/>
              <a:t>MHFA International data – all health professional students</a:t>
            </a:r>
          </a:p>
        </p:txBody>
      </p:sp>
    </p:spTree>
    <p:extLst>
      <p:ext uri="{BB962C8B-B14F-4D97-AF65-F5344CB8AC3E}">
        <p14:creationId xmlns:p14="http://schemas.microsoft.com/office/powerpoint/2010/main" val="1833098920"/>
      </p:ext>
    </p:extLst>
  </p:cSld>
  <p:clrMapOvr>
    <a:masterClrMapping/>
  </p:clrMapOvr>
</p:sld>
</file>

<file path=ppt/theme/theme1.xml><?xml version="1.0" encoding="utf-8"?>
<a:theme xmlns:a="http://schemas.openxmlformats.org/drawingml/2006/main" name="University of Melbourne">
  <a:themeElements>
    <a:clrScheme name="UOM Option2 Colours">
      <a:dk1>
        <a:sysClr val="windowText" lastClr="000000"/>
      </a:dk1>
      <a:lt1>
        <a:sysClr val="window" lastClr="FFFFFF"/>
      </a:lt1>
      <a:dk2>
        <a:srgbClr val="000000"/>
      </a:dk2>
      <a:lt2>
        <a:srgbClr val="000F46"/>
      </a:lt2>
      <a:accent1>
        <a:srgbClr val="000000"/>
      </a:accent1>
      <a:accent2>
        <a:srgbClr val="46C8F0"/>
      </a:accent2>
      <a:accent3>
        <a:srgbClr val="FF2D3C"/>
      </a:accent3>
      <a:accent4>
        <a:srgbClr val="885771"/>
      </a:accent4>
      <a:accent5>
        <a:srgbClr val="9FB825"/>
      </a:accent5>
      <a:accent6>
        <a:srgbClr val="003C55"/>
      </a:accent6>
      <a:hlink>
        <a:srgbClr val="000F46"/>
      </a:hlink>
      <a:folHlink>
        <a:srgbClr val="000F46"/>
      </a:folHlink>
    </a:clrScheme>
    <a:fontScheme name="University of Melbourn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6E6E6"/>
        </a:solidFill>
        <a:ln>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Black Sheoak (Dark)">
      <a:srgbClr val="78000D"/>
    </a:custClr>
    <a:custClr name="Possum (Dark)">
      <a:srgbClr val="73234B"/>
    </a:custClr>
    <a:custClr name="Possum (Light)">
      <a:srgbClr val="EB7BBE"/>
    </a:custClr>
    <a:custClr name="Yam Daisy (Dark)">
      <a:srgbClr val="A84500"/>
    </a:custClr>
    <a:custClr name="Yam Daisy (Light)">
      <a:srgbClr val="FFD629"/>
    </a:custClr>
    <a:custClr name="Magpie (Light)">
      <a:srgbClr val="C8C8C8"/>
    </a:custClr>
    <a:custClr name="Mt William Greenstone (Light)">
      <a:srgbClr val="ABC1A7"/>
    </a:custClr>
    <a:custClr name="River Red Gum (Dark)">
      <a:srgbClr val="2C421D"/>
    </a:custClr>
    <a:custClr name="Magpie (Dark)">
      <a:srgbClr val="2D2D2D"/>
    </a:custClr>
    <a:custClr name="Mt William Greenstone (Dark)">
      <a:srgbClr val="444A40"/>
    </a:custClr>
  </a:custClrLst>
  <a:extLst>
    <a:ext uri="{05A4C25C-085E-4340-85A3-A5531E510DB2}">
      <thm15:themeFamily xmlns:thm15="http://schemas.microsoft.com/office/thememl/2012/main" name="Master_University of Melbourne.potx" id="{EEF8E8C5-136A-4328-9120-DC238DB23620}" vid="{3C59B156-C13B-4CA4-AD0B-4F3716D70D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UI/customUI.xml><?xml version="1.0" encoding="utf-8"?>
<customUI xmlns="http://schemas.microsoft.com/office/2006/01/customui">
  <ribbon startFromScratch="false">
    <tabs>
      <tab id="CustomTab" label="University of Melbourne" insertBeforeMso="TabHome" keytip="Q">
        <group idMso="GroupSlides"/>
        <group id="Group1" label="Change Bullet Styles">
          <button idMso="IndentDecrease" visible="true" label="Decrease List Level" size="large"/>
          <button idMso="IndentIncrease" visible="true" label="Increase List Level" size="large"/>
        </group>
        <group id="Group2" label=" ">
          <checkBox idMso="GuidesShowHide" label="Guides"/>
          <splitButton id="groupsplitbutton" size="normal">
            <button idMso="ObjectsGroup"/>
            <menu id="groupsplitmenu" itemSize="large">
              <button idMso="ObjectsUngroup" description="Un-group selected objects" screentip="Un-group selected objects"/>
              <button idMso="ObjectsRegroup" description="Combine and re-Group selected objects" screentip="Combine and re-Group selected objects"/>
            </menu>
          </splitButton>
          <splitButton id="Cropping" size="normal">
            <toggleButton idMso="PictureCrop" label="Crop Tools"/>
            <menu id="CropMenu" itemSize="large">
              <button idMso="PictureFitCrop" description="Resize picture to fit the placeholder proportionally"/>
              <menuSeparator id="croppingmenu2"/>
              <menu idMso="PictureCropAspectRatioMenu" description="Crop image to selected aspect ratio"/>
              <gallery idMso="PictureShapeGallery" description="Crop image to selected shape"/>
            </menu>
          </splitButton>
          <separator id="sep1"/>
          <button idMso="ZoomFitToWindow" size="large" label="Fit to Window"/>
        </group>
        <group id="customGroup3" label="Accessibility Tools">
          <splitButton idMso="MenuAccessibility" visible="true" size="large"/>
          <separator id="Acc"/>
          <toggleButton idMso="AltTextPaneRibbon" visible="true" size="large"/>
          <separator id="sep3"/>
          <toggleButton idMso="SelectionPane" label="Selection Pane" size="large"/>
          <separator id="sep2"/>
          <splitButton id="sendbacksplitbutton" size="large">
            <button idMso="ObjectSendToBack" label="Send to Back"/>
            <menu id="sendbacksplitmenu" itemSize="large">
              <button idMso="ObjectBringToFront" label="Bring to Front"/>
            </menu>
          </splitButton>
        </group>
        <group id="group3" label=" ">
          <button idMso="PictureInsertFromFilePowerPoint" visible="true" size="large" label="Insert Symbols and Patterns" imageMso="InsertPictures"/>
          <button idMso="HeaderFooterInsert" size="large"/>
          <button idMso="PasteTextOnly" size="large" imageMso="Paste" label="Paste Unformatted"/>
        </group>
      </tab>
    </tabs>
  </ribbon>
</customUI>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1b4f495-11b8-43f2-b0a6-bd3e9198cf0b">
      <Terms xmlns="http://schemas.microsoft.com/office/infopath/2007/PartnerControls"/>
    </lcf76f155ced4ddcb4097134ff3c332f>
    <TaxCatchAll xmlns="ae8ede3d-ca04-40de-a521-e5739ec48b5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11C620F3B436428A25057898027FE7" ma:contentTypeVersion="13" ma:contentTypeDescription="Create a new document." ma:contentTypeScope="" ma:versionID="e75af887571335a19ecb0f2c01abbd63">
  <xsd:schema xmlns:xsd="http://www.w3.org/2001/XMLSchema" xmlns:xs="http://www.w3.org/2001/XMLSchema" xmlns:p="http://schemas.microsoft.com/office/2006/metadata/properties" xmlns:ns2="11b4f495-11b8-43f2-b0a6-bd3e9198cf0b" xmlns:ns3="ae8ede3d-ca04-40de-a521-e5739ec48b5f" targetNamespace="http://schemas.microsoft.com/office/2006/metadata/properties" ma:root="true" ma:fieldsID="5a5d3d7acb5601e93c2cbac012439d32" ns2:_="" ns3:_="">
    <xsd:import namespace="11b4f495-11b8-43f2-b0a6-bd3e9198cf0b"/>
    <xsd:import namespace="ae8ede3d-ca04-40de-a521-e5739ec48b5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b4f495-11b8-43f2-b0a6-bd3e9198cf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166921fe-4017-451f-be36-692af8ba859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e8ede3d-ca04-40de-a521-e5739ec48b5f"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eebe2cbe-a4cc-4daf-9365-b3e719dfc505}" ma:internalName="TaxCatchAll" ma:showField="CatchAllData" ma:web="ae8ede3d-ca04-40de-a521-e5739ec48b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8FFBB9-4FB3-4A1F-8381-B3FA72337E91}">
  <ds:schemaRefs>
    <ds:schemaRef ds:uri="http://purl.org/dc/terms/"/>
    <ds:schemaRef ds:uri="http://schemas.microsoft.com/office/2006/metadata/properties"/>
    <ds:schemaRef ds:uri="ae8ede3d-ca04-40de-a521-e5739ec48b5f"/>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 ds:uri="11b4f495-11b8-43f2-b0a6-bd3e9198cf0b"/>
    <ds:schemaRef ds:uri="http://www.w3.org/XML/1998/namespace"/>
  </ds:schemaRefs>
</ds:datastoreItem>
</file>

<file path=customXml/itemProps2.xml><?xml version="1.0" encoding="utf-8"?>
<ds:datastoreItem xmlns:ds="http://schemas.openxmlformats.org/officeDocument/2006/customXml" ds:itemID="{42C75387-93F6-4D93-B300-D671EFAD96D4}">
  <ds:schemaRefs>
    <ds:schemaRef ds:uri="http://schemas.microsoft.com/sharepoint/v3/contenttype/forms"/>
  </ds:schemaRefs>
</ds:datastoreItem>
</file>

<file path=customXml/itemProps3.xml><?xml version="1.0" encoding="utf-8"?>
<ds:datastoreItem xmlns:ds="http://schemas.openxmlformats.org/officeDocument/2006/customXml" ds:itemID="{FDBE7C61-A3B0-4286-8062-81097C40FC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b4f495-11b8-43f2-b0a6-bd3e9198cf0b"/>
    <ds:schemaRef ds:uri="ae8ede3d-ca04-40de-a521-e5739ec48b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Master_University-of-Melbourne</Template>
  <TotalTime>4467</TotalTime>
  <Words>1227</Words>
  <Application>Microsoft Office PowerPoint</Application>
  <PresentationFormat>Widescreen</PresentationFormat>
  <Paragraphs>179</Paragraphs>
  <Slides>14</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wfont_e6da5f_fdabe17d0a4c4532abc746b45ee50175</vt:lpstr>
      <vt:lpstr>Aptos</vt:lpstr>
      <vt:lpstr>Arial</vt:lpstr>
      <vt:lpstr>Calibri</vt:lpstr>
      <vt:lpstr>University of Melbourne</vt:lpstr>
      <vt:lpstr>From Awareness to Action: Evaluating Mental Health First Aid Implementation Across Australian Dental Schools  A/Prof Roisin McGrath (University of Melbourne) A/Prof Matt Hopcraft (University of Melbourne) A/Prof Melanie Aley (University of Sydney) Ashleigh Ayo (University of Sydney)</vt:lpstr>
      <vt:lpstr>Acknowledgement of Country</vt:lpstr>
      <vt:lpstr>University of Melbourne, Parkville Campus</vt:lpstr>
      <vt:lpstr>Mental health and wellbeing in dental education</vt:lpstr>
      <vt:lpstr>Mental Health First Aid</vt:lpstr>
      <vt:lpstr>An Australian response: Mental Health First Aid for Health Professional Students</vt:lpstr>
      <vt:lpstr>What are we evaluating?</vt:lpstr>
      <vt:lpstr>MHFA-HPS implementation</vt:lpstr>
      <vt:lpstr>MHFA International data – all health professional students</vt:lpstr>
      <vt:lpstr>University of Melbourne – feedback survey </vt:lpstr>
      <vt:lpstr>Free text responses</vt:lpstr>
      <vt:lpstr>Early observations</vt:lpstr>
      <vt:lpstr>Questions we don't yet have answers to</vt:lpstr>
      <vt:lpstr>Questions for you?</vt:lpstr>
    </vt:vector>
  </TitlesOfParts>
  <Company>The University of Melbourne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Susannah Woodward</dc:creator>
  <cp:lastModifiedBy>Roisin McGrath</cp:lastModifiedBy>
  <cp:revision>7</cp:revision>
  <dcterms:created xsi:type="dcterms:W3CDTF">2024-08-22T01:42:58Z</dcterms:created>
  <dcterms:modified xsi:type="dcterms:W3CDTF">2026-07-30T12:18:39Z</dcterms:modified>
  <cp:category>PowerPoint 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0x0101001A11C620F3B436428A25057898027FE7</vt:lpwstr>
  </property>
</Properties>
</file>