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4"/>
  </p:sldMasterIdLst>
  <p:notesMasterIdLst>
    <p:notesMasterId r:id="rId26"/>
  </p:notesMasterIdLst>
  <p:sldIdLst>
    <p:sldId id="447" r:id="rId5"/>
    <p:sldId id="429" r:id="rId6"/>
    <p:sldId id="431" r:id="rId7"/>
    <p:sldId id="448" r:id="rId8"/>
    <p:sldId id="434" r:id="rId9"/>
    <p:sldId id="436" r:id="rId10"/>
    <p:sldId id="462" r:id="rId11"/>
    <p:sldId id="457" r:id="rId12"/>
    <p:sldId id="437" r:id="rId13"/>
    <p:sldId id="464" r:id="rId14"/>
    <p:sldId id="458" r:id="rId15"/>
    <p:sldId id="459" r:id="rId16"/>
    <p:sldId id="441" r:id="rId17"/>
    <p:sldId id="450" r:id="rId18"/>
    <p:sldId id="451" r:id="rId19"/>
    <p:sldId id="452" r:id="rId20"/>
    <p:sldId id="442" r:id="rId21"/>
    <p:sldId id="463" r:id="rId22"/>
    <p:sldId id="460" r:id="rId23"/>
    <p:sldId id="443" r:id="rId24"/>
    <p:sldId id="44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E9639D4-E3E2-4D34-9284-5A2195B3D0D7}">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87139" autoAdjust="0"/>
  </p:normalViewPr>
  <p:slideViewPr>
    <p:cSldViewPr snapToGrid="0" showGuides="1">
      <p:cViewPr varScale="1">
        <p:scale>
          <a:sx n="86" d="100"/>
          <a:sy n="86" d="100"/>
        </p:scale>
        <p:origin x="888" y="60"/>
      </p:cViewPr>
      <p:guideLst>
        <p:guide orient="horz" pos="2160"/>
        <p:guide pos="3840"/>
      </p:guideLst>
    </p:cSldViewPr>
  </p:slideViewPr>
  <p:notesTextViewPr>
    <p:cViewPr>
      <p:scale>
        <a:sx n="1" d="1"/>
        <a:sy n="1" d="1"/>
      </p:scale>
      <p:origin x="0" y="0"/>
    </p:cViewPr>
  </p:notesTextViewPr>
  <p:sorterViewPr>
    <p:cViewPr>
      <p:scale>
        <a:sx n="1" d="1"/>
        <a:sy n="1" d="1"/>
      </p:scale>
      <p:origin x="0" y="-269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Gaming Experience Dimension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Strongly Agree</c:v>
                </c:pt>
              </c:strCache>
            </c:strRef>
          </c:tx>
          <c:spPr>
            <a:solidFill>
              <a:schemeClr val="accent1"/>
            </a:solidFill>
            <a:ln>
              <a:noFill/>
            </a:ln>
            <a:effectLst/>
          </c:spPr>
          <c:invertIfNegative val="0"/>
          <c:cat>
            <c:strRef>
              <c:f>Sheet1!$A$2:$A$7</c:f>
              <c:strCache>
                <c:ptCount val="6"/>
                <c:pt idx="0">
                  <c:v>Tension: "Interactions in the game were fraught and tense"</c:v>
                </c:pt>
                <c:pt idx="1">
                  <c:v>Immersion: "the experience was immersive."</c:v>
                </c:pt>
                <c:pt idx="2">
                  <c:v>Flow: "I remained focussed on the game throughout."</c:v>
                </c:pt>
                <c:pt idx="3">
                  <c:v>Competence: "I was able to achieve the goals set in the game."</c:v>
                </c:pt>
                <c:pt idx="4">
                  <c:v>Challenge: "The experience was challenging. I found the game stimulating."</c:v>
                </c:pt>
                <c:pt idx="5">
                  <c:v>Affect: "The overall experience was positive."</c:v>
                </c:pt>
              </c:strCache>
            </c:strRef>
          </c:cat>
          <c:val>
            <c:numRef>
              <c:f>Sheet1!$B$2:$B$7</c:f>
              <c:numCache>
                <c:formatCode>General</c:formatCode>
                <c:ptCount val="6"/>
                <c:pt idx="0">
                  <c:v>21.2</c:v>
                </c:pt>
                <c:pt idx="1">
                  <c:v>27.3</c:v>
                </c:pt>
                <c:pt idx="2">
                  <c:v>21.2</c:v>
                </c:pt>
                <c:pt idx="3">
                  <c:v>61</c:v>
                </c:pt>
                <c:pt idx="4">
                  <c:v>15.2</c:v>
                </c:pt>
                <c:pt idx="5">
                  <c:v>30.3</c:v>
                </c:pt>
              </c:numCache>
            </c:numRef>
          </c:val>
          <c:extLst>
            <c:ext xmlns:c16="http://schemas.microsoft.com/office/drawing/2014/chart" uri="{C3380CC4-5D6E-409C-BE32-E72D297353CC}">
              <c16:uniqueId val="{00000000-40F6-4D78-9756-121396BE1D8E}"/>
            </c:ext>
          </c:extLst>
        </c:ser>
        <c:ser>
          <c:idx val="1"/>
          <c:order val="1"/>
          <c:tx>
            <c:strRef>
              <c:f>Sheet1!$C$1</c:f>
              <c:strCache>
                <c:ptCount val="1"/>
                <c:pt idx="0">
                  <c:v>Agree</c:v>
                </c:pt>
              </c:strCache>
            </c:strRef>
          </c:tx>
          <c:spPr>
            <a:solidFill>
              <a:schemeClr val="accent2"/>
            </a:solidFill>
            <a:ln>
              <a:noFill/>
            </a:ln>
            <a:effectLst/>
          </c:spPr>
          <c:invertIfNegative val="0"/>
          <c:cat>
            <c:strRef>
              <c:f>Sheet1!$A$2:$A$7</c:f>
              <c:strCache>
                <c:ptCount val="6"/>
                <c:pt idx="0">
                  <c:v>Tension: "Interactions in the game were fraught and tense"</c:v>
                </c:pt>
                <c:pt idx="1">
                  <c:v>Immersion: "the experience was immersive."</c:v>
                </c:pt>
                <c:pt idx="2">
                  <c:v>Flow: "I remained focussed on the game throughout."</c:v>
                </c:pt>
                <c:pt idx="3">
                  <c:v>Competence: "I was able to achieve the goals set in the game."</c:v>
                </c:pt>
                <c:pt idx="4">
                  <c:v>Challenge: "The experience was challenging. I found the game stimulating."</c:v>
                </c:pt>
                <c:pt idx="5">
                  <c:v>Affect: "The overall experience was positive."</c:v>
                </c:pt>
              </c:strCache>
            </c:strRef>
          </c:cat>
          <c:val>
            <c:numRef>
              <c:f>Sheet1!$C$2:$C$7</c:f>
              <c:numCache>
                <c:formatCode>General</c:formatCode>
                <c:ptCount val="6"/>
                <c:pt idx="0">
                  <c:v>30.3</c:v>
                </c:pt>
                <c:pt idx="1">
                  <c:v>42.4</c:v>
                </c:pt>
                <c:pt idx="2">
                  <c:v>54.5</c:v>
                </c:pt>
                <c:pt idx="3">
                  <c:v>24</c:v>
                </c:pt>
                <c:pt idx="4">
                  <c:v>21.2</c:v>
                </c:pt>
                <c:pt idx="5">
                  <c:v>39.4</c:v>
                </c:pt>
              </c:numCache>
            </c:numRef>
          </c:val>
          <c:extLst>
            <c:ext xmlns:c16="http://schemas.microsoft.com/office/drawing/2014/chart" uri="{C3380CC4-5D6E-409C-BE32-E72D297353CC}">
              <c16:uniqueId val="{00000001-40F6-4D78-9756-121396BE1D8E}"/>
            </c:ext>
          </c:extLst>
        </c:ser>
        <c:ser>
          <c:idx val="2"/>
          <c:order val="2"/>
          <c:tx>
            <c:strRef>
              <c:f>Sheet1!$D$1</c:f>
              <c:strCache>
                <c:ptCount val="1"/>
                <c:pt idx="0">
                  <c:v>Neutral </c:v>
                </c:pt>
              </c:strCache>
            </c:strRef>
          </c:tx>
          <c:spPr>
            <a:solidFill>
              <a:schemeClr val="accent3"/>
            </a:solidFill>
            <a:ln>
              <a:noFill/>
            </a:ln>
            <a:effectLst/>
          </c:spPr>
          <c:invertIfNegative val="0"/>
          <c:cat>
            <c:strRef>
              <c:f>Sheet1!$A$2:$A$7</c:f>
              <c:strCache>
                <c:ptCount val="6"/>
                <c:pt idx="0">
                  <c:v>Tension: "Interactions in the game were fraught and tense"</c:v>
                </c:pt>
                <c:pt idx="1">
                  <c:v>Immersion: "the experience was immersive."</c:v>
                </c:pt>
                <c:pt idx="2">
                  <c:v>Flow: "I remained focussed on the game throughout."</c:v>
                </c:pt>
                <c:pt idx="3">
                  <c:v>Competence: "I was able to achieve the goals set in the game."</c:v>
                </c:pt>
                <c:pt idx="4">
                  <c:v>Challenge: "The experience was challenging. I found the game stimulating."</c:v>
                </c:pt>
                <c:pt idx="5">
                  <c:v>Affect: "The overall experience was positive."</c:v>
                </c:pt>
              </c:strCache>
            </c:strRef>
          </c:cat>
          <c:val>
            <c:numRef>
              <c:f>Sheet1!$D$2:$D$7</c:f>
              <c:numCache>
                <c:formatCode>General</c:formatCode>
                <c:ptCount val="6"/>
                <c:pt idx="0">
                  <c:v>24.2</c:v>
                </c:pt>
                <c:pt idx="1">
                  <c:v>27.3</c:v>
                </c:pt>
                <c:pt idx="2">
                  <c:v>18.2</c:v>
                </c:pt>
                <c:pt idx="3">
                  <c:v>15</c:v>
                </c:pt>
                <c:pt idx="4">
                  <c:v>45.5</c:v>
                </c:pt>
                <c:pt idx="5">
                  <c:v>27.3</c:v>
                </c:pt>
              </c:numCache>
            </c:numRef>
          </c:val>
          <c:extLst>
            <c:ext xmlns:c16="http://schemas.microsoft.com/office/drawing/2014/chart" uri="{C3380CC4-5D6E-409C-BE32-E72D297353CC}">
              <c16:uniqueId val="{00000002-40F6-4D78-9756-121396BE1D8E}"/>
            </c:ext>
          </c:extLst>
        </c:ser>
        <c:ser>
          <c:idx val="3"/>
          <c:order val="3"/>
          <c:tx>
            <c:strRef>
              <c:f>Sheet1!$E$1</c:f>
              <c:strCache>
                <c:ptCount val="1"/>
                <c:pt idx="0">
                  <c:v>Disagree</c:v>
                </c:pt>
              </c:strCache>
            </c:strRef>
          </c:tx>
          <c:spPr>
            <a:solidFill>
              <a:schemeClr val="accent4"/>
            </a:solidFill>
            <a:ln>
              <a:noFill/>
            </a:ln>
            <a:effectLst/>
          </c:spPr>
          <c:invertIfNegative val="0"/>
          <c:cat>
            <c:strRef>
              <c:f>Sheet1!$A$2:$A$7</c:f>
              <c:strCache>
                <c:ptCount val="6"/>
                <c:pt idx="0">
                  <c:v>Tension: "Interactions in the game were fraught and tense"</c:v>
                </c:pt>
                <c:pt idx="1">
                  <c:v>Immersion: "the experience was immersive."</c:v>
                </c:pt>
                <c:pt idx="2">
                  <c:v>Flow: "I remained focussed on the game throughout."</c:v>
                </c:pt>
                <c:pt idx="3">
                  <c:v>Competence: "I was able to achieve the goals set in the game."</c:v>
                </c:pt>
                <c:pt idx="4">
                  <c:v>Challenge: "The experience was challenging. I found the game stimulating."</c:v>
                </c:pt>
                <c:pt idx="5">
                  <c:v>Affect: "The overall experience was positive."</c:v>
                </c:pt>
              </c:strCache>
            </c:strRef>
          </c:cat>
          <c:val>
            <c:numRef>
              <c:f>Sheet1!$E$2:$E$7</c:f>
              <c:numCache>
                <c:formatCode>General</c:formatCode>
                <c:ptCount val="6"/>
                <c:pt idx="0">
                  <c:v>18.2</c:v>
                </c:pt>
                <c:pt idx="1">
                  <c:v>0</c:v>
                </c:pt>
                <c:pt idx="2">
                  <c:v>3</c:v>
                </c:pt>
                <c:pt idx="3">
                  <c:v>0</c:v>
                </c:pt>
                <c:pt idx="4">
                  <c:v>15.2</c:v>
                </c:pt>
                <c:pt idx="5">
                  <c:v>0</c:v>
                </c:pt>
              </c:numCache>
            </c:numRef>
          </c:val>
          <c:extLst>
            <c:ext xmlns:c16="http://schemas.microsoft.com/office/drawing/2014/chart" uri="{C3380CC4-5D6E-409C-BE32-E72D297353CC}">
              <c16:uniqueId val="{00000003-40F6-4D78-9756-121396BE1D8E}"/>
            </c:ext>
          </c:extLst>
        </c:ser>
        <c:ser>
          <c:idx val="4"/>
          <c:order val="4"/>
          <c:tx>
            <c:strRef>
              <c:f>Sheet1!$F$1</c:f>
              <c:strCache>
                <c:ptCount val="1"/>
                <c:pt idx="0">
                  <c:v>Strongly Disagree</c:v>
                </c:pt>
              </c:strCache>
            </c:strRef>
          </c:tx>
          <c:spPr>
            <a:solidFill>
              <a:schemeClr val="accent5"/>
            </a:solidFill>
            <a:ln>
              <a:noFill/>
            </a:ln>
            <a:effectLst/>
          </c:spPr>
          <c:invertIfNegative val="0"/>
          <c:cat>
            <c:strRef>
              <c:f>Sheet1!$A$2:$A$7</c:f>
              <c:strCache>
                <c:ptCount val="6"/>
                <c:pt idx="0">
                  <c:v>Tension: "Interactions in the game were fraught and tense"</c:v>
                </c:pt>
                <c:pt idx="1">
                  <c:v>Immersion: "the experience was immersive."</c:v>
                </c:pt>
                <c:pt idx="2">
                  <c:v>Flow: "I remained focussed on the game throughout."</c:v>
                </c:pt>
                <c:pt idx="3">
                  <c:v>Competence: "I was able to achieve the goals set in the game."</c:v>
                </c:pt>
                <c:pt idx="4">
                  <c:v>Challenge: "The experience was challenging. I found the game stimulating."</c:v>
                </c:pt>
                <c:pt idx="5">
                  <c:v>Affect: "The overall experience was positive."</c:v>
                </c:pt>
              </c:strCache>
            </c:strRef>
          </c:cat>
          <c:val>
            <c:numRef>
              <c:f>Sheet1!$F$2:$F$7</c:f>
              <c:numCache>
                <c:formatCode>General</c:formatCode>
                <c:ptCount val="6"/>
                <c:pt idx="0">
                  <c:v>6.1</c:v>
                </c:pt>
                <c:pt idx="1">
                  <c:v>3</c:v>
                </c:pt>
                <c:pt idx="2">
                  <c:v>3</c:v>
                </c:pt>
                <c:pt idx="3">
                  <c:v>0</c:v>
                </c:pt>
                <c:pt idx="4">
                  <c:v>3</c:v>
                </c:pt>
                <c:pt idx="5">
                  <c:v>3</c:v>
                </c:pt>
              </c:numCache>
            </c:numRef>
          </c:val>
          <c:extLst>
            <c:ext xmlns:c16="http://schemas.microsoft.com/office/drawing/2014/chart" uri="{C3380CC4-5D6E-409C-BE32-E72D297353CC}">
              <c16:uniqueId val="{00000004-40F6-4D78-9756-121396BE1D8E}"/>
            </c:ext>
          </c:extLst>
        </c:ser>
        <c:dLbls>
          <c:showLegendKey val="0"/>
          <c:showVal val="0"/>
          <c:showCatName val="0"/>
          <c:showSerName val="0"/>
          <c:showPercent val="0"/>
          <c:showBubbleSize val="0"/>
        </c:dLbls>
        <c:gapWidth val="150"/>
        <c:overlap val="100"/>
        <c:axId val="106616607"/>
        <c:axId val="106617567"/>
      </c:barChart>
      <c:catAx>
        <c:axId val="1066166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7567"/>
        <c:crosses val="autoZero"/>
        <c:auto val="1"/>
        <c:lblAlgn val="ctr"/>
        <c:lblOffset val="100"/>
        <c:noMultiLvlLbl val="0"/>
      </c:catAx>
      <c:valAx>
        <c:axId val="10661756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6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Learning Experience Dimension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Strongly Agree</c:v>
                </c:pt>
              </c:strCache>
            </c:strRef>
          </c:tx>
          <c:spPr>
            <a:solidFill>
              <a:schemeClr val="accent1"/>
            </a:solidFill>
            <a:ln>
              <a:noFill/>
            </a:ln>
            <a:effectLst/>
          </c:spPr>
          <c:invertIfNegative val="0"/>
          <c:cat>
            <c:strRef>
              <c:f>Sheet1!$A$2:$A$9</c:f>
              <c:strCache>
                <c:ptCount val="8"/>
                <c:pt idx="0">
                  <c:v>Media Matching: "Using serious games is an appropriate way to develop empathy."</c:v>
                </c:pt>
                <c:pt idx="1">
                  <c:v>Learning Goal: "The learning goals of the game were clear."</c:v>
                </c:pt>
                <c:pt idx="2">
                  <c:v>Intrinsic Motivation: "The narrative of the story motivated me to keep playing to get to the resolution."</c:v>
                </c:pt>
                <c:pt idx="3">
                  <c:v>Integration: "The game required me to empathise with another’s experience."</c:v>
                </c:pt>
                <c:pt idx="4">
                  <c:v>Feedback: "The game provided opportunities to receive feedback."</c:v>
                </c:pt>
                <c:pt idx="5">
                  <c:v>Extensibility: "I recognise the value of the game as a tool for learning."</c:v>
                </c:pt>
                <c:pt idx="6">
                  <c:v>Content Appropriateness: "The game scenario had relevance to the issue of patient perspectives on illness and access to oral health."</c:v>
                </c:pt>
                <c:pt idx="7">
                  <c:v>Autonomy: "The on-screen information on illness and its links to oral health contextualise the learning material without the need for tutor explanation."</c:v>
                </c:pt>
              </c:strCache>
            </c:strRef>
          </c:cat>
          <c:val>
            <c:numRef>
              <c:f>Sheet1!$B$2:$B$9</c:f>
              <c:numCache>
                <c:formatCode>General</c:formatCode>
                <c:ptCount val="8"/>
                <c:pt idx="0">
                  <c:v>36.4</c:v>
                </c:pt>
                <c:pt idx="1">
                  <c:v>43</c:v>
                </c:pt>
                <c:pt idx="2">
                  <c:v>30.3</c:v>
                </c:pt>
                <c:pt idx="3">
                  <c:v>52</c:v>
                </c:pt>
                <c:pt idx="4">
                  <c:v>21.2</c:v>
                </c:pt>
                <c:pt idx="5">
                  <c:v>37</c:v>
                </c:pt>
                <c:pt idx="6">
                  <c:v>42</c:v>
                </c:pt>
                <c:pt idx="7">
                  <c:v>39.4</c:v>
                </c:pt>
              </c:numCache>
            </c:numRef>
          </c:val>
          <c:extLst>
            <c:ext xmlns:c16="http://schemas.microsoft.com/office/drawing/2014/chart" uri="{C3380CC4-5D6E-409C-BE32-E72D297353CC}">
              <c16:uniqueId val="{00000000-40F6-4D78-9756-121396BE1D8E}"/>
            </c:ext>
          </c:extLst>
        </c:ser>
        <c:ser>
          <c:idx val="1"/>
          <c:order val="1"/>
          <c:tx>
            <c:strRef>
              <c:f>Sheet1!$C$1</c:f>
              <c:strCache>
                <c:ptCount val="1"/>
                <c:pt idx="0">
                  <c:v>Agree</c:v>
                </c:pt>
              </c:strCache>
            </c:strRef>
          </c:tx>
          <c:spPr>
            <a:solidFill>
              <a:schemeClr val="accent2"/>
            </a:solidFill>
            <a:ln>
              <a:noFill/>
            </a:ln>
            <a:effectLst/>
          </c:spPr>
          <c:invertIfNegative val="0"/>
          <c:cat>
            <c:strRef>
              <c:f>Sheet1!$A$2:$A$9</c:f>
              <c:strCache>
                <c:ptCount val="8"/>
                <c:pt idx="0">
                  <c:v>Media Matching: "Using serious games is an appropriate way to develop empathy."</c:v>
                </c:pt>
                <c:pt idx="1">
                  <c:v>Learning Goal: "The learning goals of the game were clear."</c:v>
                </c:pt>
                <c:pt idx="2">
                  <c:v>Intrinsic Motivation: "The narrative of the story motivated me to keep playing to get to the resolution."</c:v>
                </c:pt>
                <c:pt idx="3">
                  <c:v>Integration: "The game required me to empathise with another’s experience."</c:v>
                </c:pt>
                <c:pt idx="4">
                  <c:v>Feedback: "The game provided opportunities to receive feedback."</c:v>
                </c:pt>
                <c:pt idx="5">
                  <c:v>Extensibility: "I recognise the value of the game as a tool for learning."</c:v>
                </c:pt>
                <c:pt idx="6">
                  <c:v>Content Appropriateness: "The game scenario had relevance to the issue of patient perspectives on illness and access to oral health."</c:v>
                </c:pt>
                <c:pt idx="7">
                  <c:v>Autonomy: "The on-screen information on illness and its links to oral health contextualise the learning material without the need for tutor explanation."</c:v>
                </c:pt>
              </c:strCache>
            </c:strRef>
          </c:cat>
          <c:val>
            <c:numRef>
              <c:f>Sheet1!$C$2:$C$9</c:f>
              <c:numCache>
                <c:formatCode>General</c:formatCode>
                <c:ptCount val="8"/>
                <c:pt idx="0">
                  <c:v>42.4</c:v>
                </c:pt>
                <c:pt idx="1">
                  <c:v>33</c:v>
                </c:pt>
                <c:pt idx="2">
                  <c:v>51.5</c:v>
                </c:pt>
                <c:pt idx="3">
                  <c:v>33</c:v>
                </c:pt>
                <c:pt idx="4">
                  <c:v>30.3</c:v>
                </c:pt>
                <c:pt idx="5">
                  <c:v>51</c:v>
                </c:pt>
                <c:pt idx="6">
                  <c:v>49</c:v>
                </c:pt>
                <c:pt idx="7">
                  <c:v>39.4</c:v>
                </c:pt>
              </c:numCache>
            </c:numRef>
          </c:val>
          <c:extLst>
            <c:ext xmlns:c16="http://schemas.microsoft.com/office/drawing/2014/chart" uri="{C3380CC4-5D6E-409C-BE32-E72D297353CC}">
              <c16:uniqueId val="{00000001-40F6-4D78-9756-121396BE1D8E}"/>
            </c:ext>
          </c:extLst>
        </c:ser>
        <c:ser>
          <c:idx val="2"/>
          <c:order val="2"/>
          <c:tx>
            <c:strRef>
              <c:f>Sheet1!$D$1</c:f>
              <c:strCache>
                <c:ptCount val="1"/>
                <c:pt idx="0">
                  <c:v>Neutral </c:v>
                </c:pt>
              </c:strCache>
            </c:strRef>
          </c:tx>
          <c:spPr>
            <a:solidFill>
              <a:schemeClr val="accent3"/>
            </a:solidFill>
            <a:ln>
              <a:noFill/>
            </a:ln>
            <a:effectLst/>
          </c:spPr>
          <c:invertIfNegative val="0"/>
          <c:cat>
            <c:strRef>
              <c:f>Sheet1!$A$2:$A$9</c:f>
              <c:strCache>
                <c:ptCount val="8"/>
                <c:pt idx="0">
                  <c:v>Media Matching: "Using serious games is an appropriate way to develop empathy."</c:v>
                </c:pt>
                <c:pt idx="1">
                  <c:v>Learning Goal: "The learning goals of the game were clear."</c:v>
                </c:pt>
                <c:pt idx="2">
                  <c:v>Intrinsic Motivation: "The narrative of the story motivated me to keep playing to get to the resolution."</c:v>
                </c:pt>
                <c:pt idx="3">
                  <c:v>Integration: "The game required me to empathise with another’s experience."</c:v>
                </c:pt>
                <c:pt idx="4">
                  <c:v>Feedback: "The game provided opportunities to receive feedback."</c:v>
                </c:pt>
                <c:pt idx="5">
                  <c:v>Extensibility: "I recognise the value of the game as a tool for learning."</c:v>
                </c:pt>
                <c:pt idx="6">
                  <c:v>Content Appropriateness: "The game scenario had relevance to the issue of patient perspectives on illness and access to oral health."</c:v>
                </c:pt>
                <c:pt idx="7">
                  <c:v>Autonomy: "The on-screen information on illness and its links to oral health contextualise the learning material without the need for tutor explanation."</c:v>
                </c:pt>
              </c:strCache>
            </c:strRef>
          </c:cat>
          <c:val>
            <c:numRef>
              <c:f>Sheet1!$D$2:$D$9</c:f>
              <c:numCache>
                <c:formatCode>General</c:formatCode>
                <c:ptCount val="8"/>
                <c:pt idx="0">
                  <c:v>18.2</c:v>
                </c:pt>
                <c:pt idx="1">
                  <c:v>21</c:v>
                </c:pt>
                <c:pt idx="2">
                  <c:v>12.1</c:v>
                </c:pt>
                <c:pt idx="3">
                  <c:v>12</c:v>
                </c:pt>
                <c:pt idx="4">
                  <c:v>33.299999999999997</c:v>
                </c:pt>
                <c:pt idx="5">
                  <c:v>9</c:v>
                </c:pt>
                <c:pt idx="6">
                  <c:v>9</c:v>
                </c:pt>
                <c:pt idx="7">
                  <c:v>15.2</c:v>
                </c:pt>
              </c:numCache>
            </c:numRef>
          </c:val>
          <c:extLst>
            <c:ext xmlns:c16="http://schemas.microsoft.com/office/drawing/2014/chart" uri="{C3380CC4-5D6E-409C-BE32-E72D297353CC}">
              <c16:uniqueId val="{00000002-40F6-4D78-9756-121396BE1D8E}"/>
            </c:ext>
          </c:extLst>
        </c:ser>
        <c:ser>
          <c:idx val="3"/>
          <c:order val="3"/>
          <c:tx>
            <c:strRef>
              <c:f>Sheet1!$E$1</c:f>
              <c:strCache>
                <c:ptCount val="1"/>
                <c:pt idx="0">
                  <c:v>Disagree</c:v>
                </c:pt>
              </c:strCache>
            </c:strRef>
          </c:tx>
          <c:spPr>
            <a:solidFill>
              <a:schemeClr val="accent4"/>
            </a:solidFill>
            <a:ln>
              <a:noFill/>
            </a:ln>
            <a:effectLst/>
          </c:spPr>
          <c:invertIfNegative val="0"/>
          <c:cat>
            <c:strRef>
              <c:f>Sheet1!$A$2:$A$9</c:f>
              <c:strCache>
                <c:ptCount val="8"/>
                <c:pt idx="0">
                  <c:v>Media Matching: "Using serious games is an appropriate way to develop empathy."</c:v>
                </c:pt>
                <c:pt idx="1">
                  <c:v>Learning Goal: "The learning goals of the game were clear."</c:v>
                </c:pt>
                <c:pt idx="2">
                  <c:v>Intrinsic Motivation: "The narrative of the story motivated me to keep playing to get to the resolution."</c:v>
                </c:pt>
                <c:pt idx="3">
                  <c:v>Integration: "The game required me to empathise with another’s experience."</c:v>
                </c:pt>
                <c:pt idx="4">
                  <c:v>Feedback: "The game provided opportunities to receive feedback."</c:v>
                </c:pt>
                <c:pt idx="5">
                  <c:v>Extensibility: "I recognise the value of the game as a tool for learning."</c:v>
                </c:pt>
                <c:pt idx="6">
                  <c:v>Content Appropriateness: "The game scenario had relevance to the issue of patient perspectives on illness and access to oral health."</c:v>
                </c:pt>
                <c:pt idx="7">
                  <c:v>Autonomy: "The on-screen information on illness and its links to oral health contextualise the learning material without the need for tutor explanation."</c:v>
                </c:pt>
              </c:strCache>
            </c:strRef>
          </c:cat>
          <c:val>
            <c:numRef>
              <c:f>Sheet1!$E$2:$E$9</c:f>
              <c:numCache>
                <c:formatCode>General</c:formatCode>
                <c:ptCount val="8"/>
                <c:pt idx="0">
                  <c:v>0</c:v>
                </c:pt>
                <c:pt idx="1">
                  <c:v>3</c:v>
                </c:pt>
                <c:pt idx="2">
                  <c:v>3</c:v>
                </c:pt>
                <c:pt idx="3">
                  <c:v>0</c:v>
                </c:pt>
                <c:pt idx="4">
                  <c:v>9.1</c:v>
                </c:pt>
                <c:pt idx="5">
                  <c:v>0</c:v>
                </c:pt>
                <c:pt idx="6">
                  <c:v>0</c:v>
                </c:pt>
                <c:pt idx="7">
                  <c:v>3</c:v>
                </c:pt>
              </c:numCache>
            </c:numRef>
          </c:val>
          <c:extLst>
            <c:ext xmlns:c16="http://schemas.microsoft.com/office/drawing/2014/chart" uri="{C3380CC4-5D6E-409C-BE32-E72D297353CC}">
              <c16:uniqueId val="{00000003-40F6-4D78-9756-121396BE1D8E}"/>
            </c:ext>
          </c:extLst>
        </c:ser>
        <c:ser>
          <c:idx val="4"/>
          <c:order val="4"/>
          <c:tx>
            <c:strRef>
              <c:f>Sheet1!$F$1</c:f>
              <c:strCache>
                <c:ptCount val="1"/>
                <c:pt idx="0">
                  <c:v>Strongly Disagree</c:v>
                </c:pt>
              </c:strCache>
            </c:strRef>
          </c:tx>
          <c:spPr>
            <a:solidFill>
              <a:schemeClr val="accent5"/>
            </a:solidFill>
            <a:ln>
              <a:noFill/>
            </a:ln>
            <a:effectLst/>
          </c:spPr>
          <c:invertIfNegative val="0"/>
          <c:cat>
            <c:strRef>
              <c:f>Sheet1!$A$2:$A$9</c:f>
              <c:strCache>
                <c:ptCount val="8"/>
                <c:pt idx="0">
                  <c:v>Media Matching: "Using serious games is an appropriate way to develop empathy."</c:v>
                </c:pt>
                <c:pt idx="1">
                  <c:v>Learning Goal: "The learning goals of the game were clear."</c:v>
                </c:pt>
                <c:pt idx="2">
                  <c:v>Intrinsic Motivation: "The narrative of the story motivated me to keep playing to get to the resolution."</c:v>
                </c:pt>
                <c:pt idx="3">
                  <c:v>Integration: "The game required me to empathise with another’s experience."</c:v>
                </c:pt>
                <c:pt idx="4">
                  <c:v>Feedback: "The game provided opportunities to receive feedback."</c:v>
                </c:pt>
                <c:pt idx="5">
                  <c:v>Extensibility: "I recognise the value of the game as a tool for learning."</c:v>
                </c:pt>
                <c:pt idx="6">
                  <c:v>Content Appropriateness: "The game scenario had relevance to the issue of patient perspectives on illness and access to oral health."</c:v>
                </c:pt>
                <c:pt idx="7">
                  <c:v>Autonomy: "The on-screen information on illness and its links to oral health contextualise the learning material without the need for tutor explanation."</c:v>
                </c:pt>
              </c:strCache>
            </c:strRef>
          </c:cat>
          <c:val>
            <c:numRef>
              <c:f>Sheet1!$F$2:$F$9</c:f>
              <c:numCache>
                <c:formatCode>General</c:formatCode>
                <c:ptCount val="8"/>
                <c:pt idx="0">
                  <c:v>3</c:v>
                </c:pt>
                <c:pt idx="1">
                  <c:v>0</c:v>
                </c:pt>
                <c:pt idx="2">
                  <c:v>3</c:v>
                </c:pt>
                <c:pt idx="3">
                  <c:v>3</c:v>
                </c:pt>
                <c:pt idx="4">
                  <c:v>6.1</c:v>
                </c:pt>
                <c:pt idx="5">
                  <c:v>3</c:v>
                </c:pt>
                <c:pt idx="6">
                  <c:v>0</c:v>
                </c:pt>
                <c:pt idx="7">
                  <c:v>3</c:v>
                </c:pt>
              </c:numCache>
            </c:numRef>
          </c:val>
          <c:extLst>
            <c:ext xmlns:c16="http://schemas.microsoft.com/office/drawing/2014/chart" uri="{C3380CC4-5D6E-409C-BE32-E72D297353CC}">
              <c16:uniqueId val="{00000004-40F6-4D78-9756-121396BE1D8E}"/>
            </c:ext>
          </c:extLst>
        </c:ser>
        <c:dLbls>
          <c:showLegendKey val="0"/>
          <c:showVal val="0"/>
          <c:showCatName val="0"/>
          <c:showSerName val="0"/>
          <c:showPercent val="0"/>
          <c:showBubbleSize val="0"/>
        </c:dLbls>
        <c:gapWidth val="150"/>
        <c:overlap val="100"/>
        <c:axId val="106616607"/>
        <c:axId val="106617567"/>
      </c:barChart>
      <c:catAx>
        <c:axId val="1066166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7567"/>
        <c:crosses val="autoZero"/>
        <c:auto val="1"/>
        <c:lblAlgn val="ctr"/>
        <c:lblOffset val="100"/>
        <c:noMultiLvlLbl val="0"/>
      </c:catAx>
      <c:valAx>
        <c:axId val="10661756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6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Usability Dimension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Strongly Agree</c:v>
                </c:pt>
              </c:strCache>
            </c:strRef>
          </c:tx>
          <c:spPr>
            <a:solidFill>
              <a:schemeClr val="accent1"/>
            </a:solidFill>
            <a:ln>
              <a:noFill/>
            </a:ln>
            <a:effectLst/>
          </c:spPr>
          <c:invertIfNegative val="0"/>
          <c:cat>
            <c:strRef>
              <c:f>Sheet1!$A$2:$A$13</c:f>
              <c:strCache>
                <c:ptCount val="12"/>
                <c:pt idx="0">
                  <c:v>Interface: "The user interface was easy to use."</c:v>
                </c:pt>
                <c:pt idx="1">
                  <c:v>Interaction: "The user manual was well written and clear."</c:v>
                </c:pt>
                <c:pt idx="2">
                  <c:v>Interaction: "The story was too complicated to understand."</c:v>
                </c:pt>
                <c:pt idx="3">
                  <c:v>Interaction: "The puzzles were too hard."</c:v>
                </c:pt>
                <c:pt idx="4">
                  <c:v>Interaction: "The gaps in gameplay action aided my reflection."</c:v>
                </c:pt>
                <c:pt idx="5">
                  <c:v>Interaction: "It was easy to read the text."</c:v>
                </c:pt>
                <c:pt idx="6">
                  <c:v>Interaction: "It was easy to move around."</c:v>
                </c:pt>
                <c:pt idx="7">
                  <c:v>Interaction: "It was easy to interact with objects in the environment."</c:v>
                </c:pt>
                <c:pt idx="8">
                  <c:v>Interaction: "It was easy to get started with the software."</c:v>
                </c:pt>
                <c:pt idx="9">
                  <c:v>Interaction: "I learnt how to use the software quickly."</c:v>
                </c:pt>
                <c:pt idx="10">
                  <c:v>Interaction: "Being able to explore the game world at my own pace helped immerse me in the game."</c:v>
                </c:pt>
                <c:pt idx="11">
                  <c:v>Game Pacing: "The pace of the game was too fast."</c:v>
                </c:pt>
              </c:strCache>
            </c:strRef>
          </c:cat>
          <c:val>
            <c:numRef>
              <c:f>Sheet1!$B$2:$B$13</c:f>
              <c:numCache>
                <c:formatCode>General</c:formatCode>
                <c:ptCount val="12"/>
                <c:pt idx="0">
                  <c:v>33.299999999999997</c:v>
                </c:pt>
                <c:pt idx="1">
                  <c:v>45.5</c:v>
                </c:pt>
                <c:pt idx="2">
                  <c:v>0</c:v>
                </c:pt>
                <c:pt idx="3">
                  <c:v>0</c:v>
                </c:pt>
                <c:pt idx="4">
                  <c:v>21.2</c:v>
                </c:pt>
                <c:pt idx="5">
                  <c:v>69.7</c:v>
                </c:pt>
                <c:pt idx="6">
                  <c:v>30.3</c:v>
                </c:pt>
                <c:pt idx="7">
                  <c:v>42.4</c:v>
                </c:pt>
                <c:pt idx="8">
                  <c:v>57.6</c:v>
                </c:pt>
                <c:pt idx="9">
                  <c:v>61</c:v>
                </c:pt>
                <c:pt idx="10">
                  <c:v>42.4</c:v>
                </c:pt>
                <c:pt idx="11">
                  <c:v>0</c:v>
                </c:pt>
              </c:numCache>
            </c:numRef>
          </c:val>
          <c:extLst>
            <c:ext xmlns:c16="http://schemas.microsoft.com/office/drawing/2014/chart" uri="{C3380CC4-5D6E-409C-BE32-E72D297353CC}">
              <c16:uniqueId val="{00000000-40F6-4D78-9756-121396BE1D8E}"/>
            </c:ext>
          </c:extLst>
        </c:ser>
        <c:ser>
          <c:idx val="1"/>
          <c:order val="1"/>
          <c:tx>
            <c:strRef>
              <c:f>Sheet1!$C$1</c:f>
              <c:strCache>
                <c:ptCount val="1"/>
                <c:pt idx="0">
                  <c:v>Agree</c:v>
                </c:pt>
              </c:strCache>
            </c:strRef>
          </c:tx>
          <c:spPr>
            <a:solidFill>
              <a:schemeClr val="accent2"/>
            </a:solidFill>
            <a:ln>
              <a:noFill/>
            </a:ln>
            <a:effectLst/>
          </c:spPr>
          <c:invertIfNegative val="0"/>
          <c:cat>
            <c:strRef>
              <c:f>Sheet1!$A$2:$A$13</c:f>
              <c:strCache>
                <c:ptCount val="12"/>
                <c:pt idx="0">
                  <c:v>Interface: "The user interface was easy to use."</c:v>
                </c:pt>
                <c:pt idx="1">
                  <c:v>Interaction: "The user manual was well written and clear."</c:v>
                </c:pt>
                <c:pt idx="2">
                  <c:v>Interaction: "The story was too complicated to understand."</c:v>
                </c:pt>
                <c:pt idx="3">
                  <c:v>Interaction: "The puzzles were too hard."</c:v>
                </c:pt>
                <c:pt idx="4">
                  <c:v>Interaction: "The gaps in gameplay action aided my reflection."</c:v>
                </c:pt>
                <c:pt idx="5">
                  <c:v>Interaction: "It was easy to read the text."</c:v>
                </c:pt>
                <c:pt idx="6">
                  <c:v>Interaction: "It was easy to move around."</c:v>
                </c:pt>
                <c:pt idx="7">
                  <c:v>Interaction: "It was easy to interact with objects in the environment."</c:v>
                </c:pt>
                <c:pt idx="8">
                  <c:v>Interaction: "It was easy to get started with the software."</c:v>
                </c:pt>
                <c:pt idx="9">
                  <c:v>Interaction: "I learnt how to use the software quickly."</c:v>
                </c:pt>
                <c:pt idx="10">
                  <c:v>Interaction: "Being able to explore the game world at my own pace helped immerse me in the game."</c:v>
                </c:pt>
                <c:pt idx="11">
                  <c:v>Game Pacing: "The pace of the game was too fast."</c:v>
                </c:pt>
              </c:strCache>
            </c:strRef>
          </c:cat>
          <c:val>
            <c:numRef>
              <c:f>Sheet1!$C$2:$C$13</c:f>
              <c:numCache>
                <c:formatCode>General</c:formatCode>
                <c:ptCount val="12"/>
                <c:pt idx="0">
                  <c:v>30.3</c:v>
                </c:pt>
                <c:pt idx="1">
                  <c:v>33.299999999999997</c:v>
                </c:pt>
                <c:pt idx="2">
                  <c:v>6.1</c:v>
                </c:pt>
                <c:pt idx="3">
                  <c:v>6.1</c:v>
                </c:pt>
                <c:pt idx="4">
                  <c:v>42.4</c:v>
                </c:pt>
                <c:pt idx="5">
                  <c:v>18.2</c:v>
                </c:pt>
                <c:pt idx="6">
                  <c:v>48.5</c:v>
                </c:pt>
                <c:pt idx="7">
                  <c:v>30.3</c:v>
                </c:pt>
                <c:pt idx="8">
                  <c:v>27.3</c:v>
                </c:pt>
                <c:pt idx="9">
                  <c:v>36</c:v>
                </c:pt>
                <c:pt idx="10">
                  <c:v>42.4</c:v>
                </c:pt>
                <c:pt idx="11">
                  <c:v>9.1</c:v>
                </c:pt>
              </c:numCache>
            </c:numRef>
          </c:val>
          <c:extLst>
            <c:ext xmlns:c16="http://schemas.microsoft.com/office/drawing/2014/chart" uri="{C3380CC4-5D6E-409C-BE32-E72D297353CC}">
              <c16:uniqueId val="{00000001-40F6-4D78-9756-121396BE1D8E}"/>
            </c:ext>
          </c:extLst>
        </c:ser>
        <c:ser>
          <c:idx val="2"/>
          <c:order val="2"/>
          <c:tx>
            <c:strRef>
              <c:f>Sheet1!$D$1</c:f>
              <c:strCache>
                <c:ptCount val="1"/>
                <c:pt idx="0">
                  <c:v>Neutral </c:v>
                </c:pt>
              </c:strCache>
            </c:strRef>
          </c:tx>
          <c:spPr>
            <a:solidFill>
              <a:schemeClr val="accent3"/>
            </a:solidFill>
            <a:ln>
              <a:noFill/>
            </a:ln>
            <a:effectLst/>
          </c:spPr>
          <c:invertIfNegative val="0"/>
          <c:cat>
            <c:strRef>
              <c:f>Sheet1!$A$2:$A$13</c:f>
              <c:strCache>
                <c:ptCount val="12"/>
                <c:pt idx="0">
                  <c:v>Interface: "The user interface was easy to use."</c:v>
                </c:pt>
                <c:pt idx="1">
                  <c:v>Interaction: "The user manual was well written and clear."</c:v>
                </c:pt>
                <c:pt idx="2">
                  <c:v>Interaction: "The story was too complicated to understand."</c:v>
                </c:pt>
                <c:pt idx="3">
                  <c:v>Interaction: "The puzzles were too hard."</c:v>
                </c:pt>
                <c:pt idx="4">
                  <c:v>Interaction: "The gaps in gameplay action aided my reflection."</c:v>
                </c:pt>
                <c:pt idx="5">
                  <c:v>Interaction: "It was easy to read the text."</c:v>
                </c:pt>
                <c:pt idx="6">
                  <c:v>Interaction: "It was easy to move around."</c:v>
                </c:pt>
                <c:pt idx="7">
                  <c:v>Interaction: "It was easy to interact with objects in the environment."</c:v>
                </c:pt>
                <c:pt idx="8">
                  <c:v>Interaction: "It was easy to get started with the software."</c:v>
                </c:pt>
                <c:pt idx="9">
                  <c:v>Interaction: "I learnt how to use the software quickly."</c:v>
                </c:pt>
                <c:pt idx="10">
                  <c:v>Interaction: "Being able to explore the game world at my own pace helped immerse me in the game."</c:v>
                </c:pt>
                <c:pt idx="11">
                  <c:v>Game Pacing: "The pace of the game was too fast."</c:v>
                </c:pt>
              </c:strCache>
            </c:strRef>
          </c:cat>
          <c:val>
            <c:numRef>
              <c:f>Sheet1!$D$2:$D$13</c:f>
              <c:numCache>
                <c:formatCode>General</c:formatCode>
                <c:ptCount val="12"/>
                <c:pt idx="0">
                  <c:v>24.2</c:v>
                </c:pt>
                <c:pt idx="1">
                  <c:v>18.2</c:v>
                </c:pt>
                <c:pt idx="2">
                  <c:v>12.1</c:v>
                </c:pt>
                <c:pt idx="3">
                  <c:v>24.2</c:v>
                </c:pt>
                <c:pt idx="4">
                  <c:v>24.2</c:v>
                </c:pt>
                <c:pt idx="5">
                  <c:v>3</c:v>
                </c:pt>
                <c:pt idx="6">
                  <c:v>12.1</c:v>
                </c:pt>
                <c:pt idx="7">
                  <c:v>18.2</c:v>
                </c:pt>
                <c:pt idx="8">
                  <c:v>9.1</c:v>
                </c:pt>
                <c:pt idx="9">
                  <c:v>0</c:v>
                </c:pt>
                <c:pt idx="10">
                  <c:v>9.1</c:v>
                </c:pt>
                <c:pt idx="11">
                  <c:v>18.2</c:v>
                </c:pt>
              </c:numCache>
            </c:numRef>
          </c:val>
          <c:extLst>
            <c:ext xmlns:c16="http://schemas.microsoft.com/office/drawing/2014/chart" uri="{C3380CC4-5D6E-409C-BE32-E72D297353CC}">
              <c16:uniqueId val="{00000002-40F6-4D78-9756-121396BE1D8E}"/>
            </c:ext>
          </c:extLst>
        </c:ser>
        <c:ser>
          <c:idx val="3"/>
          <c:order val="3"/>
          <c:tx>
            <c:strRef>
              <c:f>Sheet1!$E$1</c:f>
              <c:strCache>
                <c:ptCount val="1"/>
                <c:pt idx="0">
                  <c:v>Disagree</c:v>
                </c:pt>
              </c:strCache>
            </c:strRef>
          </c:tx>
          <c:spPr>
            <a:solidFill>
              <a:schemeClr val="accent4"/>
            </a:solidFill>
            <a:ln>
              <a:noFill/>
            </a:ln>
            <a:effectLst/>
          </c:spPr>
          <c:invertIfNegative val="0"/>
          <c:cat>
            <c:strRef>
              <c:f>Sheet1!$A$2:$A$13</c:f>
              <c:strCache>
                <c:ptCount val="12"/>
                <c:pt idx="0">
                  <c:v>Interface: "The user interface was easy to use."</c:v>
                </c:pt>
                <c:pt idx="1">
                  <c:v>Interaction: "The user manual was well written and clear."</c:v>
                </c:pt>
                <c:pt idx="2">
                  <c:v>Interaction: "The story was too complicated to understand."</c:v>
                </c:pt>
                <c:pt idx="3">
                  <c:v>Interaction: "The puzzles were too hard."</c:v>
                </c:pt>
                <c:pt idx="4">
                  <c:v>Interaction: "The gaps in gameplay action aided my reflection."</c:v>
                </c:pt>
                <c:pt idx="5">
                  <c:v>Interaction: "It was easy to read the text."</c:v>
                </c:pt>
                <c:pt idx="6">
                  <c:v>Interaction: "It was easy to move around."</c:v>
                </c:pt>
                <c:pt idx="7">
                  <c:v>Interaction: "It was easy to interact with objects in the environment."</c:v>
                </c:pt>
                <c:pt idx="8">
                  <c:v>Interaction: "It was easy to get started with the software."</c:v>
                </c:pt>
                <c:pt idx="9">
                  <c:v>Interaction: "I learnt how to use the software quickly."</c:v>
                </c:pt>
                <c:pt idx="10">
                  <c:v>Interaction: "Being able to explore the game world at my own pace helped immerse me in the game."</c:v>
                </c:pt>
                <c:pt idx="11">
                  <c:v>Game Pacing: "The pace of the game was too fast."</c:v>
                </c:pt>
              </c:strCache>
            </c:strRef>
          </c:cat>
          <c:val>
            <c:numRef>
              <c:f>Sheet1!$E$2:$E$13</c:f>
              <c:numCache>
                <c:formatCode>General</c:formatCode>
                <c:ptCount val="12"/>
                <c:pt idx="0">
                  <c:v>9.1</c:v>
                </c:pt>
                <c:pt idx="1">
                  <c:v>0</c:v>
                </c:pt>
                <c:pt idx="2">
                  <c:v>36.4</c:v>
                </c:pt>
                <c:pt idx="3">
                  <c:v>30.3</c:v>
                </c:pt>
                <c:pt idx="4">
                  <c:v>9.1</c:v>
                </c:pt>
                <c:pt idx="5">
                  <c:v>6.1</c:v>
                </c:pt>
                <c:pt idx="6">
                  <c:v>6.1</c:v>
                </c:pt>
                <c:pt idx="7">
                  <c:v>6.1</c:v>
                </c:pt>
                <c:pt idx="8">
                  <c:v>3</c:v>
                </c:pt>
                <c:pt idx="9">
                  <c:v>0</c:v>
                </c:pt>
                <c:pt idx="10">
                  <c:v>3</c:v>
                </c:pt>
                <c:pt idx="11">
                  <c:v>33.299999999999997</c:v>
                </c:pt>
              </c:numCache>
            </c:numRef>
          </c:val>
          <c:extLst>
            <c:ext xmlns:c16="http://schemas.microsoft.com/office/drawing/2014/chart" uri="{C3380CC4-5D6E-409C-BE32-E72D297353CC}">
              <c16:uniqueId val="{00000003-40F6-4D78-9756-121396BE1D8E}"/>
            </c:ext>
          </c:extLst>
        </c:ser>
        <c:ser>
          <c:idx val="4"/>
          <c:order val="4"/>
          <c:tx>
            <c:strRef>
              <c:f>Sheet1!$F$1</c:f>
              <c:strCache>
                <c:ptCount val="1"/>
                <c:pt idx="0">
                  <c:v>Strongly Disagree</c:v>
                </c:pt>
              </c:strCache>
            </c:strRef>
          </c:tx>
          <c:spPr>
            <a:solidFill>
              <a:schemeClr val="accent5"/>
            </a:solidFill>
            <a:ln>
              <a:noFill/>
            </a:ln>
            <a:effectLst/>
          </c:spPr>
          <c:invertIfNegative val="0"/>
          <c:cat>
            <c:strRef>
              <c:f>Sheet1!$A$2:$A$13</c:f>
              <c:strCache>
                <c:ptCount val="12"/>
                <c:pt idx="0">
                  <c:v>Interface: "The user interface was easy to use."</c:v>
                </c:pt>
                <c:pt idx="1">
                  <c:v>Interaction: "The user manual was well written and clear."</c:v>
                </c:pt>
                <c:pt idx="2">
                  <c:v>Interaction: "The story was too complicated to understand."</c:v>
                </c:pt>
                <c:pt idx="3">
                  <c:v>Interaction: "The puzzles were too hard."</c:v>
                </c:pt>
                <c:pt idx="4">
                  <c:v>Interaction: "The gaps in gameplay action aided my reflection."</c:v>
                </c:pt>
                <c:pt idx="5">
                  <c:v>Interaction: "It was easy to read the text."</c:v>
                </c:pt>
                <c:pt idx="6">
                  <c:v>Interaction: "It was easy to move around."</c:v>
                </c:pt>
                <c:pt idx="7">
                  <c:v>Interaction: "It was easy to interact with objects in the environment."</c:v>
                </c:pt>
                <c:pt idx="8">
                  <c:v>Interaction: "It was easy to get started with the software."</c:v>
                </c:pt>
                <c:pt idx="9">
                  <c:v>Interaction: "I learnt how to use the software quickly."</c:v>
                </c:pt>
                <c:pt idx="10">
                  <c:v>Interaction: "Being able to explore the game world at my own pace helped immerse me in the game."</c:v>
                </c:pt>
                <c:pt idx="11">
                  <c:v>Game Pacing: "The pace of the game was too fast."</c:v>
                </c:pt>
              </c:strCache>
            </c:strRef>
          </c:cat>
          <c:val>
            <c:numRef>
              <c:f>Sheet1!$F$2:$F$13</c:f>
              <c:numCache>
                <c:formatCode>General</c:formatCode>
                <c:ptCount val="12"/>
                <c:pt idx="0">
                  <c:v>3</c:v>
                </c:pt>
                <c:pt idx="1">
                  <c:v>3</c:v>
                </c:pt>
                <c:pt idx="2">
                  <c:v>45.4</c:v>
                </c:pt>
                <c:pt idx="3">
                  <c:v>39.4</c:v>
                </c:pt>
                <c:pt idx="4">
                  <c:v>3</c:v>
                </c:pt>
                <c:pt idx="5">
                  <c:v>3</c:v>
                </c:pt>
                <c:pt idx="6">
                  <c:v>3</c:v>
                </c:pt>
                <c:pt idx="7">
                  <c:v>3</c:v>
                </c:pt>
                <c:pt idx="8">
                  <c:v>3</c:v>
                </c:pt>
                <c:pt idx="9">
                  <c:v>3</c:v>
                </c:pt>
                <c:pt idx="10">
                  <c:v>3</c:v>
                </c:pt>
                <c:pt idx="11">
                  <c:v>39.4</c:v>
                </c:pt>
              </c:numCache>
            </c:numRef>
          </c:val>
          <c:extLst>
            <c:ext xmlns:c16="http://schemas.microsoft.com/office/drawing/2014/chart" uri="{C3380CC4-5D6E-409C-BE32-E72D297353CC}">
              <c16:uniqueId val="{00000004-40F6-4D78-9756-121396BE1D8E}"/>
            </c:ext>
          </c:extLst>
        </c:ser>
        <c:dLbls>
          <c:showLegendKey val="0"/>
          <c:showVal val="0"/>
          <c:showCatName val="0"/>
          <c:showSerName val="0"/>
          <c:showPercent val="0"/>
          <c:showBubbleSize val="0"/>
        </c:dLbls>
        <c:gapWidth val="150"/>
        <c:overlap val="100"/>
        <c:axId val="106616607"/>
        <c:axId val="106617567"/>
      </c:barChart>
      <c:catAx>
        <c:axId val="1066166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7567"/>
        <c:crosses val="autoZero"/>
        <c:auto val="1"/>
        <c:lblAlgn val="ctr"/>
        <c:lblOffset val="100"/>
        <c:noMultiLvlLbl val="0"/>
      </c:catAx>
      <c:valAx>
        <c:axId val="10661756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6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Fidelity Dimension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Strongly Agree</c:v>
                </c:pt>
              </c:strCache>
            </c:strRef>
          </c:tx>
          <c:spPr>
            <a:solidFill>
              <a:schemeClr val="accent1"/>
            </a:solidFill>
            <a:ln>
              <a:noFill/>
            </a:ln>
            <a:effectLst/>
          </c:spPr>
          <c:invertIfNegative val="0"/>
          <c:cat>
            <c:strRef>
              <c:f>Sheet1!$A$2:$A$4</c:f>
              <c:strCache>
                <c:ptCount val="3"/>
                <c:pt idx="0">
                  <c:v>Visual appeal: "The playing environment was visually appealing."</c:v>
                </c:pt>
                <c:pt idx="1">
                  <c:v>Verisimilitude: "I can identify with the story/scenario in the game. The experience felt real."</c:v>
                </c:pt>
                <c:pt idx="2">
                  <c:v>Identification: "I can identify with the characters in the game."</c:v>
                </c:pt>
              </c:strCache>
            </c:strRef>
          </c:cat>
          <c:val>
            <c:numRef>
              <c:f>Sheet1!$B$2:$B$4</c:f>
              <c:numCache>
                <c:formatCode>General</c:formatCode>
                <c:ptCount val="3"/>
                <c:pt idx="0">
                  <c:v>18.2</c:v>
                </c:pt>
                <c:pt idx="1">
                  <c:v>27.3</c:v>
                </c:pt>
                <c:pt idx="2">
                  <c:v>18.2</c:v>
                </c:pt>
              </c:numCache>
            </c:numRef>
          </c:val>
          <c:extLst>
            <c:ext xmlns:c16="http://schemas.microsoft.com/office/drawing/2014/chart" uri="{C3380CC4-5D6E-409C-BE32-E72D297353CC}">
              <c16:uniqueId val="{00000000-40F6-4D78-9756-121396BE1D8E}"/>
            </c:ext>
          </c:extLst>
        </c:ser>
        <c:ser>
          <c:idx val="1"/>
          <c:order val="1"/>
          <c:tx>
            <c:strRef>
              <c:f>Sheet1!$C$1</c:f>
              <c:strCache>
                <c:ptCount val="1"/>
                <c:pt idx="0">
                  <c:v>Agree</c:v>
                </c:pt>
              </c:strCache>
            </c:strRef>
          </c:tx>
          <c:spPr>
            <a:solidFill>
              <a:schemeClr val="accent2"/>
            </a:solidFill>
            <a:ln>
              <a:noFill/>
            </a:ln>
            <a:effectLst/>
          </c:spPr>
          <c:invertIfNegative val="0"/>
          <c:cat>
            <c:strRef>
              <c:f>Sheet1!$A$2:$A$4</c:f>
              <c:strCache>
                <c:ptCount val="3"/>
                <c:pt idx="0">
                  <c:v>Visual appeal: "The playing environment was visually appealing."</c:v>
                </c:pt>
                <c:pt idx="1">
                  <c:v>Verisimilitude: "I can identify with the story/scenario in the game. The experience felt real."</c:v>
                </c:pt>
                <c:pt idx="2">
                  <c:v>Identification: "I can identify with the characters in the game."</c:v>
                </c:pt>
              </c:strCache>
            </c:strRef>
          </c:cat>
          <c:val>
            <c:numRef>
              <c:f>Sheet1!$C$2:$C$4</c:f>
              <c:numCache>
                <c:formatCode>General</c:formatCode>
                <c:ptCount val="3"/>
                <c:pt idx="0">
                  <c:v>21.2</c:v>
                </c:pt>
                <c:pt idx="1">
                  <c:v>24.2</c:v>
                </c:pt>
                <c:pt idx="2">
                  <c:v>24.2</c:v>
                </c:pt>
              </c:numCache>
            </c:numRef>
          </c:val>
          <c:extLst>
            <c:ext xmlns:c16="http://schemas.microsoft.com/office/drawing/2014/chart" uri="{C3380CC4-5D6E-409C-BE32-E72D297353CC}">
              <c16:uniqueId val="{00000001-40F6-4D78-9756-121396BE1D8E}"/>
            </c:ext>
          </c:extLst>
        </c:ser>
        <c:ser>
          <c:idx val="2"/>
          <c:order val="2"/>
          <c:tx>
            <c:strRef>
              <c:f>Sheet1!$D$1</c:f>
              <c:strCache>
                <c:ptCount val="1"/>
                <c:pt idx="0">
                  <c:v>Neutral </c:v>
                </c:pt>
              </c:strCache>
            </c:strRef>
          </c:tx>
          <c:spPr>
            <a:solidFill>
              <a:schemeClr val="accent3"/>
            </a:solidFill>
            <a:ln>
              <a:noFill/>
            </a:ln>
            <a:effectLst/>
          </c:spPr>
          <c:invertIfNegative val="0"/>
          <c:cat>
            <c:strRef>
              <c:f>Sheet1!$A$2:$A$4</c:f>
              <c:strCache>
                <c:ptCount val="3"/>
                <c:pt idx="0">
                  <c:v>Visual appeal: "The playing environment was visually appealing."</c:v>
                </c:pt>
                <c:pt idx="1">
                  <c:v>Verisimilitude: "I can identify with the story/scenario in the game. The experience felt real."</c:v>
                </c:pt>
                <c:pt idx="2">
                  <c:v>Identification: "I can identify with the characters in the game."</c:v>
                </c:pt>
              </c:strCache>
            </c:strRef>
          </c:cat>
          <c:val>
            <c:numRef>
              <c:f>Sheet1!$D$2:$D$4</c:f>
              <c:numCache>
                <c:formatCode>General</c:formatCode>
                <c:ptCount val="3"/>
                <c:pt idx="0">
                  <c:v>27.3</c:v>
                </c:pt>
                <c:pt idx="1">
                  <c:v>45.4</c:v>
                </c:pt>
                <c:pt idx="2">
                  <c:v>39.4</c:v>
                </c:pt>
              </c:numCache>
            </c:numRef>
          </c:val>
          <c:extLst>
            <c:ext xmlns:c16="http://schemas.microsoft.com/office/drawing/2014/chart" uri="{C3380CC4-5D6E-409C-BE32-E72D297353CC}">
              <c16:uniqueId val="{00000002-40F6-4D78-9756-121396BE1D8E}"/>
            </c:ext>
          </c:extLst>
        </c:ser>
        <c:ser>
          <c:idx val="3"/>
          <c:order val="3"/>
          <c:tx>
            <c:strRef>
              <c:f>Sheet1!$E$1</c:f>
              <c:strCache>
                <c:ptCount val="1"/>
                <c:pt idx="0">
                  <c:v>Disagree</c:v>
                </c:pt>
              </c:strCache>
            </c:strRef>
          </c:tx>
          <c:spPr>
            <a:solidFill>
              <a:schemeClr val="accent4"/>
            </a:solidFill>
            <a:ln>
              <a:noFill/>
            </a:ln>
            <a:effectLst/>
          </c:spPr>
          <c:invertIfNegative val="0"/>
          <c:cat>
            <c:strRef>
              <c:f>Sheet1!$A$2:$A$4</c:f>
              <c:strCache>
                <c:ptCount val="3"/>
                <c:pt idx="0">
                  <c:v>Visual appeal: "The playing environment was visually appealing."</c:v>
                </c:pt>
                <c:pt idx="1">
                  <c:v>Verisimilitude: "I can identify with the story/scenario in the game. The experience felt real."</c:v>
                </c:pt>
                <c:pt idx="2">
                  <c:v>Identification: "I can identify with the characters in the game."</c:v>
                </c:pt>
              </c:strCache>
            </c:strRef>
          </c:cat>
          <c:val>
            <c:numRef>
              <c:f>Sheet1!$E$2:$E$4</c:f>
              <c:numCache>
                <c:formatCode>General</c:formatCode>
                <c:ptCount val="3"/>
                <c:pt idx="0">
                  <c:v>27.3</c:v>
                </c:pt>
                <c:pt idx="1">
                  <c:v>0</c:v>
                </c:pt>
                <c:pt idx="2">
                  <c:v>15.2</c:v>
                </c:pt>
              </c:numCache>
            </c:numRef>
          </c:val>
          <c:extLst>
            <c:ext xmlns:c16="http://schemas.microsoft.com/office/drawing/2014/chart" uri="{C3380CC4-5D6E-409C-BE32-E72D297353CC}">
              <c16:uniqueId val="{00000003-40F6-4D78-9756-121396BE1D8E}"/>
            </c:ext>
          </c:extLst>
        </c:ser>
        <c:ser>
          <c:idx val="4"/>
          <c:order val="4"/>
          <c:tx>
            <c:strRef>
              <c:f>Sheet1!$F$1</c:f>
              <c:strCache>
                <c:ptCount val="1"/>
                <c:pt idx="0">
                  <c:v>Strongly Disagree</c:v>
                </c:pt>
              </c:strCache>
            </c:strRef>
          </c:tx>
          <c:spPr>
            <a:solidFill>
              <a:schemeClr val="accent5"/>
            </a:solidFill>
            <a:ln>
              <a:noFill/>
            </a:ln>
            <a:effectLst/>
          </c:spPr>
          <c:invertIfNegative val="0"/>
          <c:cat>
            <c:strRef>
              <c:f>Sheet1!$A$2:$A$4</c:f>
              <c:strCache>
                <c:ptCount val="3"/>
                <c:pt idx="0">
                  <c:v>Visual appeal: "The playing environment was visually appealing."</c:v>
                </c:pt>
                <c:pt idx="1">
                  <c:v>Verisimilitude: "I can identify with the story/scenario in the game. The experience felt real."</c:v>
                </c:pt>
                <c:pt idx="2">
                  <c:v>Identification: "I can identify with the characters in the game."</c:v>
                </c:pt>
              </c:strCache>
            </c:strRef>
          </c:cat>
          <c:val>
            <c:numRef>
              <c:f>Sheet1!$F$2:$F$4</c:f>
              <c:numCache>
                <c:formatCode>General</c:formatCode>
                <c:ptCount val="3"/>
                <c:pt idx="0">
                  <c:v>6.1</c:v>
                </c:pt>
                <c:pt idx="1">
                  <c:v>3</c:v>
                </c:pt>
                <c:pt idx="2">
                  <c:v>3</c:v>
                </c:pt>
              </c:numCache>
            </c:numRef>
          </c:val>
          <c:extLst>
            <c:ext xmlns:c16="http://schemas.microsoft.com/office/drawing/2014/chart" uri="{C3380CC4-5D6E-409C-BE32-E72D297353CC}">
              <c16:uniqueId val="{00000004-40F6-4D78-9756-121396BE1D8E}"/>
            </c:ext>
          </c:extLst>
        </c:ser>
        <c:dLbls>
          <c:showLegendKey val="0"/>
          <c:showVal val="0"/>
          <c:showCatName val="0"/>
          <c:showSerName val="0"/>
          <c:showPercent val="0"/>
          <c:showBubbleSize val="0"/>
        </c:dLbls>
        <c:gapWidth val="150"/>
        <c:overlap val="100"/>
        <c:axId val="106616607"/>
        <c:axId val="106617567"/>
      </c:barChart>
      <c:catAx>
        <c:axId val="1066166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7567"/>
        <c:crosses val="autoZero"/>
        <c:auto val="1"/>
        <c:lblAlgn val="ctr"/>
        <c:lblOffset val="100"/>
        <c:noMultiLvlLbl val="0"/>
      </c:catAx>
      <c:valAx>
        <c:axId val="10661756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6616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D5FF0A-6232-4018-99D4-0CD4BDEB1221}" type="datetimeFigureOut">
              <a:rPr lang="en-US" smtClean="0"/>
              <a:t>7/30/2026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55010-18A2-4F65-8219-37A6B04B0307}" type="slidenum">
              <a:rPr lang="en-US" smtClean="0"/>
              <a:t>‹#›</a:t>
            </a:fld>
            <a:endParaRPr lang="en-US" dirty="0"/>
          </a:p>
        </p:txBody>
      </p:sp>
    </p:spTree>
    <p:extLst>
      <p:ext uri="{BB962C8B-B14F-4D97-AF65-F5344CB8AC3E}">
        <p14:creationId xmlns:p14="http://schemas.microsoft.com/office/powerpoint/2010/main" val="4211876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355010-18A2-4F65-8219-37A6B04B0307}" type="slidenum">
              <a:rPr lang="en-US" smtClean="0"/>
              <a:t>1</a:t>
            </a:fld>
            <a:endParaRPr lang="en-US" dirty="0"/>
          </a:p>
        </p:txBody>
      </p:sp>
    </p:spTree>
    <p:extLst>
      <p:ext uri="{BB962C8B-B14F-4D97-AF65-F5344CB8AC3E}">
        <p14:creationId xmlns:p14="http://schemas.microsoft.com/office/powerpoint/2010/main" val="3841955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Twine markup tool allows for the production of browser-based, hypertext games.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Decision making with consequences evokes affective empathy while narrative related mechanics, especially branching narrative has been found to elicit cognitive, affective, and reactive empathy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Three narratives inspired by what students told us they struggled to empathise with, and the themes found in commercially available empathy games</a:t>
            </a:r>
          </a:p>
          <a:p>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11</a:t>
            </a:fld>
            <a:endParaRPr lang="en-US" dirty="0"/>
          </a:p>
        </p:txBody>
      </p:sp>
    </p:spTree>
    <p:extLst>
      <p:ext uri="{BB962C8B-B14F-4D97-AF65-F5344CB8AC3E}">
        <p14:creationId xmlns:p14="http://schemas.microsoft.com/office/powerpoint/2010/main" val="411514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12</a:t>
            </a:fld>
            <a:endParaRPr lang="en-US" dirty="0"/>
          </a:p>
        </p:txBody>
      </p:sp>
    </p:spTree>
    <p:extLst>
      <p:ext uri="{BB962C8B-B14F-4D97-AF65-F5344CB8AC3E}">
        <p14:creationId xmlns:p14="http://schemas.microsoft.com/office/powerpoint/2010/main" val="3137130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Affect can influence attitudes held by individuals and can be a type of learning outcome in serious games (Garris et al., 2002). </a:t>
            </a:r>
          </a:p>
          <a:p>
            <a:r>
              <a:rPr lang="en-GB" sz="1200" kern="1200" dirty="0">
                <a:solidFill>
                  <a:schemeClr val="tx1"/>
                </a:solidFill>
                <a:effectLst/>
                <a:latin typeface="+mn-lt"/>
                <a:ea typeface="+mn-ea"/>
                <a:cs typeface="+mn-cs"/>
              </a:rPr>
              <a:t>The production of positive affect in a player by a game can lead to increased engagement (Barzilai &amp; Blau, 2014) and on perceptions towards learning with games (Riemer &amp; Schrader, 2015). </a:t>
            </a:r>
          </a:p>
          <a:p>
            <a:r>
              <a:rPr lang="en-GB" dirty="0"/>
              <a:t>The overall experience was positive (30.3% strongly agreed, 39.4% agreed)</a:t>
            </a:r>
          </a:p>
          <a:p>
            <a:r>
              <a:rPr lang="en-GB" dirty="0"/>
              <a:t>The game had achievable </a:t>
            </a:r>
            <a:r>
              <a:rPr lang="en-GB" sz="1200" kern="1200" dirty="0">
                <a:solidFill>
                  <a:schemeClr val="tx1"/>
                </a:solidFill>
                <a:effectLst/>
                <a:latin typeface="+mn-lt"/>
                <a:ea typeface="+mn-ea"/>
                <a:cs typeface="+mn-cs"/>
              </a:rPr>
              <a:t>goals (60.6% strongly agreed, 24.2% agreed). </a:t>
            </a:r>
          </a:p>
          <a:p>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13</a:t>
            </a:fld>
            <a:endParaRPr lang="en-US" dirty="0"/>
          </a:p>
        </p:txBody>
      </p:sp>
    </p:spTree>
    <p:extLst>
      <p:ext uri="{BB962C8B-B14F-4D97-AF65-F5344CB8AC3E}">
        <p14:creationId xmlns:p14="http://schemas.microsoft.com/office/powerpoint/2010/main" val="3817119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act of play in a serious game should draw on the knowledge that the game is meant to foster, promoting reflection about or use of the skills in real situations.</a:t>
            </a:r>
          </a:p>
          <a:p>
            <a:r>
              <a:rPr lang="en-GB" sz="1200" kern="1200" dirty="0">
                <a:solidFill>
                  <a:schemeClr val="tx1"/>
                </a:solidFill>
                <a:effectLst/>
                <a:latin typeface="+mn-lt"/>
                <a:ea typeface="+mn-ea"/>
                <a:cs typeface="+mn-cs"/>
              </a:rPr>
              <a:t>The learning experience findings suggest that there was potential for reflection as participants found the game to be representative of lived experiences. </a:t>
            </a:r>
          </a:p>
          <a:p>
            <a:r>
              <a:rPr lang="en-GB" sz="1200" kern="1200" dirty="0">
                <a:solidFill>
                  <a:schemeClr val="tx1"/>
                </a:solidFill>
                <a:effectLst/>
                <a:latin typeface="+mn-lt"/>
                <a:ea typeface="+mn-ea"/>
                <a:cs typeface="+mn-cs"/>
              </a:rPr>
              <a:t>Students believed the game had value as a learning tool (36.3% strongly agreed, 51.5% agreed) and clear learning goals (42.4% strongly agreed, 33.3% agreed).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was strong agreement that the game required participants to empathise with the experience of others (51.5% strongly agreed, 33.3% agreed).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was also strong agreement that the game scenario had relevance to the issue of patient perspectives on illness and access to oral health (48.4% strongly agreed, 42.4% agreed) </a:t>
            </a:r>
          </a:p>
          <a:p>
            <a:r>
              <a:rPr lang="en-GB" sz="1200" kern="1200" dirty="0">
                <a:solidFill>
                  <a:schemeClr val="tx1"/>
                </a:solidFill>
                <a:effectLst/>
                <a:latin typeface="+mn-lt"/>
                <a:ea typeface="+mn-ea"/>
                <a:cs typeface="+mn-cs"/>
              </a:rPr>
              <a:t>These attributes (integration and content appropriateness) suggest that the game will lead to reflection after play on the reality the game represents.</a:t>
            </a:r>
          </a:p>
        </p:txBody>
      </p:sp>
      <p:sp>
        <p:nvSpPr>
          <p:cNvPr id="4" name="Slide Number Placeholder 3"/>
          <p:cNvSpPr>
            <a:spLocks noGrp="1"/>
          </p:cNvSpPr>
          <p:nvPr>
            <p:ph type="sldNum" sz="quarter" idx="5"/>
          </p:nvPr>
        </p:nvSpPr>
        <p:spPr/>
        <p:txBody>
          <a:bodyPr/>
          <a:lstStyle/>
          <a:p>
            <a:fld id="{C9355010-18A2-4F65-8219-37A6B04B0307}" type="slidenum">
              <a:rPr lang="en-US" smtClean="0"/>
              <a:t>14</a:t>
            </a:fld>
            <a:endParaRPr lang="en-US" dirty="0"/>
          </a:p>
        </p:txBody>
      </p:sp>
    </p:spTree>
    <p:extLst>
      <p:ext uri="{BB962C8B-B14F-4D97-AF65-F5344CB8AC3E}">
        <p14:creationId xmlns:p14="http://schemas.microsoft.com/office/powerpoint/2010/main" val="201255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Usability describes satisfaction with a game’s interactive components (Hersh &amp; </a:t>
            </a:r>
            <a:r>
              <a:rPr lang="en-GB" sz="1200" kern="1200" dirty="0" err="1">
                <a:solidFill>
                  <a:schemeClr val="tx1"/>
                </a:solidFill>
                <a:effectLst/>
                <a:latin typeface="+mn-lt"/>
                <a:ea typeface="+mn-ea"/>
                <a:cs typeface="+mn-cs"/>
              </a:rPr>
              <a:t>Leporini</a:t>
            </a:r>
            <a:r>
              <a:rPr lang="en-GB" sz="1200" kern="1200" dirty="0">
                <a:solidFill>
                  <a:schemeClr val="tx1"/>
                </a:solidFill>
                <a:effectLst/>
                <a:latin typeface="+mn-lt"/>
                <a:ea typeface="+mn-ea"/>
                <a:cs typeface="+mn-cs"/>
              </a:rPr>
              <a:t>, 2013). </a:t>
            </a:r>
          </a:p>
          <a:p>
            <a:r>
              <a:rPr lang="en-GB" sz="1200" kern="1200" dirty="0">
                <a:solidFill>
                  <a:schemeClr val="tx1"/>
                </a:solidFill>
                <a:effectLst/>
                <a:latin typeface="+mn-lt"/>
                <a:ea typeface="+mn-ea"/>
                <a:cs typeface="+mn-cs"/>
              </a:rPr>
              <a:t>Ease of exploration can enhance the player’s sense of autonomy and motivation to play (</a:t>
            </a:r>
            <a:r>
              <a:rPr lang="en-GB" sz="1200" kern="1200" dirty="0" err="1">
                <a:solidFill>
                  <a:schemeClr val="tx1"/>
                </a:solidFill>
                <a:effectLst/>
                <a:latin typeface="+mn-lt"/>
                <a:ea typeface="+mn-ea"/>
                <a:cs typeface="+mn-cs"/>
              </a:rPr>
              <a:t>Westera</a:t>
            </a:r>
            <a:r>
              <a:rPr lang="en-GB" sz="1200" kern="1200" dirty="0">
                <a:solidFill>
                  <a:schemeClr val="tx1"/>
                </a:solidFill>
                <a:effectLst/>
                <a:latin typeface="+mn-lt"/>
                <a:ea typeface="+mn-ea"/>
                <a:cs typeface="+mn-cs"/>
              </a:rPr>
              <a:t>, 2019). </a:t>
            </a:r>
          </a:p>
          <a:p>
            <a:r>
              <a:rPr lang="en-GB" sz="1200" kern="1200" dirty="0">
                <a:solidFill>
                  <a:schemeClr val="tx1"/>
                </a:solidFill>
                <a:effectLst/>
                <a:latin typeface="+mn-lt"/>
                <a:ea typeface="+mn-ea"/>
                <a:cs typeface="+mn-cs"/>
              </a:rPr>
              <a:t>Players may feel emotionally drained by story content and lack the cognitive ability to attain the desired learning outcome (Huang &amp; </a:t>
            </a:r>
            <a:r>
              <a:rPr lang="en-GB" sz="1200" kern="1200" dirty="0" err="1">
                <a:solidFill>
                  <a:schemeClr val="tx1"/>
                </a:solidFill>
                <a:effectLst/>
                <a:latin typeface="+mn-lt"/>
                <a:ea typeface="+mn-ea"/>
                <a:cs typeface="+mn-cs"/>
              </a:rPr>
              <a:t>Tettegah</a:t>
            </a:r>
            <a:r>
              <a:rPr lang="en-GB" sz="1200" kern="1200" dirty="0">
                <a:solidFill>
                  <a:schemeClr val="tx1"/>
                </a:solidFill>
                <a:effectLst/>
                <a:latin typeface="+mn-lt"/>
                <a:ea typeface="+mn-ea"/>
                <a:cs typeface="+mn-cs"/>
              </a:rPr>
              <a:t>, 2010). Lowering cognitive load with simple presentation and the ability to explore at one’s pace helps counteract this.</a:t>
            </a:r>
          </a:p>
          <a:p>
            <a:r>
              <a:rPr lang="en-GB" sz="1200" i="1" kern="1200" dirty="0">
                <a:solidFill>
                  <a:schemeClr val="tx1"/>
                </a:solidFill>
                <a:effectLst/>
                <a:latin typeface="+mn-lt"/>
                <a:ea typeface="+mn-ea"/>
                <a:cs typeface="+mn-cs"/>
              </a:rPr>
              <a:t>Slow serious games</a:t>
            </a:r>
            <a:r>
              <a:rPr lang="en-GB" sz="1200" kern="1200" dirty="0">
                <a:solidFill>
                  <a:schemeClr val="tx1"/>
                </a:solidFill>
                <a:effectLst/>
                <a:latin typeface="+mn-lt"/>
                <a:ea typeface="+mn-ea"/>
                <a:cs typeface="+mn-cs"/>
              </a:rPr>
              <a:t> propose that slow paced movement, interactions and play allows for focussed attention and concentration, while providing spaces for reflection, contemplation, deep thinking and learning (Marsh, 2016).</a:t>
            </a:r>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15</a:t>
            </a:fld>
            <a:endParaRPr lang="en-US" dirty="0"/>
          </a:p>
        </p:txBody>
      </p:sp>
    </p:spTree>
    <p:extLst>
      <p:ext uri="{BB962C8B-B14F-4D97-AF65-F5344CB8AC3E}">
        <p14:creationId xmlns:p14="http://schemas.microsoft.com/office/powerpoint/2010/main" val="2047172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Fidelity in a serious game is the presentation of the level of realism within a game environment.</a:t>
            </a:r>
          </a:p>
          <a:p>
            <a:r>
              <a:rPr lang="en-GB" sz="1200" kern="1200" dirty="0">
                <a:solidFill>
                  <a:schemeClr val="tx1"/>
                </a:solidFill>
                <a:effectLst/>
                <a:latin typeface="+mn-lt"/>
                <a:ea typeface="+mn-ea"/>
                <a:cs typeface="+mn-cs"/>
              </a:rPr>
              <a:t>It is challenging to recommend the correct balance between no fidelity or too much fidelity (</a:t>
            </a:r>
            <a:r>
              <a:rPr lang="en-GB" sz="1200" kern="1200" dirty="0" err="1">
                <a:solidFill>
                  <a:schemeClr val="tx1"/>
                </a:solidFill>
                <a:effectLst/>
                <a:latin typeface="+mn-lt"/>
                <a:ea typeface="+mn-ea"/>
                <a:cs typeface="+mn-cs"/>
              </a:rPr>
              <a:t>Harteveld</a:t>
            </a:r>
            <a:r>
              <a:rPr lang="en-GB" sz="1200" kern="1200" dirty="0">
                <a:solidFill>
                  <a:schemeClr val="tx1"/>
                </a:solidFill>
                <a:effectLst/>
                <a:latin typeface="+mn-lt"/>
                <a:ea typeface="+mn-ea"/>
                <a:cs typeface="+mn-cs"/>
              </a:rPr>
              <a:t>, 2011a).</a:t>
            </a:r>
          </a:p>
          <a:p>
            <a:r>
              <a:rPr lang="en-GB" sz="1200" kern="1200" dirty="0">
                <a:solidFill>
                  <a:schemeClr val="tx1"/>
                </a:solidFill>
                <a:effectLst/>
                <a:latin typeface="+mn-lt"/>
                <a:ea typeface="+mn-ea"/>
                <a:cs typeface="+mn-cs"/>
              </a:rPr>
              <a:t>The analysis of the fidelity dimension suggests that verisimilitude was a more important factor than visual appeal or the ability for players to identify with the game characters in terms of a positive user experience</a:t>
            </a:r>
          </a:p>
          <a:p>
            <a:r>
              <a:rPr lang="en-GB" sz="1200" kern="1200" dirty="0">
                <a:solidFill>
                  <a:schemeClr val="tx1"/>
                </a:solidFill>
                <a:effectLst/>
                <a:latin typeface="+mn-lt"/>
                <a:ea typeface="+mn-ea"/>
                <a:cs typeface="+mn-cs"/>
              </a:rPr>
              <a:t>Verisimilitude, or the quality of appearing true to life, is said to be important to serious games as in triadic game design there is a model of reality to be shown to players </a:t>
            </a:r>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16</a:t>
            </a:fld>
            <a:endParaRPr lang="en-US" dirty="0"/>
          </a:p>
        </p:txBody>
      </p:sp>
    </p:spTree>
    <p:extLst>
      <p:ext uri="{BB962C8B-B14F-4D97-AF65-F5344CB8AC3E}">
        <p14:creationId xmlns:p14="http://schemas.microsoft.com/office/powerpoint/2010/main" val="194881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85529-4D8E-949C-27D8-F801A884A9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50CF3-8424-4054-28F1-0FE4C52CDF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55770-3FA8-813E-E8D7-ECF78FAD66B2}"/>
              </a:ext>
            </a:extLst>
          </p:cNvPr>
          <p:cNvSpPr>
            <a:spLocks noGrp="1"/>
          </p:cNvSpPr>
          <p:nvPr>
            <p:ph type="body" idx="1"/>
          </p:nvPr>
        </p:nvSpPr>
        <p:spPr/>
        <p:txBody>
          <a:bodyPr/>
          <a:lstStyle/>
          <a:p>
            <a:r>
              <a:rPr lang="en-GB" dirty="0"/>
              <a:t>One of the key things to note is that there is indication that the game has led students to reflect on how they treat patients. A measure of a serious game’s success is if it causes players to take something learned in the game and apply it to the real world. This demonstrates that the meaning the game wanted to impart has some evidence of success.</a:t>
            </a:r>
          </a:p>
          <a:p>
            <a:r>
              <a:rPr lang="en-GB" sz="1200" kern="1200" dirty="0">
                <a:solidFill>
                  <a:schemeClr val="tx1"/>
                </a:solidFill>
                <a:effectLst/>
                <a:latin typeface="+mn-lt"/>
                <a:ea typeface="+mn-ea"/>
                <a:cs typeface="+mn-cs"/>
              </a:rPr>
              <a:t>The promotion of both affective and cognitive empathy is necessary for games that wish to change attitudes in players (Belman &amp; Flanagan, 2010) and the feedback suggests that for some users the emotional story led to a change in perspective. </a:t>
            </a:r>
            <a:endParaRPr lang="en-GB" dirty="0"/>
          </a:p>
          <a:p>
            <a:endParaRPr lang="en-GB" dirty="0"/>
          </a:p>
        </p:txBody>
      </p:sp>
      <p:sp>
        <p:nvSpPr>
          <p:cNvPr id="4" name="Slide Number Placeholder 3">
            <a:extLst>
              <a:ext uri="{FF2B5EF4-FFF2-40B4-BE49-F238E27FC236}">
                <a16:creationId xmlns:a16="http://schemas.microsoft.com/office/drawing/2014/main" id="{6063BF50-21D1-D361-44EF-39D4D65905B0}"/>
              </a:ext>
            </a:extLst>
          </p:cNvPr>
          <p:cNvSpPr>
            <a:spLocks noGrp="1"/>
          </p:cNvSpPr>
          <p:nvPr>
            <p:ph type="sldNum" sz="quarter" idx="5"/>
          </p:nvPr>
        </p:nvSpPr>
        <p:spPr/>
        <p:txBody>
          <a:bodyPr/>
          <a:lstStyle/>
          <a:p>
            <a:fld id="{C9355010-18A2-4F65-8219-37A6B04B0307}" type="slidenum">
              <a:rPr lang="en-US" smtClean="0"/>
              <a:t>18</a:t>
            </a:fld>
            <a:endParaRPr lang="en-US" dirty="0"/>
          </a:p>
        </p:txBody>
      </p:sp>
    </p:spTree>
    <p:extLst>
      <p:ext uri="{BB962C8B-B14F-4D97-AF65-F5344CB8AC3E}">
        <p14:creationId xmlns:p14="http://schemas.microsoft.com/office/powerpoint/2010/main" val="237407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all glowing praise though.</a:t>
            </a:r>
          </a:p>
          <a:p>
            <a:r>
              <a:rPr lang="en-GB" dirty="0"/>
              <a:t>The issues with the user interface could be rectified in future. Game development is an iterative process and feedback like this is very helpful. Co-design with the learners is discussed in the serious games literature.</a:t>
            </a:r>
          </a:p>
          <a:p>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19</a:t>
            </a:fld>
            <a:endParaRPr lang="en-US" dirty="0"/>
          </a:p>
        </p:txBody>
      </p:sp>
    </p:spTree>
    <p:extLst>
      <p:ext uri="{BB962C8B-B14F-4D97-AF65-F5344CB8AC3E}">
        <p14:creationId xmlns:p14="http://schemas.microsoft.com/office/powerpoint/2010/main" val="4125960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me present a whistlestop tour of my PhD project. I am very happy to chat in person about any of the concepts that I fly through today if you want to know more.</a:t>
            </a:r>
          </a:p>
        </p:txBody>
      </p:sp>
      <p:sp>
        <p:nvSpPr>
          <p:cNvPr id="4" name="Slide Number Placeholder 3"/>
          <p:cNvSpPr>
            <a:spLocks noGrp="1"/>
          </p:cNvSpPr>
          <p:nvPr>
            <p:ph type="sldNum" sz="quarter" idx="5"/>
          </p:nvPr>
        </p:nvSpPr>
        <p:spPr/>
        <p:txBody>
          <a:bodyPr/>
          <a:lstStyle/>
          <a:p>
            <a:fld id="{C9355010-18A2-4F65-8219-37A6B04B0307}" type="slidenum">
              <a:rPr lang="en-US" smtClean="0"/>
              <a:t>3</a:t>
            </a:fld>
            <a:endParaRPr lang="en-US" dirty="0"/>
          </a:p>
        </p:txBody>
      </p:sp>
    </p:spTree>
    <p:extLst>
      <p:ext uri="{BB962C8B-B14F-4D97-AF65-F5344CB8AC3E}">
        <p14:creationId xmlns:p14="http://schemas.microsoft.com/office/powerpoint/2010/main" val="3850296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common with other areas of healthcare, reduced patient anxiety. and increased compliance and satisfaction in dentistry are linked to practitioner empathy (L. Jones &amp; Huggins, 2014)</a:t>
            </a:r>
          </a:p>
        </p:txBody>
      </p:sp>
      <p:sp>
        <p:nvSpPr>
          <p:cNvPr id="4" name="Slide Number Placeholder 3"/>
          <p:cNvSpPr>
            <a:spLocks noGrp="1"/>
          </p:cNvSpPr>
          <p:nvPr>
            <p:ph type="sldNum" sz="quarter" idx="5"/>
          </p:nvPr>
        </p:nvSpPr>
        <p:spPr/>
        <p:txBody>
          <a:bodyPr/>
          <a:lstStyle/>
          <a:p>
            <a:fld id="{C9355010-18A2-4F65-8219-37A6B04B0307}" type="slidenum">
              <a:rPr lang="en-US" smtClean="0"/>
              <a:t>4</a:t>
            </a:fld>
            <a:endParaRPr lang="en-US" dirty="0"/>
          </a:p>
        </p:txBody>
      </p:sp>
    </p:spTree>
    <p:extLst>
      <p:ext uri="{BB962C8B-B14F-4D97-AF65-F5344CB8AC3E}">
        <p14:creationId xmlns:p14="http://schemas.microsoft.com/office/powerpoint/2010/main" val="605540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Narrative medicine is a means of using stories to make healthcare students ally with the suffering of patients and treat them holistically.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Studying literature can enhance the use of the imagination to put oneself in the shoes of another.</a:t>
            </a:r>
          </a:p>
          <a:p>
            <a:pPr marL="0" indent="0">
              <a:buNone/>
            </a:pPr>
            <a:r>
              <a:rPr lang="en-GB" sz="1200" kern="1200" dirty="0">
                <a:solidFill>
                  <a:schemeClr val="tx1"/>
                </a:solidFill>
                <a:effectLst/>
                <a:latin typeface="+mn-lt"/>
                <a:ea typeface="+mn-ea"/>
                <a:cs typeface="+mn-cs"/>
              </a:rPr>
              <a:t>Learning experiences are more sensory if viewed through environments, characters, narratives and multimedia elements such as those found in game-based learning.</a:t>
            </a:r>
          </a:p>
          <a:p>
            <a:pPr marL="0" indent="0">
              <a:buNone/>
            </a:pPr>
            <a:endParaRPr lang="en-US" sz="1050" dirty="0"/>
          </a:p>
          <a:p>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5</a:t>
            </a:fld>
            <a:endParaRPr lang="en-US" dirty="0"/>
          </a:p>
        </p:txBody>
      </p:sp>
    </p:spTree>
    <p:extLst>
      <p:ext uri="{BB962C8B-B14F-4D97-AF65-F5344CB8AC3E}">
        <p14:creationId xmlns:p14="http://schemas.microsoft.com/office/powerpoint/2010/main" val="1424049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355010-18A2-4F65-8219-37A6B04B0307}" type="slidenum">
              <a:rPr lang="en-US" smtClean="0"/>
              <a:t>6</a:t>
            </a:fld>
            <a:endParaRPr lang="en-US" dirty="0"/>
          </a:p>
        </p:txBody>
      </p:sp>
    </p:spTree>
    <p:extLst>
      <p:ext uri="{BB962C8B-B14F-4D97-AF65-F5344CB8AC3E}">
        <p14:creationId xmlns:p14="http://schemas.microsoft.com/office/powerpoint/2010/main" val="147864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4C764-9375-A601-FCC0-F504003EC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1BAF0-8050-1A15-F508-B703CCDEDA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7FE03D-2668-4B00-43A6-A6A7EC3F940C}"/>
              </a:ext>
            </a:extLst>
          </p:cNvPr>
          <p:cNvSpPr>
            <a:spLocks noGrp="1"/>
          </p:cNvSpPr>
          <p:nvPr>
            <p:ph type="body" idx="1"/>
          </p:nvPr>
        </p:nvSpPr>
        <p:spPr/>
        <p:txBody>
          <a:bodyPr/>
          <a:lstStyle/>
          <a:p>
            <a:r>
              <a:rPr lang="en-GB" dirty="0"/>
              <a:t>Serious games may be suitable in narrative medicine teaching as they can induce attitudinal change</a:t>
            </a:r>
          </a:p>
          <a:p>
            <a:r>
              <a:rPr lang="en-GB" dirty="0"/>
              <a:t>While we want to develop clinical empathy in dental students, the affective components of empathy need to be activated with a game’s story along with the cognitive components to induce attitudinal change.</a:t>
            </a:r>
          </a:p>
          <a:p>
            <a:endParaRPr lang="en-GB" dirty="0"/>
          </a:p>
        </p:txBody>
      </p:sp>
      <p:sp>
        <p:nvSpPr>
          <p:cNvPr id="4" name="Slide Number Placeholder 3">
            <a:extLst>
              <a:ext uri="{FF2B5EF4-FFF2-40B4-BE49-F238E27FC236}">
                <a16:creationId xmlns:a16="http://schemas.microsoft.com/office/drawing/2014/main" id="{856E3F6B-5221-B53E-FD8F-BF5BA9156A7D}"/>
              </a:ext>
            </a:extLst>
          </p:cNvPr>
          <p:cNvSpPr>
            <a:spLocks noGrp="1"/>
          </p:cNvSpPr>
          <p:nvPr>
            <p:ph type="sldNum" sz="quarter" idx="5"/>
          </p:nvPr>
        </p:nvSpPr>
        <p:spPr/>
        <p:txBody>
          <a:bodyPr/>
          <a:lstStyle/>
          <a:p>
            <a:fld id="{C9355010-18A2-4F65-8219-37A6B04B0307}" type="slidenum">
              <a:rPr lang="en-US" smtClean="0"/>
              <a:t>7</a:t>
            </a:fld>
            <a:endParaRPr lang="en-US" dirty="0"/>
          </a:p>
        </p:txBody>
      </p:sp>
    </p:spTree>
    <p:extLst>
      <p:ext uri="{BB962C8B-B14F-4D97-AF65-F5344CB8AC3E}">
        <p14:creationId xmlns:p14="http://schemas.microsoft.com/office/powerpoint/2010/main" val="2301376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37FE7-62F2-C31C-A67D-78274B8E9B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2AD112-88F8-E2F9-2E12-9174768553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A31434-43D5-7A85-9EB4-32C3D4FB3E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Scoping review of games and empathy published in the European Journal of Dental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Limited use of serious games for empathy promotion in healthcare, and none in dentistry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Discussions of commercially available empathy games focus on the strength of their writing, the slow reveal of plot that requires player interaction and synthesis of meaning, embodiment, and their plots often feature illness, marginalisation, or bereavement.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Dental student barriers to empathy identified included lack of perspective towards health conditions.</a:t>
            </a:r>
          </a:p>
          <a:p>
            <a:endParaRPr lang="en-GB" dirty="0"/>
          </a:p>
        </p:txBody>
      </p:sp>
      <p:sp>
        <p:nvSpPr>
          <p:cNvPr id="4" name="Slide Number Placeholder 3">
            <a:extLst>
              <a:ext uri="{FF2B5EF4-FFF2-40B4-BE49-F238E27FC236}">
                <a16:creationId xmlns:a16="http://schemas.microsoft.com/office/drawing/2014/main" id="{81721A23-EA2D-4CD0-3769-9E39FDA618DA}"/>
              </a:ext>
            </a:extLst>
          </p:cNvPr>
          <p:cNvSpPr>
            <a:spLocks noGrp="1"/>
          </p:cNvSpPr>
          <p:nvPr>
            <p:ph type="sldNum" sz="quarter" idx="5"/>
          </p:nvPr>
        </p:nvSpPr>
        <p:spPr/>
        <p:txBody>
          <a:bodyPr/>
          <a:lstStyle/>
          <a:p>
            <a:fld id="{C9355010-18A2-4F65-8219-37A6B04B0307}" type="slidenum">
              <a:rPr lang="en-US" smtClean="0"/>
              <a:t>8</a:t>
            </a:fld>
            <a:endParaRPr lang="en-US" dirty="0"/>
          </a:p>
        </p:txBody>
      </p:sp>
    </p:spTree>
    <p:extLst>
      <p:ext uri="{BB962C8B-B14F-4D97-AF65-F5344CB8AC3E}">
        <p14:creationId xmlns:p14="http://schemas.microsoft.com/office/powerpoint/2010/main" val="2660124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Triadic Game Design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Meaning – the underlying message of the game. What we want players to take away.</a:t>
            </a:r>
          </a:p>
          <a:p>
            <a:r>
              <a:rPr lang="en-GB" dirty="0"/>
              <a:t>Reality – the representation of the world in the game space</a:t>
            </a:r>
          </a:p>
          <a:p>
            <a:r>
              <a:rPr lang="en-GB" dirty="0"/>
              <a:t>Play – the interaction system that provides affordances for player actions</a:t>
            </a:r>
          </a:p>
          <a:p>
            <a:r>
              <a:rPr lang="en-GB" dirty="0"/>
              <a:t>Balance is required to impart meaning inspired by reality through play by linking learning mechanics to game mechanics</a:t>
            </a:r>
          </a:p>
        </p:txBody>
      </p:sp>
      <p:sp>
        <p:nvSpPr>
          <p:cNvPr id="4" name="Slide Number Placeholder 3"/>
          <p:cNvSpPr>
            <a:spLocks noGrp="1"/>
          </p:cNvSpPr>
          <p:nvPr>
            <p:ph type="sldNum" sz="quarter" idx="5"/>
          </p:nvPr>
        </p:nvSpPr>
        <p:spPr/>
        <p:txBody>
          <a:bodyPr/>
          <a:lstStyle/>
          <a:p>
            <a:fld id="{C9355010-18A2-4F65-8219-37A6B04B0307}" type="slidenum">
              <a:rPr lang="en-US" smtClean="0"/>
              <a:t>9</a:t>
            </a:fld>
            <a:endParaRPr lang="en-US" dirty="0"/>
          </a:p>
        </p:txBody>
      </p:sp>
    </p:spTree>
    <p:extLst>
      <p:ext uri="{BB962C8B-B14F-4D97-AF65-F5344CB8AC3E}">
        <p14:creationId xmlns:p14="http://schemas.microsoft.com/office/powerpoint/2010/main" val="3949372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4DD8E-EE63-98B6-D134-332CF1612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A25DB-9779-FBDD-DB41-5006C1D3EA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22C7BF-C600-AA31-71EB-3FE6C0073F12}"/>
              </a:ext>
            </a:extLst>
          </p:cNvPr>
          <p:cNvSpPr>
            <a:spLocks noGrp="1"/>
          </p:cNvSpPr>
          <p:nvPr>
            <p:ph type="body" idx="1"/>
          </p:nvPr>
        </p:nvSpPr>
        <p:spPr/>
        <p:txBody>
          <a:bodyPr/>
          <a:lstStyle/>
          <a:p>
            <a:r>
              <a:rPr lang="en-GB" dirty="0"/>
              <a:t>The LM-GM framework (Arnab et al 2015) allows learning behaviours to be paired with game actions.</a:t>
            </a:r>
          </a:p>
          <a:p>
            <a:r>
              <a:rPr lang="en-GB" dirty="0"/>
              <a:t>The game utilises a constructivist approach to learning and game mechanics often seen in the commercially available titles.</a:t>
            </a:r>
          </a:p>
        </p:txBody>
      </p:sp>
      <p:sp>
        <p:nvSpPr>
          <p:cNvPr id="4" name="Slide Number Placeholder 3">
            <a:extLst>
              <a:ext uri="{FF2B5EF4-FFF2-40B4-BE49-F238E27FC236}">
                <a16:creationId xmlns:a16="http://schemas.microsoft.com/office/drawing/2014/main" id="{0219D878-A3DE-6E67-134F-484423FACDE7}"/>
              </a:ext>
            </a:extLst>
          </p:cNvPr>
          <p:cNvSpPr>
            <a:spLocks noGrp="1"/>
          </p:cNvSpPr>
          <p:nvPr>
            <p:ph type="sldNum" sz="quarter" idx="5"/>
          </p:nvPr>
        </p:nvSpPr>
        <p:spPr/>
        <p:txBody>
          <a:bodyPr/>
          <a:lstStyle/>
          <a:p>
            <a:fld id="{C9355010-18A2-4F65-8219-37A6B04B0307}" type="slidenum">
              <a:rPr lang="en-US" smtClean="0"/>
              <a:t>10</a:t>
            </a:fld>
            <a:endParaRPr lang="en-US" dirty="0"/>
          </a:p>
        </p:txBody>
      </p:sp>
    </p:spTree>
    <p:extLst>
      <p:ext uri="{BB962C8B-B14F-4D97-AF65-F5344CB8AC3E}">
        <p14:creationId xmlns:p14="http://schemas.microsoft.com/office/powerpoint/2010/main" val="2727595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9" name="Rectangle 27">
            <a:extLst>
              <a:ext uri="{FF2B5EF4-FFF2-40B4-BE49-F238E27FC236}">
                <a16:creationId xmlns:a16="http://schemas.microsoft.com/office/drawing/2014/main" id="{4DF8F68D-D199-C3B4-4243-286C8705EC9B}"/>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27">
            <a:extLst>
              <a:ext uri="{FF2B5EF4-FFF2-40B4-BE49-F238E27FC236}">
                <a16:creationId xmlns:a16="http://schemas.microsoft.com/office/drawing/2014/main" id="{18F28352-E81B-42EB-0E51-406E1479B070}"/>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FA5770B-4EB7-4513-8092-07E0F8C69457}"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97358" y="4656433"/>
            <a:ext cx="6780559" cy="1321457"/>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97359" y="1346500"/>
            <a:ext cx="7604028" cy="3020819"/>
          </a:xfrm>
        </p:spPr>
        <p:txBody>
          <a:bodyPr anchor="t">
            <a:normAutofit/>
          </a:bodyPr>
          <a:lstStyle>
            <a:lvl1pPr algn="l">
              <a:defRPr sz="3600"/>
            </a:lvl1pPr>
          </a:lstStyle>
          <a:p>
            <a:r>
              <a:rPr lang="en-US"/>
              <a:t>Click to edit Master title style</a:t>
            </a:r>
            <a:endParaRPr lang="en-US" dirty="0"/>
          </a:p>
        </p:txBody>
      </p:sp>
    </p:spTree>
    <p:extLst>
      <p:ext uri="{BB962C8B-B14F-4D97-AF65-F5344CB8AC3E}">
        <p14:creationId xmlns:p14="http://schemas.microsoft.com/office/powerpoint/2010/main" val="380682230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Content 1 (Max)">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245A2BD-C815-459C-AD96-E620B32794D1}"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60" y="776036"/>
            <a:ext cx="11425576" cy="5438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Autofit/>
          </a:bodyPr>
          <a:lstStyle>
            <a:lvl1pPr>
              <a:defRPr sz="3200"/>
            </a:lvl1pPr>
          </a:lstStyle>
          <a:p>
            <a:r>
              <a:rPr lang="en-US"/>
              <a:t>Click to edit Master title style</a:t>
            </a:r>
          </a:p>
        </p:txBody>
      </p:sp>
    </p:spTree>
    <p:extLst>
      <p:ext uri="{BB962C8B-B14F-4D97-AF65-F5344CB8AC3E}">
        <p14:creationId xmlns:p14="http://schemas.microsoft.com/office/powerpoint/2010/main" val="1260703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Only (Max)">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E19200D-7787-4DA3-A2C4-262DE008BC25}"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67091"/>
            <a:ext cx="11425576" cy="5847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ct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1452244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DC8D101-118B-4AC3-A931-90CF0BEA5136}"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1578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sp>
        <p:nvSpPr>
          <p:cNvPr id="3" name="Rectangle 27">
            <a:extLst>
              <a:ext uri="{FF2B5EF4-FFF2-40B4-BE49-F238E27FC236}">
                <a16:creationId xmlns:a16="http://schemas.microsoft.com/office/drawing/2014/main" id="{2E75DA48-3565-8696-72D1-4F02EB75B254}"/>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27">
            <a:extLst>
              <a:ext uri="{FF2B5EF4-FFF2-40B4-BE49-F238E27FC236}">
                <a16:creationId xmlns:a16="http://schemas.microsoft.com/office/drawing/2014/main" id="{C9E93CFA-6269-8472-4A64-8C3D79C79E20}"/>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457ECB0-0565-4873-ABA1-125D255D7C82}"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1031360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EA91C5D-9462-4EF9-993F-F2C330BFAEAC}"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346899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CDA1F0B-EBAF-4C39-ADF7-F306A3F3A481}"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7"/>
            <a:ext cx="5201602" cy="3964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1298" y="1537853"/>
            <a:ext cx="3774883" cy="3965045"/>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50169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2425B9A-6935-4598-96B4-ABFBDC050635}"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1355436"/>
            <a:ext cx="5316793" cy="4144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1298" y="1355436"/>
            <a:ext cx="3668663" cy="4144473"/>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461544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3" name="Rectangle 27">
            <a:extLst>
              <a:ext uri="{FF2B5EF4-FFF2-40B4-BE49-F238E27FC236}">
                <a16:creationId xmlns:a16="http://schemas.microsoft.com/office/drawing/2014/main" id="{00A5FEB7-4535-F12C-B9F3-D25FD39C0C31}"/>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27">
            <a:extLst>
              <a:ext uri="{FF2B5EF4-FFF2-40B4-BE49-F238E27FC236}">
                <a16:creationId xmlns:a16="http://schemas.microsoft.com/office/drawing/2014/main" id="{C3675C35-D86E-A7F9-72BA-93AE0F37FC8E}"/>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FC33824-29EF-4D63-B5A6-B0A9BA825D7A}"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1355436"/>
            <a:ext cx="6335438" cy="4147462"/>
          </a:xfrm>
        </p:spPr>
        <p:txBody>
          <a:bodyPr anchor="ctr"/>
          <a:lstStyle>
            <a:lvl1pPr marL="0" indent="0" algn="ctr">
              <a:buNone/>
              <a:defRPr/>
            </a:lvl1pPr>
            <a:lvl2pPr marL="237744" indent="0" algn="ctr">
              <a:buFont typeface="Arial" panose="020B0604020202020204" pitchFamily="34" charset="0"/>
              <a:buNone/>
              <a:defRPr/>
            </a:lvl2pPr>
            <a:lvl3pPr marL="137160" indent="0" algn="ctr">
              <a:buNone/>
              <a:defRPr/>
            </a:lvl3pPr>
            <a:lvl4pPr marL="411480" indent="0" algn="ctr">
              <a:buFont typeface="Arial" panose="020B0604020202020204" pitchFamily="34" charset="0"/>
              <a:buNone/>
              <a:defRPr/>
            </a:lvl4pPr>
            <a:lvl5pPr marL="41148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1299" y="1355437"/>
            <a:ext cx="2505547" cy="4147462"/>
          </a:xfrm>
        </p:spPr>
        <p:txBody>
          <a:bodyPr>
            <a:normAutofit/>
          </a:bodyPr>
          <a:lstStyle>
            <a:lvl1pPr algn="ctr">
              <a:defRPr sz="3200"/>
            </a:lvl1pPr>
          </a:lstStyle>
          <a:p>
            <a:r>
              <a:rPr lang="en-US"/>
              <a:t>Click to edit Master title style</a:t>
            </a:r>
          </a:p>
        </p:txBody>
      </p:sp>
    </p:spTree>
    <p:extLst>
      <p:ext uri="{BB962C8B-B14F-4D97-AF65-F5344CB8AC3E}">
        <p14:creationId xmlns:p14="http://schemas.microsoft.com/office/powerpoint/2010/main" val="1930448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Photo 1">
    <p:spTree>
      <p:nvGrpSpPr>
        <p:cNvPr id="1" name=""/>
        <p:cNvGrpSpPr/>
        <p:nvPr/>
      </p:nvGrpSpPr>
      <p:grpSpPr>
        <a:xfrm>
          <a:off x="0" y="0"/>
          <a:ext cx="0" cy="0"/>
          <a:chOff x="0" y="0"/>
          <a:chExt cx="0" cy="0"/>
        </a:xfrm>
      </p:grpSpPr>
      <p:sp>
        <p:nvSpPr>
          <p:cNvPr id="3" name="Rectangle 27">
            <a:extLst>
              <a:ext uri="{FF2B5EF4-FFF2-40B4-BE49-F238E27FC236}">
                <a16:creationId xmlns:a16="http://schemas.microsoft.com/office/drawing/2014/main" id="{C685FA8A-765E-DAF1-65F7-BA12C47E175B}"/>
              </a:ext>
              <a:ext uri="{C183D7F6-B498-43B3-948B-1728B52AA6E4}">
                <adec:decorative xmlns:adec="http://schemas.microsoft.com/office/drawing/2017/decorative" val="1"/>
              </a:ext>
            </a:extLst>
          </p:cNvPr>
          <p:cNvSpPr/>
          <p:nvPr userDrawn="1"/>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793885"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15" name="Date Placeholder 3">
            <a:extLst>
              <a:ext uri="{FF2B5EF4-FFF2-40B4-BE49-F238E27FC236}">
                <a16:creationId xmlns:a16="http://schemas.microsoft.com/office/drawing/2014/main" id="{A5CBC448-A4AD-BA92-F407-B277709EB4B7}"/>
              </a:ext>
            </a:extLst>
          </p:cNvPr>
          <p:cNvSpPr>
            <a:spLocks noGrp="1"/>
          </p:cNvSpPr>
          <p:nvPr>
            <p:ph type="dt" sz="half" idx="10"/>
          </p:nvPr>
        </p:nvSpPr>
        <p:spPr>
          <a:xfrm rot="5400000">
            <a:off x="10489387" y="4660052"/>
            <a:ext cx="2743200" cy="365125"/>
          </a:xfrm>
        </p:spPr>
        <p:txBody>
          <a:bodyPr/>
          <a:lstStyle/>
          <a:p>
            <a:fld id="{707DB78C-84B0-40F7-ACBC-B3370FEB876E}" type="datetime1">
              <a:rPr lang="en-US" smtClean="0"/>
              <a:t>7/30/2026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97380"/>
            <a:ext cx="5756869" cy="40616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US"/>
              <a:t>Click to edit Master title style</a:t>
            </a:r>
          </a:p>
        </p:txBody>
      </p:sp>
    </p:spTree>
    <p:extLst>
      <p:ext uri="{BB962C8B-B14F-4D97-AF65-F5344CB8AC3E}">
        <p14:creationId xmlns:p14="http://schemas.microsoft.com/office/powerpoint/2010/main" val="3558694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Photo 2">
    <p:spTree>
      <p:nvGrpSpPr>
        <p:cNvPr id="1" name=""/>
        <p:cNvGrpSpPr/>
        <p:nvPr/>
      </p:nvGrpSpPr>
      <p:grpSpPr>
        <a:xfrm>
          <a:off x="0" y="0"/>
          <a:ext cx="0" cy="0"/>
          <a:chOff x="0" y="0"/>
          <a:chExt cx="0" cy="0"/>
        </a:xfrm>
      </p:grpSpPr>
      <p:sp>
        <p:nvSpPr>
          <p:cNvPr id="14" name="Rectangle 27">
            <a:extLst>
              <a:ext uri="{FF2B5EF4-FFF2-40B4-BE49-F238E27FC236}">
                <a16:creationId xmlns:a16="http://schemas.microsoft.com/office/drawing/2014/main" id="{7371AB39-E62B-E8A5-BB34-ECB833F8C9A3}"/>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5" name="Date Placeholder 3">
            <a:extLst>
              <a:ext uri="{FF2B5EF4-FFF2-40B4-BE49-F238E27FC236}">
                <a16:creationId xmlns:a16="http://schemas.microsoft.com/office/drawing/2014/main" id="{8DF63DB3-E096-A7F3-9E23-6F09763077E9}"/>
              </a:ext>
            </a:extLst>
          </p:cNvPr>
          <p:cNvSpPr>
            <a:spLocks noGrp="1"/>
          </p:cNvSpPr>
          <p:nvPr>
            <p:ph type="dt" sz="half" idx="10"/>
          </p:nvPr>
        </p:nvSpPr>
        <p:spPr>
          <a:xfrm rot="16200000">
            <a:off x="-1041937" y="4660052"/>
            <a:ext cx="2743200" cy="365125"/>
          </a:xfrm>
        </p:spPr>
        <p:txBody>
          <a:bodyPr/>
          <a:lstStyle>
            <a:lvl1pPr algn="l">
              <a:defRPr/>
            </a:lvl1pPr>
          </a:lstStyle>
          <a:p>
            <a:fld id="{F0E1CE75-2F39-48BC-BD03-83DB53A5FCB1}" type="datetime1">
              <a:rPr lang="en-US" smtClean="0"/>
              <a:t>7/30/2026</a:t>
            </a:fld>
            <a:endParaRPr lang="en-US" dirty="0"/>
          </a:p>
        </p:txBody>
      </p:sp>
      <p:sp>
        <p:nvSpPr>
          <p:cNvPr id="3" name="Footer Placeholder 3">
            <a:extLst>
              <a:ext uri="{FF2B5EF4-FFF2-40B4-BE49-F238E27FC236}">
                <a16:creationId xmlns:a16="http://schemas.microsoft.com/office/drawing/2014/main" id="{2A0E69BE-1D5D-6232-5560-D58DFF5DA995}"/>
              </a:ext>
            </a:extLst>
          </p:cNvPr>
          <p:cNvSpPr>
            <a:spLocks noGrp="1"/>
          </p:cNvSpPr>
          <p:nvPr>
            <p:ph type="ftr" sz="quarter" idx="16"/>
          </p:nvPr>
        </p:nvSpPr>
        <p:spPr>
          <a:xfrm flipH="1">
            <a:off x="716855" y="6356350"/>
            <a:ext cx="3280068" cy="365125"/>
          </a:xfrm>
        </p:spPr>
        <p:txBody>
          <a:bodyPr/>
          <a:lstStyle>
            <a:lvl1pPr algn="l">
              <a:defRPr/>
            </a:lvl1pPr>
          </a:lstStyle>
          <a:p>
            <a:r>
              <a:rPr lang="en-US" dirty="0"/>
              <a:t>Sample Footer Text</a:t>
            </a:r>
          </a:p>
        </p:txBody>
      </p:sp>
      <p:sp>
        <p:nvSpPr>
          <p:cNvPr id="4" name="Slide Number Placeholder 8">
            <a:extLst>
              <a:ext uri="{FF2B5EF4-FFF2-40B4-BE49-F238E27FC236}">
                <a16:creationId xmlns:a16="http://schemas.microsoft.com/office/drawing/2014/main" id="{D40C19A0-7348-6A40-976E-33881BEEE762}"/>
              </a:ext>
            </a:extLst>
          </p:cNvPr>
          <p:cNvSpPr>
            <a:spLocks noGrp="1"/>
          </p:cNvSpPr>
          <p:nvPr>
            <p:ph type="sldNum" sz="quarter" idx="17"/>
          </p:nvPr>
        </p:nvSpPr>
        <p:spPr>
          <a:xfrm flipH="1">
            <a:off x="147100" y="6356350"/>
            <a:ext cx="569755" cy="365125"/>
          </a:xfrm>
        </p:spPr>
        <p:txBody>
          <a:bodyPr/>
          <a:lstStyle>
            <a:lvl1pPr algn="l">
              <a:defRPr/>
            </a:lvl1pPr>
          </a:lstStyle>
          <a:p>
            <a:fld id="{CC057153-B650-4DEB-B370-79DDCFDCE934}" type="slidenum">
              <a:rPr lang="en-US" smtClean="0"/>
              <a:pPr/>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348866" y="2674620"/>
            <a:ext cx="5868672" cy="3539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48740" y="1348740"/>
            <a:ext cx="5868672" cy="1143000"/>
          </a:xfrm>
        </p:spPr>
        <p:txBody>
          <a:bodyPr anchor="b"/>
          <a:lstStyle/>
          <a:p>
            <a:r>
              <a:rPr lang="en-US"/>
              <a:t>Click to edit Master title style</a:t>
            </a:r>
          </a:p>
        </p:txBody>
      </p:sp>
    </p:spTree>
    <p:extLst>
      <p:ext uri="{BB962C8B-B14F-4D97-AF65-F5344CB8AC3E}">
        <p14:creationId xmlns:p14="http://schemas.microsoft.com/office/powerpoint/2010/main" val="1266725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9" name="Rectangle 27">
            <a:extLst>
              <a:ext uri="{FF2B5EF4-FFF2-40B4-BE49-F238E27FC236}">
                <a16:creationId xmlns:a16="http://schemas.microsoft.com/office/drawing/2014/main" id="{DBBAB8B3-C84F-B3F7-0207-A9CE4CF62854}"/>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27">
            <a:extLst>
              <a:ext uri="{FF2B5EF4-FFF2-40B4-BE49-F238E27FC236}">
                <a16:creationId xmlns:a16="http://schemas.microsoft.com/office/drawing/2014/main" id="{D0CEF6C8-5392-4E5C-50BA-B6B622A90C76}"/>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94FE2543-8740-41BA-8561-4647B31C201E}"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48740" y="4617138"/>
            <a:ext cx="7375466" cy="1014984"/>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48740" y="1383030"/>
            <a:ext cx="7876287" cy="3063838"/>
          </a:xfrm>
        </p:spPr>
        <p:txBody>
          <a:bodyPr anchor="b">
            <a:normAutofit/>
          </a:bodyPr>
          <a:lstStyle>
            <a:lvl1pPr algn="l">
              <a:defRPr sz="3600"/>
            </a:lvl1pPr>
          </a:lstStyle>
          <a:p>
            <a:r>
              <a:rPr lang="en-US"/>
              <a:t>Click to edit Master title style</a:t>
            </a:r>
            <a:endParaRPr lang="en-US" dirty="0"/>
          </a:p>
        </p:txBody>
      </p:sp>
    </p:spTree>
    <p:extLst>
      <p:ext uri="{BB962C8B-B14F-4D97-AF65-F5344CB8AC3E}">
        <p14:creationId xmlns:p14="http://schemas.microsoft.com/office/powerpoint/2010/main" val="370528618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Photo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023360"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13" name="Date Placeholder 3">
            <a:extLst>
              <a:ext uri="{FF2B5EF4-FFF2-40B4-BE49-F238E27FC236}">
                <a16:creationId xmlns:a16="http://schemas.microsoft.com/office/drawing/2014/main" id="{FF18CCD5-4E86-D3BE-8453-BDEFCF37A9D4}"/>
              </a:ext>
            </a:extLst>
          </p:cNvPr>
          <p:cNvSpPr>
            <a:spLocks noGrp="1"/>
          </p:cNvSpPr>
          <p:nvPr>
            <p:ph type="dt" sz="half" idx="10"/>
          </p:nvPr>
        </p:nvSpPr>
        <p:spPr>
          <a:xfrm rot="5400000">
            <a:off x="10489387" y="4660052"/>
            <a:ext cx="2743200" cy="365125"/>
          </a:xfrm>
        </p:spPr>
        <p:txBody>
          <a:bodyPr/>
          <a:lstStyle/>
          <a:p>
            <a:fld id="{3591E182-54BF-4066-A6EE-1C7BC6496564}" type="datetime1">
              <a:rPr lang="en-US" smtClean="0"/>
              <a:t>7/30/2026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563623"/>
            <a:ext cx="6569964" cy="44111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448056"/>
            <a:ext cx="6858000" cy="932688"/>
          </a:xfrm>
        </p:spPr>
        <p:txBody>
          <a:bodyPr anchor="b"/>
          <a:lstStyle/>
          <a:p>
            <a:r>
              <a:rPr lang="en-US"/>
              <a:t>Click to edit Master title style</a:t>
            </a:r>
            <a:endParaRPr lang="en-US" dirty="0"/>
          </a:p>
        </p:txBody>
      </p:sp>
    </p:spTree>
    <p:extLst>
      <p:ext uri="{BB962C8B-B14F-4D97-AF65-F5344CB8AC3E}">
        <p14:creationId xmlns:p14="http://schemas.microsoft.com/office/powerpoint/2010/main" val="1774676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Photo 4">
    <p:spTree>
      <p:nvGrpSpPr>
        <p:cNvPr id="1" name=""/>
        <p:cNvGrpSpPr/>
        <p:nvPr/>
      </p:nvGrpSpPr>
      <p:grpSpPr>
        <a:xfrm>
          <a:off x="0" y="0"/>
          <a:ext cx="0" cy="0"/>
          <a:chOff x="0" y="0"/>
          <a:chExt cx="0" cy="0"/>
        </a:xfrm>
      </p:grpSpPr>
      <p:sp>
        <p:nvSpPr>
          <p:cNvPr id="14" name="Rectangle 27">
            <a:extLst>
              <a:ext uri="{FF2B5EF4-FFF2-40B4-BE49-F238E27FC236}">
                <a16:creationId xmlns:a16="http://schemas.microsoft.com/office/drawing/2014/main" id="{69C1F94A-F113-DB0B-6168-D74B793748FC}"/>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8091732" y="0"/>
            <a:ext cx="4100267"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5" name="Date Placeholder 3">
            <a:extLst>
              <a:ext uri="{FF2B5EF4-FFF2-40B4-BE49-F238E27FC236}">
                <a16:creationId xmlns:a16="http://schemas.microsoft.com/office/drawing/2014/main" id="{B00E7979-4F65-D4AB-AC9E-AC9B8EEBDAE3}"/>
              </a:ext>
            </a:extLst>
          </p:cNvPr>
          <p:cNvSpPr>
            <a:spLocks noGrp="1"/>
          </p:cNvSpPr>
          <p:nvPr>
            <p:ph type="dt" sz="half" idx="10"/>
          </p:nvPr>
        </p:nvSpPr>
        <p:spPr>
          <a:xfrm rot="16200000">
            <a:off x="-1041937" y="4660052"/>
            <a:ext cx="2743200" cy="365125"/>
          </a:xfrm>
        </p:spPr>
        <p:txBody>
          <a:bodyPr/>
          <a:lstStyle>
            <a:lvl1pPr algn="l">
              <a:defRPr/>
            </a:lvl1pPr>
          </a:lstStyle>
          <a:p>
            <a:fld id="{1FDE2E7C-BA9D-4C52-A51B-778C1B24044B}" type="datetime1">
              <a:rPr lang="en-US" smtClean="0"/>
              <a:t>7/30/2026</a:t>
            </a:fld>
            <a:endParaRPr lang="en-US" dirty="0"/>
          </a:p>
        </p:txBody>
      </p:sp>
      <p:sp>
        <p:nvSpPr>
          <p:cNvPr id="3" name="Footer Placeholder 3">
            <a:extLst>
              <a:ext uri="{FF2B5EF4-FFF2-40B4-BE49-F238E27FC236}">
                <a16:creationId xmlns:a16="http://schemas.microsoft.com/office/drawing/2014/main" id="{FAFFAF75-57C4-C836-6C4A-7635E282B518}"/>
              </a:ext>
            </a:extLst>
          </p:cNvPr>
          <p:cNvSpPr>
            <a:spLocks noGrp="1"/>
          </p:cNvSpPr>
          <p:nvPr>
            <p:ph type="ftr" sz="quarter" idx="16"/>
          </p:nvPr>
        </p:nvSpPr>
        <p:spPr>
          <a:xfrm flipH="1">
            <a:off x="716855" y="6356350"/>
            <a:ext cx="3280068" cy="365125"/>
          </a:xfrm>
        </p:spPr>
        <p:txBody>
          <a:bodyPr/>
          <a:lstStyle>
            <a:lvl1pPr algn="l">
              <a:defRPr/>
            </a:lvl1pPr>
          </a:lstStyle>
          <a:p>
            <a:r>
              <a:rPr lang="en-US" dirty="0"/>
              <a:t>Sample Footer Text</a:t>
            </a:r>
          </a:p>
        </p:txBody>
      </p:sp>
      <p:sp>
        <p:nvSpPr>
          <p:cNvPr id="4" name="Slide Number Placeholder 8">
            <a:extLst>
              <a:ext uri="{FF2B5EF4-FFF2-40B4-BE49-F238E27FC236}">
                <a16:creationId xmlns:a16="http://schemas.microsoft.com/office/drawing/2014/main" id="{4FF72C69-7F94-8EC5-5559-A9FA79951AEC}"/>
              </a:ext>
            </a:extLst>
          </p:cNvPr>
          <p:cNvSpPr>
            <a:spLocks noGrp="1"/>
          </p:cNvSpPr>
          <p:nvPr>
            <p:ph type="sldNum" sz="quarter" idx="17"/>
          </p:nvPr>
        </p:nvSpPr>
        <p:spPr>
          <a:xfrm flipH="1">
            <a:off x="147100" y="6356350"/>
            <a:ext cx="569755" cy="365125"/>
          </a:xfrm>
        </p:spPr>
        <p:txBody>
          <a:bodyPr/>
          <a:lstStyle>
            <a:lvl1pPr algn="l">
              <a:defRPr/>
            </a:lvl1pPr>
          </a:lstStyle>
          <a:p>
            <a:fld id="{CC057153-B650-4DEB-B370-79DDCFDCE934}" type="slidenum">
              <a:rPr lang="en-US" smtClean="0"/>
              <a:pPr/>
              <a:t>‹#›</a:t>
            </a:fld>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1348740" y="2464308"/>
            <a:ext cx="6543236" cy="3749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48740" y="1348740"/>
            <a:ext cx="6543236" cy="932688"/>
          </a:xfrm>
        </p:spPr>
        <p:txBody>
          <a:bodyPr anchor="b"/>
          <a:lstStyle/>
          <a:p>
            <a:r>
              <a:rPr lang="en-US"/>
              <a:t>Click to edit Master title style</a:t>
            </a:r>
            <a:endParaRPr lang="en-US" dirty="0"/>
          </a:p>
        </p:txBody>
      </p:sp>
    </p:spTree>
    <p:extLst>
      <p:ext uri="{BB962C8B-B14F-4D97-AF65-F5344CB8AC3E}">
        <p14:creationId xmlns:p14="http://schemas.microsoft.com/office/powerpoint/2010/main" val="3659006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Photo 5">
    <p:spTree>
      <p:nvGrpSpPr>
        <p:cNvPr id="1" name=""/>
        <p:cNvGrpSpPr/>
        <p:nvPr/>
      </p:nvGrpSpPr>
      <p:grpSpPr>
        <a:xfrm>
          <a:off x="0" y="0"/>
          <a:ext cx="0" cy="0"/>
          <a:chOff x="0" y="0"/>
          <a:chExt cx="0" cy="0"/>
        </a:xfrm>
      </p:grpSpPr>
      <p:sp>
        <p:nvSpPr>
          <p:cNvPr id="3" name="Rectangle 27">
            <a:extLst>
              <a:ext uri="{FF2B5EF4-FFF2-40B4-BE49-F238E27FC236}">
                <a16:creationId xmlns:a16="http://schemas.microsoft.com/office/drawing/2014/main" id="{6A933F85-AA8A-2674-D0DB-4D2018392D92}"/>
              </a:ext>
              <a:ext uri="{C183D7F6-B498-43B3-948B-1728B52AA6E4}">
                <adec:decorative xmlns:adec="http://schemas.microsoft.com/office/drawing/2017/decorative" val="1"/>
              </a:ext>
            </a:extLst>
          </p:cNvPr>
          <p:cNvSpPr/>
          <p:nvPr userDrawn="1"/>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6611509"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10" name="Date Placeholder 3">
            <a:extLst>
              <a:ext uri="{FF2B5EF4-FFF2-40B4-BE49-F238E27FC236}">
                <a16:creationId xmlns:a16="http://schemas.microsoft.com/office/drawing/2014/main" id="{F8CADE68-D9D4-2727-6F42-2D408838C272}"/>
              </a:ext>
            </a:extLst>
          </p:cNvPr>
          <p:cNvSpPr>
            <a:spLocks noGrp="1"/>
          </p:cNvSpPr>
          <p:nvPr>
            <p:ph type="dt" sz="half" idx="2"/>
          </p:nvPr>
        </p:nvSpPr>
        <p:spPr>
          <a:xfrm rot="5400000">
            <a:off x="10489387" y="4660052"/>
            <a:ext cx="2743200"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37D2F690-F673-428A-A50E-F42B336C7DDA}" type="datetime1">
              <a:rPr lang="en-US" smtClean="0"/>
              <a:t>7/30/2026</a:t>
            </a:fld>
            <a:endParaRPr lang="en-US" dirty="0"/>
          </a:p>
        </p:txBody>
      </p:sp>
      <p:sp>
        <p:nvSpPr>
          <p:cNvPr id="12" name="Footer Placeholder 4">
            <a:extLst>
              <a:ext uri="{FF2B5EF4-FFF2-40B4-BE49-F238E27FC236}">
                <a16:creationId xmlns:a16="http://schemas.microsoft.com/office/drawing/2014/main" id="{BD2F0589-B32B-AB60-3FF7-F3CF49CCF2EF}"/>
              </a:ext>
            </a:extLst>
          </p:cNvPr>
          <p:cNvSpPr>
            <a:spLocks noGrp="1"/>
          </p:cNvSpPr>
          <p:nvPr>
            <p:ph type="ftr" sz="quarter" idx="3"/>
          </p:nvPr>
        </p:nvSpPr>
        <p:spPr>
          <a:xfrm>
            <a:off x="8177917" y="6356350"/>
            <a:ext cx="3280068"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r>
              <a:rPr lang="en-US" dirty="0"/>
              <a:t>Sample Footer Text</a:t>
            </a:r>
          </a:p>
        </p:txBody>
      </p:sp>
      <p:sp>
        <p:nvSpPr>
          <p:cNvPr id="13" name="Slide Number Placeholder 5">
            <a:extLst>
              <a:ext uri="{FF2B5EF4-FFF2-40B4-BE49-F238E27FC236}">
                <a16:creationId xmlns:a16="http://schemas.microsoft.com/office/drawing/2014/main" id="{B2BB831B-583A-A044-D830-ED455C5CA3D6}"/>
              </a:ext>
            </a:extLst>
          </p:cNvPr>
          <p:cNvSpPr>
            <a:spLocks noGrp="1"/>
          </p:cNvSpPr>
          <p:nvPr>
            <p:ph type="sldNum" sz="quarter" idx="4"/>
          </p:nvPr>
        </p:nvSpPr>
        <p:spPr>
          <a:xfrm>
            <a:off x="11457984" y="6356350"/>
            <a:ext cx="569755"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0B363F69-2E69-4493-9263-0ED57289E596}" type="slidenum">
              <a:rPr lang="en-US" smtClean="0"/>
              <a:t>‹#›</a:t>
            </a:fld>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148593"/>
            <a:ext cx="3585961" cy="33543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204176" cy="1348740"/>
          </a:xfrm>
        </p:spPr>
        <p:txBody>
          <a:bodyPr anchor="b"/>
          <a:lstStyle/>
          <a:p>
            <a:r>
              <a:rPr lang="en-US"/>
              <a:t>Click to edit Master title style</a:t>
            </a:r>
          </a:p>
        </p:txBody>
      </p:sp>
    </p:spTree>
    <p:extLst>
      <p:ext uri="{BB962C8B-B14F-4D97-AF65-F5344CB8AC3E}">
        <p14:creationId xmlns:p14="http://schemas.microsoft.com/office/powerpoint/2010/main" val="2888360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Photo 6">
    <p:spTree>
      <p:nvGrpSpPr>
        <p:cNvPr id="1" name=""/>
        <p:cNvGrpSpPr/>
        <p:nvPr/>
      </p:nvGrpSpPr>
      <p:grpSpPr>
        <a:xfrm>
          <a:off x="0" y="0"/>
          <a:ext cx="0" cy="0"/>
          <a:chOff x="0" y="0"/>
          <a:chExt cx="0" cy="0"/>
        </a:xfrm>
      </p:grpSpPr>
      <p:sp>
        <p:nvSpPr>
          <p:cNvPr id="12" name="Rectangle 27">
            <a:extLst>
              <a:ext uri="{FF2B5EF4-FFF2-40B4-BE49-F238E27FC236}">
                <a16:creationId xmlns:a16="http://schemas.microsoft.com/office/drawing/2014/main" id="{47D286EE-0F15-1E27-3290-6F6175113A53}"/>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745480" y="0"/>
            <a:ext cx="6446520"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9" name="Date Placeholder 3">
            <a:extLst>
              <a:ext uri="{FF2B5EF4-FFF2-40B4-BE49-F238E27FC236}">
                <a16:creationId xmlns:a16="http://schemas.microsoft.com/office/drawing/2014/main" id="{7234C666-348B-CD0A-7339-62A6A985051F}"/>
              </a:ext>
            </a:extLst>
          </p:cNvPr>
          <p:cNvSpPr>
            <a:spLocks noGrp="1"/>
          </p:cNvSpPr>
          <p:nvPr>
            <p:ph type="dt" sz="half" idx="10"/>
          </p:nvPr>
        </p:nvSpPr>
        <p:spPr>
          <a:xfrm rot="16200000">
            <a:off x="-1041937" y="4646989"/>
            <a:ext cx="2743200" cy="365125"/>
          </a:xfrm>
        </p:spPr>
        <p:txBody>
          <a:bodyPr/>
          <a:lstStyle>
            <a:lvl1pPr algn="l">
              <a:defRPr/>
            </a:lvl1pPr>
          </a:lstStyle>
          <a:p>
            <a:fld id="{C0EE0D40-24E3-4E45-B455-C5EE43B3FABE}" type="datetime1">
              <a:rPr lang="en-US" smtClean="0"/>
              <a:t>7/30/2026</a:t>
            </a:fld>
            <a:endParaRPr lang="en-US" dirty="0"/>
          </a:p>
        </p:txBody>
      </p:sp>
      <p:sp>
        <p:nvSpPr>
          <p:cNvPr id="3" name="Footer Placeholder 3">
            <a:extLst>
              <a:ext uri="{FF2B5EF4-FFF2-40B4-BE49-F238E27FC236}">
                <a16:creationId xmlns:a16="http://schemas.microsoft.com/office/drawing/2014/main" id="{D8AE6825-D44D-8A54-2486-172D82E95181}"/>
              </a:ext>
            </a:extLst>
          </p:cNvPr>
          <p:cNvSpPr>
            <a:spLocks noGrp="1"/>
          </p:cNvSpPr>
          <p:nvPr>
            <p:ph type="ftr" sz="quarter" idx="16"/>
          </p:nvPr>
        </p:nvSpPr>
        <p:spPr>
          <a:xfrm flipH="1">
            <a:off x="716855" y="6356350"/>
            <a:ext cx="3280068" cy="365125"/>
          </a:xfrm>
        </p:spPr>
        <p:txBody>
          <a:bodyPr/>
          <a:lstStyle>
            <a:lvl1pPr algn="l">
              <a:defRPr/>
            </a:lvl1pPr>
          </a:lstStyle>
          <a:p>
            <a:r>
              <a:rPr lang="en-US" dirty="0"/>
              <a:t>Sample Footer Text</a:t>
            </a:r>
          </a:p>
        </p:txBody>
      </p:sp>
      <p:sp>
        <p:nvSpPr>
          <p:cNvPr id="4" name="Slide Number Placeholder 8">
            <a:extLst>
              <a:ext uri="{FF2B5EF4-FFF2-40B4-BE49-F238E27FC236}">
                <a16:creationId xmlns:a16="http://schemas.microsoft.com/office/drawing/2014/main" id="{E0D8BF6A-2E37-5353-E940-034B2A507CF3}"/>
              </a:ext>
            </a:extLst>
          </p:cNvPr>
          <p:cNvSpPr>
            <a:spLocks noGrp="1"/>
          </p:cNvSpPr>
          <p:nvPr>
            <p:ph type="sldNum" sz="quarter" idx="17"/>
          </p:nvPr>
        </p:nvSpPr>
        <p:spPr>
          <a:xfrm flipH="1">
            <a:off x="147100" y="6356350"/>
            <a:ext cx="569755" cy="365125"/>
          </a:xfrm>
        </p:spPr>
        <p:txBody>
          <a:bodyPr/>
          <a:lstStyle>
            <a:lvl1pPr algn="l">
              <a:defRPr/>
            </a:lvl1pPr>
          </a:lstStyle>
          <a:p>
            <a:fld id="{CC057153-B650-4DEB-B370-79DDCFDCE934}" type="slidenum">
              <a:rPr lang="en-US" smtClean="0"/>
              <a:pPr/>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366267" y="2674620"/>
            <a:ext cx="4186494" cy="3539595"/>
          </a:xfrm>
        </p:spPr>
        <p:txBody>
          <a:bodyPr>
            <a:normAutofit/>
          </a:bodyPr>
          <a:lstStyle>
            <a:lvl1pPr marL="0" indent="0">
              <a:buNone/>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66139" y="1348740"/>
            <a:ext cx="4187286" cy="1143000"/>
          </a:xfrm>
        </p:spPr>
        <p:txBody>
          <a:bodyPr anchor="b"/>
          <a:lstStyle/>
          <a:p>
            <a:r>
              <a:rPr lang="en-US"/>
              <a:t>Click to edit Master title style</a:t>
            </a:r>
            <a:endParaRPr lang="en-US" dirty="0"/>
          </a:p>
        </p:txBody>
      </p:sp>
    </p:spTree>
    <p:extLst>
      <p:ext uri="{BB962C8B-B14F-4D97-AF65-F5344CB8AC3E}">
        <p14:creationId xmlns:p14="http://schemas.microsoft.com/office/powerpoint/2010/main" val="38422033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Photo 7">
    <p:spTree>
      <p:nvGrpSpPr>
        <p:cNvPr id="1" name=""/>
        <p:cNvGrpSpPr/>
        <p:nvPr/>
      </p:nvGrpSpPr>
      <p:grpSpPr>
        <a:xfrm>
          <a:off x="0" y="0"/>
          <a:ext cx="0" cy="0"/>
          <a:chOff x="0" y="0"/>
          <a:chExt cx="0" cy="0"/>
        </a:xfrm>
      </p:grpSpPr>
      <p:sp>
        <p:nvSpPr>
          <p:cNvPr id="18" name="Rectangle 27">
            <a:extLst>
              <a:ext uri="{FF2B5EF4-FFF2-40B4-BE49-F238E27FC236}">
                <a16:creationId xmlns:a16="http://schemas.microsoft.com/office/drawing/2014/main" id="{749549B4-3F54-80C8-1BAB-CEEDF6A0E1EE}"/>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492240"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15" name="Date Placeholder 3">
            <a:extLst>
              <a:ext uri="{FF2B5EF4-FFF2-40B4-BE49-F238E27FC236}">
                <a16:creationId xmlns:a16="http://schemas.microsoft.com/office/drawing/2014/main" id="{441E4387-4811-B2AF-5482-852C60458B8D}"/>
              </a:ext>
            </a:extLst>
          </p:cNvPr>
          <p:cNvSpPr>
            <a:spLocks noGrp="1"/>
          </p:cNvSpPr>
          <p:nvPr>
            <p:ph type="dt" sz="half" idx="2"/>
          </p:nvPr>
        </p:nvSpPr>
        <p:spPr>
          <a:xfrm rot="5400000">
            <a:off x="10489387" y="4660052"/>
            <a:ext cx="2743200"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CDA3E269-7FBC-44B5-97DA-493FA005236B}" type="datetime1">
              <a:rPr lang="en-US" smtClean="0"/>
              <a:t>7/30/2026</a:t>
            </a:fld>
            <a:endParaRPr lang="en-US" dirty="0"/>
          </a:p>
        </p:txBody>
      </p:sp>
      <p:sp>
        <p:nvSpPr>
          <p:cNvPr id="16" name="Footer Placeholder 4">
            <a:extLst>
              <a:ext uri="{FF2B5EF4-FFF2-40B4-BE49-F238E27FC236}">
                <a16:creationId xmlns:a16="http://schemas.microsoft.com/office/drawing/2014/main" id="{1E814ED0-E53C-957A-4DEE-63760C79B421}"/>
              </a:ext>
            </a:extLst>
          </p:cNvPr>
          <p:cNvSpPr>
            <a:spLocks noGrp="1"/>
          </p:cNvSpPr>
          <p:nvPr>
            <p:ph type="ftr" sz="quarter" idx="3"/>
          </p:nvPr>
        </p:nvSpPr>
        <p:spPr>
          <a:xfrm>
            <a:off x="8177917" y="6356350"/>
            <a:ext cx="3280068"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r>
              <a:rPr lang="en-US" dirty="0"/>
              <a:t>Sample Footer Text</a:t>
            </a:r>
          </a:p>
        </p:txBody>
      </p:sp>
      <p:sp>
        <p:nvSpPr>
          <p:cNvPr id="17" name="Slide Number Placeholder 5">
            <a:extLst>
              <a:ext uri="{FF2B5EF4-FFF2-40B4-BE49-F238E27FC236}">
                <a16:creationId xmlns:a16="http://schemas.microsoft.com/office/drawing/2014/main" id="{0050D8A2-9339-6D4C-2558-9DA6D8B83E21}"/>
              </a:ext>
            </a:extLst>
          </p:cNvPr>
          <p:cNvSpPr>
            <a:spLocks noGrp="1"/>
          </p:cNvSpPr>
          <p:nvPr>
            <p:ph type="sldNum" sz="quarter" idx="4"/>
          </p:nvPr>
        </p:nvSpPr>
        <p:spPr>
          <a:xfrm>
            <a:off x="11457984" y="6356350"/>
            <a:ext cx="569755"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0B363F69-2E69-4493-9263-0ED57289E596}" type="slidenum">
              <a:rPr lang="en-US" smtClean="0"/>
              <a:t>‹#›</a:t>
            </a:fld>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9" y="1531620"/>
            <a:ext cx="4176522" cy="4400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65760"/>
            <a:ext cx="4522936" cy="982980"/>
          </a:xfrm>
        </p:spPr>
        <p:txBody>
          <a:bodyPr anchor="b"/>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947759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Photo 8">
    <p:spTree>
      <p:nvGrpSpPr>
        <p:cNvPr id="1" name=""/>
        <p:cNvGrpSpPr/>
        <p:nvPr/>
      </p:nvGrpSpPr>
      <p:grpSpPr>
        <a:xfrm>
          <a:off x="0" y="0"/>
          <a:ext cx="0" cy="0"/>
          <a:chOff x="0" y="0"/>
          <a:chExt cx="0" cy="0"/>
        </a:xfrm>
      </p:grpSpPr>
      <p:sp>
        <p:nvSpPr>
          <p:cNvPr id="13" name="Rectangle 27">
            <a:extLst>
              <a:ext uri="{FF2B5EF4-FFF2-40B4-BE49-F238E27FC236}">
                <a16:creationId xmlns:a16="http://schemas.microsoft.com/office/drawing/2014/main" id="{9F235622-4040-BE92-AB0D-6B3D06EE8FF8}"/>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17720" y="0"/>
            <a:ext cx="6274279"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9" name="Date Placeholder 3">
            <a:extLst>
              <a:ext uri="{FF2B5EF4-FFF2-40B4-BE49-F238E27FC236}">
                <a16:creationId xmlns:a16="http://schemas.microsoft.com/office/drawing/2014/main" id="{CC0F7CD9-48AA-703D-BCE7-0C6B78B6A9AE}"/>
              </a:ext>
            </a:extLst>
          </p:cNvPr>
          <p:cNvSpPr>
            <a:spLocks noGrp="1"/>
          </p:cNvSpPr>
          <p:nvPr>
            <p:ph type="dt" sz="half" idx="10"/>
          </p:nvPr>
        </p:nvSpPr>
        <p:spPr>
          <a:xfrm rot="16200000">
            <a:off x="-1041937" y="4660052"/>
            <a:ext cx="2743200" cy="365125"/>
          </a:xfrm>
        </p:spPr>
        <p:txBody>
          <a:bodyPr/>
          <a:lstStyle>
            <a:lvl1pPr algn="l">
              <a:defRPr/>
            </a:lvl1pPr>
          </a:lstStyle>
          <a:p>
            <a:fld id="{64D3EE7D-B962-47A0-88D8-4F7006FAA5A7}" type="datetime1">
              <a:rPr lang="en-US" smtClean="0"/>
              <a:t>7/30/2026</a:t>
            </a:fld>
            <a:endParaRPr lang="en-US" dirty="0"/>
          </a:p>
        </p:txBody>
      </p:sp>
      <p:sp>
        <p:nvSpPr>
          <p:cNvPr id="3" name="Footer Placeholder 3">
            <a:extLst>
              <a:ext uri="{FF2B5EF4-FFF2-40B4-BE49-F238E27FC236}">
                <a16:creationId xmlns:a16="http://schemas.microsoft.com/office/drawing/2014/main" id="{F0AD4245-8531-1F66-6A73-99781F119A86}"/>
              </a:ext>
            </a:extLst>
          </p:cNvPr>
          <p:cNvSpPr>
            <a:spLocks noGrp="1"/>
          </p:cNvSpPr>
          <p:nvPr>
            <p:ph type="ftr" sz="quarter" idx="16"/>
          </p:nvPr>
        </p:nvSpPr>
        <p:spPr>
          <a:xfrm flipH="1">
            <a:off x="716855" y="6356350"/>
            <a:ext cx="3280068" cy="365125"/>
          </a:xfrm>
        </p:spPr>
        <p:txBody>
          <a:bodyPr/>
          <a:lstStyle>
            <a:lvl1pPr algn="l">
              <a:defRPr/>
            </a:lvl1pPr>
          </a:lstStyle>
          <a:p>
            <a:r>
              <a:rPr lang="en-US" dirty="0"/>
              <a:t>Sample Footer Text</a:t>
            </a:r>
          </a:p>
        </p:txBody>
      </p:sp>
      <p:sp>
        <p:nvSpPr>
          <p:cNvPr id="4" name="Slide Number Placeholder 8">
            <a:extLst>
              <a:ext uri="{FF2B5EF4-FFF2-40B4-BE49-F238E27FC236}">
                <a16:creationId xmlns:a16="http://schemas.microsoft.com/office/drawing/2014/main" id="{F7291BD2-5218-0E47-3BFC-F30E15DE3096}"/>
              </a:ext>
            </a:extLst>
          </p:cNvPr>
          <p:cNvSpPr>
            <a:spLocks noGrp="1"/>
          </p:cNvSpPr>
          <p:nvPr>
            <p:ph type="sldNum" sz="quarter" idx="17"/>
          </p:nvPr>
        </p:nvSpPr>
        <p:spPr>
          <a:xfrm flipH="1">
            <a:off x="147100" y="6356350"/>
            <a:ext cx="569755" cy="365125"/>
          </a:xfrm>
        </p:spPr>
        <p:txBody>
          <a:bodyPr/>
          <a:lstStyle>
            <a:lvl1pPr algn="l">
              <a:defRPr/>
            </a:lvl1pPr>
          </a:lstStyle>
          <a:p>
            <a:fld id="{CC057153-B650-4DEB-B370-79DDCFDCE934}" type="slidenum">
              <a:rPr lang="en-US" smtClean="0"/>
              <a:pPr/>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347230" y="2518216"/>
            <a:ext cx="4358626" cy="3695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47230" y="1348740"/>
            <a:ext cx="4358626" cy="986596"/>
          </a:xfrm>
        </p:spPr>
        <p:txBody>
          <a:bodyPr anchor="b"/>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206383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Photo 9">
    <p:spTree>
      <p:nvGrpSpPr>
        <p:cNvPr id="1" name=""/>
        <p:cNvGrpSpPr/>
        <p:nvPr/>
      </p:nvGrpSpPr>
      <p:grpSpPr>
        <a:xfrm>
          <a:off x="0" y="0"/>
          <a:ext cx="0" cy="0"/>
          <a:chOff x="0" y="0"/>
          <a:chExt cx="0" cy="0"/>
        </a:xfrm>
      </p:grpSpPr>
      <p:sp>
        <p:nvSpPr>
          <p:cNvPr id="4" name="Rectangle 27">
            <a:extLst>
              <a:ext uri="{FF2B5EF4-FFF2-40B4-BE49-F238E27FC236}">
                <a16:creationId xmlns:a16="http://schemas.microsoft.com/office/drawing/2014/main" id="{A7F5FBDC-71EF-DE0C-CA26-CE4A0D3C1201}"/>
              </a:ext>
              <a:ext uri="{C183D7F6-B498-43B3-948B-1728B52AA6E4}">
                <adec:decorative xmlns:adec="http://schemas.microsoft.com/office/drawing/2017/decorative" val="1"/>
              </a:ext>
            </a:extLst>
          </p:cNvPr>
          <p:cNvSpPr/>
          <p:nvPr userDrawn="1"/>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584144"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3" name="Date Placeholder 3">
            <a:extLst>
              <a:ext uri="{FF2B5EF4-FFF2-40B4-BE49-F238E27FC236}">
                <a16:creationId xmlns:a16="http://schemas.microsoft.com/office/drawing/2014/main" id="{4502BB91-09B8-A48C-ABC2-46BB5E2B88E8}"/>
              </a:ext>
            </a:extLst>
          </p:cNvPr>
          <p:cNvSpPr>
            <a:spLocks noGrp="1"/>
          </p:cNvSpPr>
          <p:nvPr>
            <p:ph type="dt" sz="half" idx="2"/>
          </p:nvPr>
        </p:nvSpPr>
        <p:spPr>
          <a:xfrm rot="5400000">
            <a:off x="10489387" y="4660052"/>
            <a:ext cx="2743200"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4B85014B-335E-447C-BE11-AB545630396E}" type="datetime1">
              <a:rPr lang="en-US" smtClean="0"/>
              <a:t>7/30/2026</a:t>
            </a:fld>
            <a:endParaRPr lang="en-US" dirty="0"/>
          </a:p>
        </p:txBody>
      </p:sp>
      <p:sp>
        <p:nvSpPr>
          <p:cNvPr id="5" name="Footer Placeholder 4">
            <a:extLst>
              <a:ext uri="{FF2B5EF4-FFF2-40B4-BE49-F238E27FC236}">
                <a16:creationId xmlns:a16="http://schemas.microsoft.com/office/drawing/2014/main" id="{2A6A09AE-6707-2821-E334-3C7CCB3786CF}"/>
              </a:ext>
            </a:extLst>
          </p:cNvPr>
          <p:cNvSpPr>
            <a:spLocks noGrp="1"/>
          </p:cNvSpPr>
          <p:nvPr>
            <p:ph type="ftr" sz="quarter" idx="3"/>
          </p:nvPr>
        </p:nvSpPr>
        <p:spPr>
          <a:xfrm>
            <a:off x="8177917" y="6356350"/>
            <a:ext cx="3280068"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r>
              <a:rPr lang="en-US" dirty="0"/>
              <a:t>Sample Footer Text</a:t>
            </a:r>
          </a:p>
        </p:txBody>
      </p:sp>
      <p:sp>
        <p:nvSpPr>
          <p:cNvPr id="6" name="Slide Number Placeholder 5">
            <a:extLst>
              <a:ext uri="{FF2B5EF4-FFF2-40B4-BE49-F238E27FC236}">
                <a16:creationId xmlns:a16="http://schemas.microsoft.com/office/drawing/2014/main" id="{78BDB11C-73C7-694D-E908-82644412EBC5}"/>
              </a:ext>
            </a:extLst>
          </p:cNvPr>
          <p:cNvSpPr>
            <a:spLocks noGrp="1"/>
          </p:cNvSpPr>
          <p:nvPr>
            <p:ph type="sldNum" sz="quarter" idx="4"/>
          </p:nvPr>
        </p:nvSpPr>
        <p:spPr>
          <a:xfrm>
            <a:off x="11457984" y="6356350"/>
            <a:ext cx="569755"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0B363F69-2E69-4493-9263-0ED57289E596}" type="slidenum">
              <a:rPr lang="en-US" smtClean="0"/>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97317"/>
            <a:ext cx="3083016" cy="3661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7"/>
          </a:xfrm>
        </p:spPr>
        <p:txBody>
          <a:bodyPr anchor="b">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15434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Photo 10">
    <p:spTree>
      <p:nvGrpSpPr>
        <p:cNvPr id="1" name=""/>
        <p:cNvGrpSpPr/>
        <p:nvPr/>
      </p:nvGrpSpPr>
      <p:grpSpPr>
        <a:xfrm>
          <a:off x="0" y="0"/>
          <a:ext cx="0" cy="0"/>
          <a:chOff x="0" y="0"/>
          <a:chExt cx="0" cy="0"/>
        </a:xfrm>
      </p:grpSpPr>
      <p:sp>
        <p:nvSpPr>
          <p:cNvPr id="4" name="Rectangle 27">
            <a:extLst>
              <a:ext uri="{FF2B5EF4-FFF2-40B4-BE49-F238E27FC236}">
                <a16:creationId xmlns:a16="http://schemas.microsoft.com/office/drawing/2014/main" id="{292B1704-93A9-4193-ED5F-B3B8248A1AE3}"/>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10" name="Date Placeholder 3">
            <a:extLst>
              <a:ext uri="{FF2B5EF4-FFF2-40B4-BE49-F238E27FC236}">
                <a16:creationId xmlns:a16="http://schemas.microsoft.com/office/drawing/2014/main" id="{EF68F8FA-0E1B-6206-8AC7-CB0B1E1008BE}"/>
              </a:ext>
            </a:extLst>
          </p:cNvPr>
          <p:cNvSpPr>
            <a:spLocks noGrp="1"/>
          </p:cNvSpPr>
          <p:nvPr>
            <p:ph type="dt" sz="half" idx="10"/>
          </p:nvPr>
        </p:nvSpPr>
        <p:spPr>
          <a:xfrm rot="16200000">
            <a:off x="-1041937" y="4660052"/>
            <a:ext cx="2743200" cy="365125"/>
          </a:xfrm>
        </p:spPr>
        <p:txBody>
          <a:bodyPr/>
          <a:lstStyle>
            <a:lvl1pPr algn="l">
              <a:defRPr/>
            </a:lvl1pPr>
          </a:lstStyle>
          <a:p>
            <a:fld id="{A6B45011-5B75-4738-A01D-F8DAB0122D4B}" type="datetime1">
              <a:rPr lang="en-US" smtClean="0"/>
              <a:t>7/30/2026</a:t>
            </a:fld>
            <a:endParaRPr lang="en-US" dirty="0"/>
          </a:p>
        </p:txBody>
      </p:sp>
      <p:sp>
        <p:nvSpPr>
          <p:cNvPr id="3" name="Footer Placeholder 3">
            <a:extLst>
              <a:ext uri="{FF2B5EF4-FFF2-40B4-BE49-F238E27FC236}">
                <a16:creationId xmlns:a16="http://schemas.microsoft.com/office/drawing/2014/main" id="{4A38CF03-D03D-C5EF-270D-64C1DFF0AF1D}"/>
              </a:ext>
            </a:extLst>
          </p:cNvPr>
          <p:cNvSpPr>
            <a:spLocks noGrp="1"/>
          </p:cNvSpPr>
          <p:nvPr>
            <p:ph type="ftr" sz="quarter" idx="16"/>
          </p:nvPr>
        </p:nvSpPr>
        <p:spPr>
          <a:xfrm flipH="1">
            <a:off x="716855" y="6356350"/>
            <a:ext cx="3280068" cy="365125"/>
          </a:xfrm>
        </p:spPr>
        <p:txBody>
          <a:bodyPr/>
          <a:lstStyle>
            <a:lvl1pPr algn="l">
              <a:defRPr/>
            </a:lvl1pPr>
          </a:lstStyle>
          <a:p>
            <a:r>
              <a:rPr lang="en-US" dirty="0"/>
              <a:t>Sample Footer Text</a:t>
            </a:r>
          </a:p>
        </p:txBody>
      </p:sp>
      <p:sp>
        <p:nvSpPr>
          <p:cNvPr id="9" name="Slide Number Placeholder 8">
            <a:extLst>
              <a:ext uri="{FF2B5EF4-FFF2-40B4-BE49-F238E27FC236}">
                <a16:creationId xmlns:a16="http://schemas.microsoft.com/office/drawing/2014/main" id="{F31CAA3E-41B8-B7E7-E008-99044956E62E}"/>
              </a:ext>
            </a:extLst>
          </p:cNvPr>
          <p:cNvSpPr>
            <a:spLocks noGrp="1"/>
          </p:cNvSpPr>
          <p:nvPr>
            <p:ph type="sldNum" sz="quarter" idx="17"/>
          </p:nvPr>
        </p:nvSpPr>
        <p:spPr>
          <a:xfrm flipH="1">
            <a:off x="147100" y="6356350"/>
            <a:ext cx="569755" cy="365125"/>
          </a:xfrm>
        </p:spPr>
        <p:txBody>
          <a:bodyPr/>
          <a:lstStyle>
            <a:lvl1pPr algn="l">
              <a:defRPr/>
            </a:lvl1pPr>
          </a:lstStyle>
          <a:p>
            <a:fld id="{CC057153-B650-4DEB-B370-79DDCFDCE934}" type="slidenum">
              <a:rPr lang="en-US" smtClean="0"/>
              <a:pPr/>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1355435" y="2674620"/>
            <a:ext cx="3213498" cy="3539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55436" y="1355436"/>
            <a:ext cx="3213498" cy="1132326"/>
          </a:xfrm>
        </p:spPr>
        <p:txBody>
          <a:bodyPr anchor="b">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14739187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Photo 11">
    <p:spTree>
      <p:nvGrpSpPr>
        <p:cNvPr id="1" name=""/>
        <p:cNvGrpSpPr/>
        <p:nvPr/>
      </p:nvGrpSpPr>
      <p:grpSpPr>
        <a:xfrm>
          <a:off x="0" y="0"/>
          <a:ext cx="0" cy="0"/>
          <a:chOff x="0" y="0"/>
          <a:chExt cx="0" cy="0"/>
        </a:xfrm>
      </p:grpSpPr>
      <p:sp>
        <p:nvSpPr>
          <p:cNvPr id="14" name="Rectangle 27">
            <a:extLst>
              <a:ext uri="{FF2B5EF4-FFF2-40B4-BE49-F238E27FC236}">
                <a16:creationId xmlns:a16="http://schemas.microsoft.com/office/drawing/2014/main" id="{519AD413-073A-7BC8-06B4-CEF2239B1164}"/>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781365"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3" name="Date Placeholder 3">
            <a:extLst>
              <a:ext uri="{FF2B5EF4-FFF2-40B4-BE49-F238E27FC236}">
                <a16:creationId xmlns:a16="http://schemas.microsoft.com/office/drawing/2014/main" id="{1C01F2E5-5971-5175-A9EB-2592E7D50237}"/>
              </a:ext>
            </a:extLst>
          </p:cNvPr>
          <p:cNvSpPr>
            <a:spLocks noGrp="1"/>
          </p:cNvSpPr>
          <p:nvPr>
            <p:ph type="dt" sz="half" idx="2"/>
          </p:nvPr>
        </p:nvSpPr>
        <p:spPr>
          <a:xfrm rot="5400000">
            <a:off x="10489387" y="4660052"/>
            <a:ext cx="2743200"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97BDB32D-CB91-4DAA-856A-531D5EA442F4}" type="datetime1">
              <a:rPr lang="en-US" smtClean="0"/>
              <a:t>7/30/2026</a:t>
            </a:fld>
            <a:endParaRPr lang="en-US" dirty="0"/>
          </a:p>
        </p:txBody>
      </p:sp>
      <p:sp>
        <p:nvSpPr>
          <p:cNvPr id="4" name="Footer Placeholder 4">
            <a:extLst>
              <a:ext uri="{FF2B5EF4-FFF2-40B4-BE49-F238E27FC236}">
                <a16:creationId xmlns:a16="http://schemas.microsoft.com/office/drawing/2014/main" id="{A7F42250-F4CD-09D6-1AB5-66D36CDC2505}"/>
              </a:ext>
            </a:extLst>
          </p:cNvPr>
          <p:cNvSpPr>
            <a:spLocks noGrp="1"/>
          </p:cNvSpPr>
          <p:nvPr>
            <p:ph type="ftr" sz="quarter" idx="3"/>
          </p:nvPr>
        </p:nvSpPr>
        <p:spPr>
          <a:xfrm>
            <a:off x="8177917" y="6356350"/>
            <a:ext cx="3280068"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r>
              <a:rPr lang="en-US" dirty="0"/>
              <a:t>Sample Footer Text</a:t>
            </a:r>
          </a:p>
        </p:txBody>
      </p:sp>
      <p:sp>
        <p:nvSpPr>
          <p:cNvPr id="9" name="Slide Number Placeholder 5">
            <a:extLst>
              <a:ext uri="{FF2B5EF4-FFF2-40B4-BE49-F238E27FC236}">
                <a16:creationId xmlns:a16="http://schemas.microsoft.com/office/drawing/2014/main" id="{68409617-A955-1C46-18F7-3E248989E2DB}"/>
              </a:ext>
            </a:extLst>
          </p:cNvPr>
          <p:cNvSpPr>
            <a:spLocks noGrp="1"/>
          </p:cNvSpPr>
          <p:nvPr>
            <p:ph type="sldNum" sz="quarter" idx="4"/>
          </p:nvPr>
        </p:nvSpPr>
        <p:spPr>
          <a:xfrm>
            <a:off x="11457984" y="6356350"/>
            <a:ext cx="569755"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0B363F69-2E69-4493-9263-0ED57289E596}"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77917" y="3041734"/>
            <a:ext cx="3117889" cy="2917264"/>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7917" y="1078992"/>
            <a:ext cx="3438737" cy="1775885"/>
          </a:xfrm>
        </p:spPr>
        <p:txBody>
          <a:bodyPr anchor="b"/>
          <a:lstStyle/>
          <a:p>
            <a:r>
              <a:rPr lang="en-US"/>
              <a:t>Click to edit Master title style</a:t>
            </a:r>
          </a:p>
        </p:txBody>
      </p:sp>
    </p:spTree>
    <p:extLst>
      <p:ext uri="{BB962C8B-B14F-4D97-AF65-F5344CB8AC3E}">
        <p14:creationId xmlns:p14="http://schemas.microsoft.com/office/powerpoint/2010/main" val="23533097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Photo 12">
    <p:spTree>
      <p:nvGrpSpPr>
        <p:cNvPr id="1" name=""/>
        <p:cNvGrpSpPr/>
        <p:nvPr/>
      </p:nvGrpSpPr>
      <p:grpSpPr>
        <a:xfrm>
          <a:off x="0" y="0"/>
          <a:ext cx="0" cy="0"/>
          <a:chOff x="0" y="0"/>
          <a:chExt cx="0" cy="0"/>
        </a:xfrm>
      </p:grpSpPr>
      <p:sp>
        <p:nvSpPr>
          <p:cNvPr id="9" name="Rectangle 27">
            <a:extLst>
              <a:ext uri="{FF2B5EF4-FFF2-40B4-BE49-F238E27FC236}">
                <a16:creationId xmlns:a16="http://schemas.microsoft.com/office/drawing/2014/main" id="{4BA836F4-2E15-BBB9-6C79-09FBD5C1A863}"/>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5400000">
            <a:off x="11260013" y="5430678"/>
            <a:ext cx="1201947" cy="365125"/>
          </a:xfrm>
        </p:spPr>
        <p:txBody>
          <a:bodyPr/>
          <a:lstStyle/>
          <a:p>
            <a:fld id="{D5759696-30D4-43C6-A831-5F23FE5C26F6}" type="datetime1">
              <a:rPr lang="en-US" smtClean="0"/>
              <a:t>7/30/2026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697731" y="5012267"/>
            <a:ext cx="6598076" cy="946731"/>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201948"/>
          </a:xfrm>
        </p:spPr>
        <p:txBody>
          <a:bodyPr anchor="t">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2266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8" name="Rectangle 27">
            <a:extLst>
              <a:ext uri="{FF2B5EF4-FFF2-40B4-BE49-F238E27FC236}">
                <a16:creationId xmlns:a16="http://schemas.microsoft.com/office/drawing/2014/main" id="{DFD0D4C6-05C5-ECDA-BC1E-AD237C7E54E2}"/>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27">
            <a:extLst>
              <a:ext uri="{FF2B5EF4-FFF2-40B4-BE49-F238E27FC236}">
                <a16:creationId xmlns:a16="http://schemas.microsoft.com/office/drawing/2014/main" id="{835746CC-8C16-CDE6-963C-57C625938D05}"/>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51E5B27-12A7-489F-8576-0C8D04D45FD7}"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3600"/>
            </a:lvl1pPr>
          </a:lstStyle>
          <a:p>
            <a:r>
              <a:rPr lang="en-US"/>
              <a:t>Click to edit Master title style</a:t>
            </a:r>
            <a:endParaRPr lang="en-US" dirty="0"/>
          </a:p>
        </p:txBody>
      </p:sp>
    </p:spTree>
    <p:extLst>
      <p:ext uri="{BB962C8B-B14F-4D97-AF65-F5344CB8AC3E}">
        <p14:creationId xmlns:p14="http://schemas.microsoft.com/office/powerpoint/2010/main" val="7341047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Photo 13">
    <p:spTree>
      <p:nvGrpSpPr>
        <p:cNvPr id="1" name=""/>
        <p:cNvGrpSpPr/>
        <p:nvPr/>
      </p:nvGrpSpPr>
      <p:grpSpPr>
        <a:xfrm>
          <a:off x="0" y="0"/>
          <a:ext cx="0" cy="0"/>
          <a:chOff x="0" y="0"/>
          <a:chExt cx="0" cy="0"/>
        </a:xfrm>
      </p:grpSpPr>
      <p:sp>
        <p:nvSpPr>
          <p:cNvPr id="4" name="Rectangle 27">
            <a:extLst>
              <a:ext uri="{FF2B5EF4-FFF2-40B4-BE49-F238E27FC236}">
                <a16:creationId xmlns:a16="http://schemas.microsoft.com/office/drawing/2014/main" id="{C7A3522C-24C4-E430-6602-30D2FE78F245}"/>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5400000">
            <a:off x="11266479" y="5441146"/>
            <a:ext cx="1189012" cy="365125"/>
          </a:xfrm>
        </p:spPr>
        <p:txBody>
          <a:bodyPr/>
          <a:lstStyle/>
          <a:p>
            <a:fld id="{34128B85-1CD2-4797-A896-4626D7D1A663}" type="datetime1">
              <a:rPr lang="en-US" smtClean="0"/>
              <a:t>7/30/2026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318166" cy="17966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486402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Photo 14">
    <p:spTree>
      <p:nvGrpSpPr>
        <p:cNvPr id="1" name=""/>
        <p:cNvGrpSpPr/>
        <p:nvPr/>
      </p:nvGrpSpPr>
      <p:grpSpPr>
        <a:xfrm>
          <a:off x="0" y="0"/>
          <a:ext cx="0" cy="0"/>
          <a:chOff x="0" y="0"/>
          <a:chExt cx="0" cy="0"/>
        </a:xfrm>
      </p:grpSpPr>
      <p:sp>
        <p:nvSpPr>
          <p:cNvPr id="4" name="Rectangle 27">
            <a:extLst>
              <a:ext uri="{FF2B5EF4-FFF2-40B4-BE49-F238E27FC236}">
                <a16:creationId xmlns:a16="http://schemas.microsoft.com/office/drawing/2014/main" id="{3627FB0F-64F3-5846-DC7D-28A360BCE693}"/>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6" name="Date Placeholder 3">
            <a:extLst>
              <a:ext uri="{FF2B5EF4-FFF2-40B4-BE49-F238E27FC236}">
                <a16:creationId xmlns:a16="http://schemas.microsoft.com/office/drawing/2014/main" id="{02DCD148-3F88-28AB-52C0-1E03C4F05402}"/>
              </a:ext>
            </a:extLst>
          </p:cNvPr>
          <p:cNvSpPr>
            <a:spLocks noGrp="1"/>
          </p:cNvSpPr>
          <p:nvPr>
            <p:ph type="dt" sz="half" idx="10"/>
          </p:nvPr>
        </p:nvSpPr>
        <p:spPr>
          <a:xfrm rot="16200000">
            <a:off x="-393470" y="1141753"/>
            <a:ext cx="1446269" cy="365125"/>
          </a:xfrm>
        </p:spPr>
        <p:txBody>
          <a:bodyPr/>
          <a:lstStyle>
            <a:lvl1pPr algn="r">
              <a:defRPr/>
            </a:lvl1pPr>
          </a:lstStyle>
          <a:p>
            <a:fld id="{9E49934E-75F6-42FE-AA37-BA794F2E7AB8}" type="datetime1">
              <a:rPr lang="en-US" smtClean="0"/>
              <a:t>7/30/2026</a:t>
            </a:fld>
            <a:endParaRPr lang="en-US" dirty="0"/>
          </a:p>
        </p:txBody>
      </p:sp>
      <p:sp>
        <p:nvSpPr>
          <p:cNvPr id="3" name="Footer Placeholder 3">
            <a:extLst>
              <a:ext uri="{FF2B5EF4-FFF2-40B4-BE49-F238E27FC236}">
                <a16:creationId xmlns:a16="http://schemas.microsoft.com/office/drawing/2014/main" id="{E57BB355-133A-353F-BA77-2A4E35C8E17B}"/>
              </a:ext>
            </a:extLst>
          </p:cNvPr>
          <p:cNvSpPr>
            <a:spLocks noGrp="1"/>
          </p:cNvSpPr>
          <p:nvPr>
            <p:ph type="ftr" sz="quarter" idx="16"/>
          </p:nvPr>
        </p:nvSpPr>
        <p:spPr>
          <a:xfrm flipH="1">
            <a:off x="716855" y="128164"/>
            <a:ext cx="3280068" cy="365125"/>
          </a:xfrm>
        </p:spPr>
        <p:txBody>
          <a:bodyPr/>
          <a:lstStyle>
            <a:lvl1pPr algn="l">
              <a:defRPr/>
            </a:lvl1pPr>
          </a:lstStyle>
          <a:p>
            <a:r>
              <a:rPr lang="en-US" dirty="0"/>
              <a:t>Sample Footer Text</a:t>
            </a:r>
          </a:p>
        </p:txBody>
      </p:sp>
      <p:sp>
        <p:nvSpPr>
          <p:cNvPr id="5" name="Slide Number Placeholder 8">
            <a:extLst>
              <a:ext uri="{FF2B5EF4-FFF2-40B4-BE49-F238E27FC236}">
                <a16:creationId xmlns:a16="http://schemas.microsoft.com/office/drawing/2014/main" id="{94C2C3A1-D379-7C2C-CAF0-05E4BCE3BCBB}"/>
              </a:ext>
            </a:extLst>
          </p:cNvPr>
          <p:cNvSpPr>
            <a:spLocks noGrp="1"/>
          </p:cNvSpPr>
          <p:nvPr>
            <p:ph type="sldNum" sz="quarter" idx="17"/>
          </p:nvPr>
        </p:nvSpPr>
        <p:spPr>
          <a:xfrm flipH="1">
            <a:off x="147100" y="128164"/>
            <a:ext cx="569755" cy="365125"/>
          </a:xfrm>
        </p:spPr>
        <p:txBody>
          <a:bodyPr/>
          <a:lstStyle>
            <a:lvl1pPr algn="l">
              <a:defRPr/>
            </a:lvl1pPr>
          </a:lstStyle>
          <a:p>
            <a:fld id="{CC057153-B650-4DEB-B370-79DDCFDCE934}" type="slidenum">
              <a:rPr lang="en-US" smtClean="0"/>
              <a:pPr/>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97910" y="561425"/>
            <a:ext cx="635213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55436" y="1355436"/>
            <a:ext cx="3880241" cy="1446269"/>
          </a:xfrm>
        </p:spPr>
        <p:txBody>
          <a:bodyPr anchor="t">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0801786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Photo 15">
    <p:spTree>
      <p:nvGrpSpPr>
        <p:cNvPr id="1" name=""/>
        <p:cNvGrpSpPr/>
        <p:nvPr/>
      </p:nvGrpSpPr>
      <p:grpSpPr>
        <a:xfrm>
          <a:off x="0" y="0"/>
          <a:ext cx="0" cy="0"/>
          <a:chOff x="0" y="0"/>
          <a:chExt cx="0" cy="0"/>
        </a:xfrm>
      </p:grpSpPr>
      <p:sp>
        <p:nvSpPr>
          <p:cNvPr id="3" name="Rectangle 27">
            <a:extLst>
              <a:ext uri="{FF2B5EF4-FFF2-40B4-BE49-F238E27FC236}">
                <a16:creationId xmlns:a16="http://schemas.microsoft.com/office/drawing/2014/main" id="{A0A9B55F-30C2-525F-21AA-CE1A353BDC0C}"/>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Rectangle 27">
            <a:extLst>
              <a:ext uri="{FF2B5EF4-FFF2-40B4-BE49-F238E27FC236}">
                <a16:creationId xmlns:a16="http://schemas.microsoft.com/office/drawing/2014/main" id="{CBF6519D-01CB-0493-8493-8375F9C4D9F6}"/>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361297" y="2433485"/>
            <a:ext cx="5697867" cy="352518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DFD006B-2D78-422C-A860-0FD93D02F267}" type="datetime1">
              <a:rPr lang="en-US" smtClean="0"/>
              <a:t>7/30/2026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562088" y="2433484"/>
            <a:ext cx="3277618" cy="3069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61298" y="1402219"/>
            <a:ext cx="10224150" cy="852554"/>
          </a:xfrm>
        </p:spPr>
        <p:txBody>
          <a:bodyPr anchor="ctr"/>
          <a:lstStyle/>
          <a:p>
            <a:r>
              <a:rPr lang="en-US"/>
              <a:t>Click to edit Master title style</a:t>
            </a:r>
            <a:endParaRPr lang="en-US" dirty="0"/>
          </a:p>
        </p:txBody>
      </p:sp>
    </p:spTree>
    <p:extLst>
      <p:ext uri="{BB962C8B-B14F-4D97-AF65-F5344CB8AC3E}">
        <p14:creationId xmlns:p14="http://schemas.microsoft.com/office/powerpoint/2010/main" val="35281105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Photo 16">
    <p:spTree>
      <p:nvGrpSpPr>
        <p:cNvPr id="1" name=""/>
        <p:cNvGrpSpPr/>
        <p:nvPr/>
      </p:nvGrpSpPr>
      <p:grpSpPr>
        <a:xfrm>
          <a:off x="0" y="0"/>
          <a:ext cx="0" cy="0"/>
          <a:chOff x="0" y="0"/>
          <a:chExt cx="0" cy="0"/>
        </a:xfrm>
      </p:grpSpPr>
      <p:sp>
        <p:nvSpPr>
          <p:cNvPr id="9" name="Rectangle 27">
            <a:extLst>
              <a:ext uri="{FF2B5EF4-FFF2-40B4-BE49-F238E27FC236}">
                <a16:creationId xmlns:a16="http://schemas.microsoft.com/office/drawing/2014/main" id="{C8D7DD94-2E5C-FB93-496F-826C256A0FD5}"/>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27">
            <a:extLst>
              <a:ext uri="{FF2B5EF4-FFF2-40B4-BE49-F238E27FC236}">
                <a16:creationId xmlns:a16="http://schemas.microsoft.com/office/drawing/2014/main" id="{ADFDDC9E-F7FE-09C7-8E84-5295C03DEC22}"/>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352293" y="2715490"/>
            <a:ext cx="4237345" cy="2787072"/>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1FD138-40EE-4F3B-B6C6-9A90E603E217}" type="datetime1">
              <a:rPr lang="en-US" smtClean="0"/>
              <a:t>7/30/2026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1" y="899003"/>
            <a:ext cx="4743706" cy="4603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61299" y="1355438"/>
            <a:ext cx="4525151" cy="1069108"/>
          </a:xfrm>
        </p:spPr>
        <p:txBody>
          <a:bodyPr anchor="b">
            <a:no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8144783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Photo 1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352294" y="3650974"/>
            <a:ext cx="3227176" cy="2266941"/>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90E701-76B1-45A3-BC25-DA1A879B7CFF}" type="datetime1">
              <a:rPr lang="en-US" smtClean="0"/>
              <a:t>7/30/2026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7615" y="1355436"/>
            <a:ext cx="6002663" cy="45624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61299" y="1355436"/>
            <a:ext cx="3218171" cy="1851590"/>
          </a:xfrm>
        </p:spPr>
        <p:txBody>
          <a:bodyPr anchor="t">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6044018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Big Number 1">
    <p:spTree>
      <p:nvGrpSpPr>
        <p:cNvPr id="1" name=""/>
        <p:cNvGrpSpPr/>
        <p:nvPr/>
      </p:nvGrpSpPr>
      <p:grpSpPr>
        <a:xfrm>
          <a:off x="0" y="0"/>
          <a:ext cx="0" cy="0"/>
          <a:chOff x="0" y="0"/>
          <a:chExt cx="0" cy="0"/>
        </a:xfrm>
      </p:grpSpPr>
      <p:sp>
        <p:nvSpPr>
          <p:cNvPr id="7" name="Rectangle 27">
            <a:extLst>
              <a:ext uri="{FF2B5EF4-FFF2-40B4-BE49-F238E27FC236}">
                <a16:creationId xmlns:a16="http://schemas.microsoft.com/office/drawing/2014/main" id="{F877F175-E472-009C-5537-26776E1F12BD}"/>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27">
            <a:extLst>
              <a:ext uri="{FF2B5EF4-FFF2-40B4-BE49-F238E27FC236}">
                <a16:creationId xmlns:a16="http://schemas.microsoft.com/office/drawing/2014/main" id="{0A3702B7-8ABD-4831-AA34-9CBAA49413C9}"/>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F1BBA70-2AA6-42C1-87BB-811FFA58D995}"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61296" y="5070410"/>
            <a:ext cx="5231527" cy="1001206"/>
          </a:xfrm>
        </p:spPr>
        <p:txBody>
          <a:bodyPr anchor="t">
            <a:normAutofit/>
          </a:bodyPr>
          <a:lstStyle>
            <a:lvl1pPr marL="0" indent="0" algn="l">
              <a:lnSpc>
                <a:spcPct val="100000"/>
              </a:lnSpc>
              <a:buNone/>
              <a:defRPr sz="20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361298" y="1355436"/>
            <a:ext cx="10004694" cy="3545747"/>
          </a:xfrm>
        </p:spPr>
        <p:txBody>
          <a:bodyPr anchor="b">
            <a:normAutofit/>
          </a:bodyPr>
          <a:lstStyle>
            <a:lvl1pPr algn="l">
              <a:defRPr sz="23200">
                <a:solidFill>
                  <a:schemeClr val="tx1"/>
                </a:solidFill>
              </a:defRPr>
            </a:lvl1pPr>
          </a:lstStyle>
          <a:p>
            <a:r>
              <a:rPr lang="en-US" dirty="0"/>
              <a:t>##%</a:t>
            </a:r>
          </a:p>
        </p:txBody>
      </p:sp>
    </p:spTree>
    <p:extLst>
      <p:ext uri="{BB962C8B-B14F-4D97-AF65-F5344CB8AC3E}">
        <p14:creationId xmlns:p14="http://schemas.microsoft.com/office/powerpoint/2010/main" val="274366702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Big Number 2">
    <p:spTree>
      <p:nvGrpSpPr>
        <p:cNvPr id="1" name=""/>
        <p:cNvGrpSpPr/>
        <p:nvPr/>
      </p:nvGrpSpPr>
      <p:grpSpPr>
        <a:xfrm>
          <a:off x="0" y="0"/>
          <a:ext cx="0" cy="0"/>
          <a:chOff x="0" y="0"/>
          <a:chExt cx="0" cy="0"/>
        </a:xfrm>
      </p:grpSpPr>
      <p:sp>
        <p:nvSpPr>
          <p:cNvPr id="7" name="Rectangle 27">
            <a:extLst>
              <a:ext uri="{FF2B5EF4-FFF2-40B4-BE49-F238E27FC236}">
                <a16:creationId xmlns:a16="http://schemas.microsoft.com/office/drawing/2014/main" id="{FAFB5367-34C6-699C-37C0-0C3AF505A1B4}"/>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27">
            <a:extLst>
              <a:ext uri="{FF2B5EF4-FFF2-40B4-BE49-F238E27FC236}">
                <a16:creationId xmlns:a16="http://schemas.microsoft.com/office/drawing/2014/main" id="{DD99B59B-A4A4-D3AD-C226-0DACFD0599D4}"/>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5E91F34-6CAA-400B-B61F-9A9FA17729A3}"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978970"/>
            <a:ext cx="7525512" cy="980028"/>
          </a:xfrm>
        </p:spPr>
        <p:txBody>
          <a:bodyPr anchor="t">
            <a:normAutofit/>
          </a:bodyPr>
          <a:lstStyle>
            <a:lvl1pPr marL="0" indent="0" algn="ctr">
              <a:buNone/>
              <a:defRPr sz="20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361298" y="1355436"/>
            <a:ext cx="9478407" cy="3454307"/>
          </a:xfrm>
        </p:spPr>
        <p:txBody>
          <a:bodyPr anchor="b">
            <a:normAutofit/>
          </a:bodyPr>
          <a:lstStyle>
            <a:lvl1pPr algn="ctr">
              <a:defRPr sz="23200">
                <a:solidFill>
                  <a:schemeClr val="tx1"/>
                </a:solidFill>
              </a:defRPr>
            </a:lvl1pPr>
          </a:lstStyle>
          <a:p>
            <a:r>
              <a:rPr lang="en-US" dirty="0"/>
              <a:t>##%</a:t>
            </a:r>
          </a:p>
        </p:txBody>
      </p:sp>
    </p:spTree>
    <p:extLst>
      <p:ext uri="{BB962C8B-B14F-4D97-AF65-F5344CB8AC3E}">
        <p14:creationId xmlns:p14="http://schemas.microsoft.com/office/powerpoint/2010/main" val="208962815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Big Number 3">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B126ABF-7A5F-69A6-7D78-F59A90A7009E}"/>
              </a:ext>
            </a:extLst>
          </p:cNvPr>
          <p:cNvSpPr/>
          <p:nvPr userDrawn="1"/>
        </p:nvSpPr>
        <p:spPr>
          <a:xfrm>
            <a:off x="0" y="0"/>
            <a:ext cx="12191999"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27">
            <a:extLst>
              <a:ext uri="{FF2B5EF4-FFF2-40B4-BE49-F238E27FC236}">
                <a16:creationId xmlns:a16="http://schemas.microsoft.com/office/drawing/2014/main" id="{58BD598E-EE18-7213-4510-07FBAD08BBA4}"/>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27">
            <a:extLst>
              <a:ext uri="{FF2B5EF4-FFF2-40B4-BE49-F238E27FC236}">
                <a16:creationId xmlns:a16="http://schemas.microsoft.com/office/drawing/2014/main" id="{DCDBE953-4446-F1D2-80C9-BA7FCDBF4C9E}"/>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C66FEB3D-5673-43EB-811C-BC479FBB872C}"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978970"/>
            <a:ext cx="7525512" cy="980028"/>
          </a:xfrm>
        </p:spPr>
        <p:txBody>
          <a:bodyPr anchor="t">
            <a:normAutofit/>
          </a:bodyPr>
          <a:lstStyle>
            <a:lvl1pPr marL="0" indent="0" algn="ctr">
              <a:buNone/>
              <a:defRPr sz="20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361298" y="1355436"/>
            <a:ext cx="9478408" cy="3454307"/>
          </a:xfrm>
        </p:spPr>
        <p:txBody>
          <a:bodyPr anchor="b">
            <a:normAutofit/>
          </a:bodyPr>
          <a:lstStyle>
            <a:lvl1pPr algn="ctr">
              <a:defRPr sz="23200">
                <a:solidFill>
                  <a:schemeClr val="tx1"/>
                </a:solidFill>
              </a:defRPr>
            </a:lvl1pPr>
          </a:lstStyle>
          <a:p>
            <a:r>
              <a:rPr lang="en-US" dirty="0"/>
              <a:t>##%</a:t>
            </a:r>
          </a:p>
        </p:txBody>
      </p:sp>
    </p:spTree>
    <p:extLst>
      <p:ext uri="{BB962C8B-B14F-4D97-AF65-F5344CB8AC3E}">
        <p14:creationId xmlns:p14="http://schemas.microsoft.com/office/powerpoint/2010/main" val="12203216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10" name="Rectangle 27">
            <a:extLst>
              <a:ext uri="{FF2B5EF4-FFF2-40B4-BE49-F238E27FC236}">
                <a16:creationId xmlns:a16="http://schemas.microsoft.com/office/drawing/2014/main" id="{69285330-04EF-FABE-6AC6-842AABED0C00}"/>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27">
            <a:extLst>
              <a:ext uri="{FF2B5EF4-FFF2-40B4-BE49-F238E27FC236}">
                <a16:creationId xmlns:a16="http://schemas.microsoft.com/office/drawing/2014/main" id="{0A295DDF-1376-9A20-EF47-FB3A0B4BD04D}"/>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414B7A1-41E8-4A76-878D-2634E23B8A7A}" type="datetime1">
              <a:rPr lang="en-US" smtClean="0"/>
              <a:t>7/30/2026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61298" y="1355437"/>
            <a:ext cx="9478408" cy="4147461"/>
          </a:xfrm>
        </p:spPr>
        <p:txBody>
          <a:bodyPr anchor="ctr">
            <a:noAutofit/>
          </a:bodyPr>
          <a:lstStyle>
            <a:lvl1pPr marL="0" indent="0" algn="ctr">
              <a:lnSpc>
                <a:spcPct val="100000"/>
              </a:lnSpc>
              <a:buNone/>
              <a:defRPr sz="3600" b="1"/>
            </a:lvl1pPr>
            <a:lvl2pPr marL="228600" indent="0" algn="ctr">
              <a:lnSpc>
                <a:spcPct val="100000"/>
              </a:lnSpc>
              <a:buNone/>
              <a:defRPr sz="3200" b="1"/>
            </a:lvl2pPr>
            <a:lvl3pPr marL="457200" indent="0" algn="ctr">
              <a:lnSpc>
                <a:spcPct val="100000"/>
              </a:lnSpc>
              <a:buNone/>
              <a:defRPr sz="2800" b="1"/>
            </a:lvl3pPr>
            <a:lvl4pPr marL="685800" indent="0" algn="ctr">
              <a:lnSpc>
                <a:spcPct val="100000"/>
              </a:lnSpc>
              <a:buNone/>
              <a:defRPr sz="2400" b="1"/>
            </a:lvl4pPr>
            <a:lvl5pPr marL="914400" indent="0" algn="ctr">
              <a:lnSpc>
                <a:spcPct val="100000"/>
              </a:lnSpc>
              <a:buNone/>
              <a:defRPr sz="20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Tree>
    <p:extLst>
      <p:ext uri="{BB962C8B-B14F-4D97-AF65-F5344CB8AC3E}">
        <p14:creationId xmlns:p14="http://schemas.microsoft.com/office/powerpoint/2010/main" val="3191308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6" name="Rectangle 27">
            <a:extLst>
              <a:ext uri="{FF2B5EF4-FFF2-40B4-BE49-F238E27FC236}">
                <a16:creationId xmlns:a16="http://schemas.microsoft.com/office/drawing/2014/main" id="{1F06BB4A-8D6A-1428-8002-E2519822EEFF}"/>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27">
            <a:extLst>
              <a:ext uri="{FF2B5EF4-FFF2-40B4-BE49-F238E27FC236}">
                <a16:creationId xmlns:a16="http://schemas.microsoft.com/office/drawing/2014/main" id="{5B106A03-B7C4-C3C8-340B-4A592AF9BABC}"/>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EE8AC208-2CE8-4467-87FC-2C3CDDF8B189}" type="datetime1">
              <a:rPr lang="en-US" smtClean="0"/>
              <a:t>7/30/2026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61298" y="1929384"/>
            <a:ext cx="9095790" cy="4029280"/>
          </a:xfrm>
        </p:spPr>
        <p:txBody>
          <a:bodyPr anchor="b">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Tree>
    <p:extLst>
      <p:ext uri="{BB962C8B-B14F-4D97-AF65-F5344CB8AC3E}">
        <p14:creationId xmlns:p14="http://schemas.microsoft.com/office/powerpoint/2010/main" val="212573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a:xfrm rot="5400000">
            <a:off x="11362895" y="5533561"/>
            <a:ext cx="996182" cy="365125"/>
          </a:xfrm>
        </p:spPr>
        <p:txBody>
          <a:bodyPr/>
          <a:lstStyle/>
          <a:p>
            <a:fld id="{EB6A1D13-05BC-4BA8-83E2-C6AA5FD67DB9}" type="datetime1">
              <a:rPr lang="en-US" smtClean="0"/>
              <a:t>7/30/2026</a:t>
            </a:fld>
            <a:endParaRPr lang="en-US" dirty="0"/>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0355580"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0355580" cy="786384"/>
          </a:xfrm>
        </p:spPr>
        <p:txBody>
          <a:bodyPr anchor="b">
            <a:normAutofit/>
          </a:bodyPr>
          <a:lstStyle>
            <a:lvl1pPr algn="l">
              <a:defRPr sz="3200"/>
            </a:lvl1pPr>
          </a:lstStyle>
          <a:p>
            <a:r>
              <a:rPr lang="en-US"/>
              <a:t>Click to edit Master title style</a:t>
            </a:r>
            <a:endParaRPr lang="en-US" dirty="0"/>
          </a:p>
        </p:txBody>
      </p:sp>
    </p:spTree>
    <p:extLst>
      <p:ext uri="{BB962C8B-B14F-4D97-AF65-F5344CB8AC3E}">
        <p14:creationId xmlns:p14="http://schemas.microsoft.com/office/powerpoint/2010/main" val="12597600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6" name="Rectangle 27">
            <a:extLst>
              <a:ext uri="{FF2B5EF4-FFF2-40B4-BE49-F238E27FC236}">
                <a16:creationId xmlns:a16="http://schemas.microsoft.com/office/drawing/2014/main" id="{7843119B-637A-164F-EA38-21DFFF204001}"/>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27">
            <a:extLst>
              <a:ext uri="{FF2B5EF4-FFF2-40B4-BE49-F238E27FC236}">
                <a16:creationId xmlns:a16="http://schemas.microsoft.com/office/drawing/2014/main" id="{E3BACD90-CC53-93E3-C10A-10F791EE11E7}"/>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C4DD269-ADC4-4272-8281-D707A0CDD051}" type="datetime1">
              <a:rPr lang="en-US" smtClean="0"/>
              <a:t>7/30/2026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61298" y="1355437"/>
            <a:ext cx="9095790" cy="4603227"/>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Tree>
    <p:extLst>
      <p:ext uri="{BB962C8B-B14F-4D97-AF65-F5344CB8AC3E}">
        <p14:creationId xmlns:p14="http://schemas.microsoft.com/office/powerpoint/2010/main" val="39687482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Quote 1">
    <p:spTree>
      <p:nvGrpSpPr>
        <p:cNvPr id="1" name=""/>
        <p:cNvGrpSpPr/>
        <p:nvPr/>
      </p:nvGrpSpPr>
      <p:grpSpPr>
        <a:xfrm>
          <a:off x="0" y="0"/>
          <a:ext cx="0" cy="0"/>
          <a:chOff x="0" y="0"/>
          <a:chExt cx="0" cy="0"/>
        </a:xfrm>
      </p:grpSpPr>
      <p:sp>
        <p:nvSpPr>
          <p:cNvPr id="7" name="Rectangle 27">
            <a:extLst>
              <a:ext uri="{FF2B5EF4-FFF2-40B4-BE49-F238E27FC236}">
                <a16:creationId xmlns:a16="http://schemas.microsoft.com/office/drawing/2014/main" id="{D63E7D34-68D7-C900-DBF4-A3125667E0A8}"/>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27">
            <a:extLst>
              <a:ext uri="{FF2B5EF4-FFF2-40B4-BE49-F238E27FC236}">
                <a16:creationId xmlns:a16="http://schemas.microsoft.com/office/drawing/2014/main" id="{692589AD-1422-9184-FE05-87EFDC478203}"/>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F89F6D4-53F9-4196-B665-184F5B93F04B}"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361298" y="5428752"/>
            <a:ext cx="9469402" cy="529912"/>
          </a:xfrm>
        </p:spPr>
        <p:txBody>
          <a:bodyPr anchor="ct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361298" y="1355436"/>
            <a:ext cx="9469402" cy="3490883"/>
          </a:xfrm>
        </p:spPr>
        <p:txBody>
          <a:bodyPr anchor="ctr">
            <a:normAutofit/>
          </a:bodyPr>
          <a:lstStyle>
            <a:lvl1pPr algn="l">
              <a:lnSpc>
                <a:spcPct val="100000"/>
              </a:lnSpc>
              <a:defRPr sz="3600" b="0"/>
            </a:lvl1pPr>
          </a:lstStyle>
          <a:p>
            <a:r>
              <a:rPr lang="en-US" dirty="0"/>
              <a:t>Click to edit Quote</a:t>
            </a:r>
          </a:p>
        </p:txBody>
      </p:sp>
    </p:spTree>
    <p:extLst>
      <p:ext uri="{BB962C8B-B14F-4D97-AF65-F5344CB8AC3E}">
        <p14:creationId xmlns:p14="http://schemas.microsoft.com/office/powerpoint/2010/main" val="33425746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Quote 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B7DE80-38F2-0338-74F2-A93AEC8DC19C}"/>
              </a:ext>
            </a:extLst>
          </p:cNvPr>
          <p:cNvSpPr/>
          <p:nvPr userDrawn="1"/>
        </p:nvSpPr>
        <p:spPr>
          <a:xfrm>
            <a:off x="1"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27">
            <a:extLst>
              <a:ext uri="{FF2B5EF4-FFF2-40B4-BE49-F238E27FC236}">
                <a16:creationId xmlns:a16="http://schemas.microsoft.com/office/drawing/2014/main" id="{C153A569-73C3-01D5-E101-77F38458E3C6}"/>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Rectangle 27">
            <a:extLst>
              <a:ext uri="{FF2B5EF4-FFF2-40B4-BE49-F238E27FC236}">
                <a16:creationId xmlns:a16="http://schemas.microsoft.com/office/drawing/2014/main" id="{E8B49FFE-5394-E441-17D5-19E03B0708BF}"/>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A9F97091-B5BC-4569-84E8-E2C687B2F96D}"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361297" y="5349240"/>
            <a:ext cx="9469403" cy="466344"/>
          </a:xfrm>
        </p:spPr>
        <p:txBody>
          <a:bodyPr anchor="ct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361298" y="1355436"/>
            <a:ext cx="9478408" cy="3280571"/>
          </a:xfrm>
        </p:spPr>
        <p:txBody>
          <a:bodyPr anchor="ctr">
            <a:normAutofit/>
          </a:bodyPr>
          <a:lstStyle>
            <a:lvl1pPr algn="l">
              <a:lnSpc>
                <a:spcPct val="100000"/>
              </a:lnSpc>
              <a:defRPr sz="3600" b="0"/>
            </a:lvl1pPr>
          </a:lstStyle>
          <a:p>
            <a:r>
              <a:rPr lang="en-US" dirty="0"/>
              <a:t>Click to edit Quote</a:t>
            </a:r>
          </a:p>
        </p:txBody>
      </p:sp>
    </p:spTree>
    <p:extLst>
      <p:ext uri="{BB962C8B-B14F-4D97-AF65-F5344CB8AC3E}">
        <p14:creationId xmlns:p14="http://schemas.microsoft.com/office/powerpoint/2010/main" val="110348346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Quote 3">
    <p:spTree>
      <p:nvGrpSpPr>
        <p:cNvPr id="1" name=""/>
        <p:cNvGrpSpPr/>
        <p:nvPr/>
      </p:nvGrpSpPr>
      <p:grpSpPr>
        <a:xfrm>
          <a:off x="0" y="0"/>
          <a:ext cx="0" cy="0"/>
          <a:chOff x="0" y="0"/>
          <a:chExt cx="0" cy="0"/>
        </a:xfrm>
      </p:grpSpPr>
      <p:sp>
        <p:nvSpPr>
          <p:cNvPr id="15" name="Rectangle 27">
            <a:extLst>
              <a:ext uri="{FF2B5EF4-FFF2-40B4-BE49-F238E27FC236}">
                <a16:creationId xmlns:a16="http://schemas.microsoft.com/office/drawing/2014/main" id="{E29F6E16-05E4-A78F-A97B-BFB08E76530B}"/>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Rectangle 27">
            <a:extLst>
              <a:ext uri="{FF2B5EF4-FFF2-40B4-BE49-F238E27FC236}">
                <a16:creationId xmlns:a16="http://schemas.microsoft.com/office/drawing/2014/main" id="{EE9353AB-8E8F-5D7C-E294-6B250769FADD}"/>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888EAE5-4E4E-4E14-965B-1C7EA71A795F}"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361298" y="5486014"/>
            <a:ext cx="8961120" cy="466344"/>
          </a:xfrm>
        </p:spPr>
        <p:txBody>
          <a:bodyPr anchor="ct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Quote Author</a:t>
            </a: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361298" y="1355437"/>
            <a:ext cx="8961120" cy="3169920"/>
          </a:xfrm>
        </p:spPr>
        <p:txBody>
          <a:bodyPr anchor="ctr">
            <a:normAutofit/>
          </a:bodyPr>
          <a:lstStyle>
            <a:lvl1pPr algn="l">
              <a:lnSpc>
                <a:spcPct val="100000"/>
              </a:lnSpc>
              <a:defRPr sz="3600" b="0"/>
            </a:lvl1pPr>
          </a:lstStyle>
          <a:p>
            <a:r>
              <a:rPr lang="en-US" dirty="0"/>
              <a:t>Click to edit Quote</a:t>
            </a:r>
          </a:p>
        </p:txBody>
      </p:sp>
    </p:spTree>
    <p:extLst>
      <p:ext uri="{BB962C8B-B14F-4D97-AF65-F5344CB8AC3E}">
        <p14:creationId xmlns:p14="http://schemas.microsoft.com/office/powerpoint/2010/main" val="106865503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2" name="Rectangle 27">
            <a:extLst>
              <a:ext uri="{FF2B5EF4-FFF2-40B4-BE49-F238E27FC236}">
                <a16:creationId xmlns:a16="http://schemas.microsoft.com/office/drawing/2014/main" id="{9CE8485D-0F5A-8EE6-1CFB-452B14F3784E}"/>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Rectangle 27">
            <a:extLst>
              <a:ext uri="{FF2B5EF4-FFF2-40B4-BE49-F238E27FC236}">
                <a16:creationId xmlns:a16="http://schemas.microsoft.com/office/drawing/2014/main" id="{67E490B7-4A84-3262-AE51-71560ACFE60F}"/>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2609163-2D8F-47AF-B66D-9CA4EF2E8B2E}" type="datetime1">
              <a:rPr lang="en-US" smtClean="0"/>
              <a:t>7/30/2026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4" name="Text Placeholder 8">
            <a:extLst>
              <a:ext uri="{FF2B5EF4-FFF2-40B4-BE49-F238E27FC236}">
                <a16:creationId xmlns:a16="http://schemas.microsoft.com/office/drawing/2014/main" id="{6F33C853-B8A7-B137-2B65-A4021A24DAC1}"/>
              </a:ext>
            </a:extLst>
          </p:cNvPr>
          <p:cNvSpPr>
            <a:spLocks noGrp="1"/>
          </p:cNvSpPr>
          <p:nvPr>
            <p:ph type="body" sz="quarter" idx="15"/>
          </p:nvPr>
        </p:nvSpPr>
        <p:spPr>
          <a:xfrm>
            <a:off x="6397624" y="2296752"/>
            <a:ext cx="4433077" cy="3205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1361297" y="2296752"/>
            <a:ext cx="4433077" cy="32058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1361297" y="1355437"/>
            <a:ext cx="9478410" cy="758433"/>
          </a:xfrm>
        </p:spPr>
        <p:txBody>
          <a:bodyPr/>
          <a:lstStyle/>
          <a:p>
            <a:r>
              <a:rPr lang="en-US"/>
              <a:t>Click to edit Master title style</a:t>
            </a:r>
          </a:p>
        </p:txBody>
      </p:sp>
    </p:spTree>
    <p:extLst>
      <p:ext uri="{BB962C8B-B14F-4D97-AF65-F5344CB8AC3E}">
        <p14:creationId xmlns:p14="http://schemas.microsoft.com/office/powerpoint/2010/main" val="5539203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Rectangle 27">
            <a:extLst>
              <a:ext uri="{FF2B5EF4-FFF2-40B4-BE49-F238E27FC236}">
                <a16:creationId xmlns:a16="http://schemas.microsoft.com/office/drawing/2014/main" id="{A62FB8FC-1BAB-099F-795F-9A363AB3F6CF}"/>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27">
            <a:extLst>
              <a:ext uri="{FF2B5EF4-FFF2-40B4-BE49-F238E27FC236}">
                <a16:creationId xmlns:a16="http://schemas.microsoft.com/office/drawing/2014/main" id="{CEB013B7-4546-E415-CB65-45F3DAF3862C}"/>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8D9429DB-F491-4FE5-A7E5-C08C8D5C4E46}" type="datetime1">
              <a:rPr lang="en-US" smtClean="0"/>
              <a:t>7/30/2026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621516" y="2758965"/>
            <a:ext cx="4674289" cy="32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621516" y="2020987"/>
            <a:ext cx="46742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1355433" y="2758931"/>
            <a:ext cx="4674289" cy="31997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1355435" y="2020987"/>
            <a:ext cx="46742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1355436" y="1355435"/>
            <a:ext cx="9999952" cy="559833"/>
          </a:xfrm>
        </p:spPr>
        <p:txBody>
          <a:bodyPr/>
          <a:lstStyle/>
          <a:p>
            <a:r>
              <a:rPr lang="en-US"/>
              <a:t>Click to edit Master title style</a:t>
            </a:r>
            <a:endParaRPr lang="en-US" dirty="0"/>
          </a:p>
        </p:txBody>
      </p:sp>
    </p:spTree>
    <p:extLst>
      <p:ext uri="{BB962C8B-B14F-4D97-AF65-F5344CB8AC3E}">
        <p14:creationId xmlns:p14="http://schemas.microsoft.com/office/powerpoint/2010/main" val="3914525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27">
            <a:extLst>
              <a:ext uri="{FF2B5EF4-FFF2-40B4-BE49-F238E27FC236}">
                <a16:creationId xmlns:a16="http://schemas.microsoft.com/office/drawing/2014/main" id="{07E74D72-393E-8A13-2E60-C6CC4AFE647F}"/>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27">
            <a:extLst>
              <a:ext uri="{FF2B5EF4-FFF2-40B4-BE49-F238E27FC236}">
                <a16:creationId xmlns:a16="http://schemas.microsoft.com/office/drawing/2014/main" id="{1D3BDE14-7401-4B8B-B075-EDB936658C0B}"/>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CEEDAC84-4DFF-410D-A2CB-CA3FC7492ACB}" type="datetime1">
              <a:rPr lang="en-US" smtClean="0"/>
              <a:t>7/30/2026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1355436" y="1355436"/>
            <a:ext cx="9491240" cy="1177334"/>
          </a:xfrm>
        </p:spPr>
        <p:txBody>
          <a:bodyPr/>
          <a:lstStyle/>
          <a:p>
            <a:r>
              <a:rPr lang="en-US"/>
              <a:t>Click to edit Master title style</a:t>
            </a:r>
          </a:p>
        </p:txBody>
      </p:sp>
    </p:spTree>
    <p:extLst>
      <p:ext uri="{BB962C8B-B14F-4D97-AF65-F5344CB8AC3E}">
        <p14:creationId xmlns:p14="http://schemas.microsoft.com/office/powerpoint/2010/main" val="29389972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27">
            <a:extLst>
              <a:ext uri="{FF2B5EF4-FFF2-40B4-BE49-F238E27FC236}">
                <a16:creationId xmlns:a16="http://schemas.microsoft.com/office/drawing/2014/main" id="{39CE58CB-CDBE-8EA9-CE2E-E99F891DDA03}"/>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Rectangle 27">
            <a:extLst>
              <a:ext uri="{FF2B5EF4-FFF2-40B4-BE49-F238E27FC236}">
                <a16:creationId xmlns:a16="http://schemas.microsoft.com/office/drawing/2014/main" id="{6444346A-8C6D-F671-200C-56AA80A15660}"/>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56A99F7E-F7B6-4CA8-8FB9-17017535C2F5}" type="datetime1">
              <a:rPr lang="en-US" smtClean="0"/>
              <a:t>7/30/2026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444887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27">
            <a:extLst>
              <a:ext uri="{FF2B5EF4-FFF2-40B4-BE49-F238E27FC236}">
                <a16:creationId xmlns:a16="http://schemas.microsoft.com/office/drawing/2014/main" id="{1B565062-01CE-0BD1-C054-6F9DB6F0993D}"/>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27">
            <a:extLst>
              <a:ext uri="{FF2B5EF4-FFF2-40B4-BE49-F238E27FC236}">
                <a16:creationId xmlns:a16="http://schemas.microsoft.com/office/drawing/2014/main" id="{224ED13C-BA86-A3CC-D61F-9E266EA45547}"/>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D8D55E6A-4B20-419B-8975-EC9D5EE3F000}" type="datetime1">
              <a:rPr lang="en-US" smtClean="0"/>
              <a:t>7/30/2026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9" y="1355436"/>
            <a:ext cx="5701856" cy="4147462"/>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1355436" y="3166976"/>
            <a:ext cx="3595634" cy="2791688"/>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1355436" y="1355437"/>
            <a:ext cx="3595634" cy="1613050"/>
          </a:xfrm>
        </p:spPr>
        <p:txBody>
          <a:bodyPr anchor="t">
            <a:no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3775151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27">
            <a:extLst>
              <a:ext uri="{FF2B5EF4-FFF2-40B4-BE49-F238E27FC236}">
                <a16:creationId xmlns:a16="http://schemas.microsoft.com/office/drawing/2014/main" id="{86748F50-DB9E-273F-AC47-8853CF0BCA29}"/>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27">
            <a:extLst>
              <a:ext uri="{FF2B5EF4-FFF2-40B4-BE49-F238E27FC236}">
                <a16:creationId xmlns:a16="http://schemas.microsoft.com/office/drawing/2014/main" id="{70B9A921-7B5C-AFCD-BDA8-ABE54BCE76BE}"/>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139559" y="1355435"/>
            <a:ext cx="5694954" cy="4147463"/>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EEEB7332-06A9-4FE5-B9D1-BB7784ED9F11}" type="datetime1">
              <a:rPr lang="en-US" smtClean="0"/>
              <a:t>7/30/2026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370677" y="3471015"/>
            <a:ext cx="3585586" cy="2487984"/>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1355436" y="1355436"/>
            <a:ext cx="3595634" cy="1878775"/>
          </a:xfrm>
        </p:spPr>
        <p:txBody>
          <a:bodyPr anchor="t">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850410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2">
    <p:spTree>
      <p:nvGrpSpPr>
        <p:cNvPr id="1" name=""/>
        <p:cNvGrpSpPr/>
        <p:nvPr/>
      </p:nvGrpSpPr>
      <p:grpSpPr>
        <a:xfrm>
          <a:off x="0" y="0"/>
          <a:ext cx="0" cy="0"/>
          <a:chOff x="0" y="0"/>
          <a:chExt cx="0" cy="0"/>
        </a:xfrm>
      </p:grpSpPr>
      <p:sp>
        <p:nvSpPr>
          <p:cNvPr id="13" name="Rectangle 27">
            <a:extLst>
              <a:ext uri="{FF2B5EF4-FFF2-40B4-BE49-F238E27FC236}">
                <a16:creationId xmlns:a16="http://schemas.microsoft.com/office/drawing/2014/main" id="{E380770D-7540-D959-D1F4-170831EFDBEC}"/>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5400000">
            <a:off x="10489387" y="4660052"/>
            <a:ext cx="2743200" cy="365125"/>
          </a:xfrm>
        </p:spPr>
        <p:txBody>
          <a:bodyPr/>
          <a:lstStyle>
            <a:lvl1pPr>
              <a:defRPr>
                <a:solidFill>
                  <a:schemeClr val="tx1"/>
                </a:solidFill>
                <a:effectLst/>
              </a:defRPr>
            </a:lvl1pPr>
          </a:lstStyle>
          <a:p>
            <a:fld id="{A60DB3C0-19AB-401A-B141-BA70362BABF1}"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081671"/>
            <a:ext cx="3666743" cy="1421228"/>
          </a:xfrm>
        </p:spPr>
        <p:txBody>
          <a:bodyPr anchor="t">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3666743" cy="2743201"/>
          </a:xfrm>
        </p:spPr>
        <p:txBody>
          <a:bodyPr anchor="b">
            <a:normAutofit/>
          </a:bodyPr>
          <a:lstStyle>
            <a:lvl1pPr algn="l">
              <a:defRPr sz="3200"/>
            </a:lvl1pPr>
          </a:lstStyle>
          <a:p>
            <a:r>
              <a:rPr lang="en-US"/>
              <a:t>Click to edit Master title style</a:t>
            </a:r>
            <a:endParaRPr lang="en-US" dirty="0"/>
          </a:p>
        </p:txBody>
      </p:sp>
    </p:spTree>
    <p:extLst>
      <p:ext uri="{BB962C8B-B14F-4D97-AF65-F5344CB8AC3E}">
        <p14:creationId xmlns:p14="http://schemas.microsoft.com/office/powerpoint/2010/main" val="137062155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7D195F9-9FB7-9BBC-263B-8A6A1F43E2B7}"/>
              </a:ext>
            </a:extLst>
          </p:cNvPr>
          <p:cNvSpPr/>
          <p:nvPr userDrawn="1"/>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7">
            <a:extLst>
              <a:ext uri="{FF2B5EF4-FFF2-40B4-BE49-F238E27FC236}">
                <a16:creationId xmlns:a16="http://schemas.microsoft.com/office/drawing/2014/main" id="{A5293FEE-773C-124D-6964-AFC510580216}"/>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Rectangle 27">
            <a:extLst>
              <a:ext uri="{FF2B5EF4-FFF2-40B4-BE49-F238E27FC236}">
                <a16:creationId xmlns:a16="http://schemas.microsoft.com/office/drawing/2014/main" id="{731840E4-4241-1F0D-A44C-0761CA74C207}"/>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093DD22-466D-4778-A518-881FB2A82040}"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355436" y="3594099"/>
            <a:ext cx="9940370" cy="2364565"/>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55436" y="1355436"/>
            <a:ext cx="8040812" cy="1846664"/>
          </a:xfrm>
        </p:spPr>
        <p:txBody>
          <a:bodyPr anchor="b">
            <a:no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535313548"/>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20EB49E-0103-C58C-4CB9-0E69BCE787A4}"/>
              </a:ext>
            </a:extLst>
          </p:cNvPr>
          <p:cNvSpPr/>
          <p:nvPr userDrawn="1"/>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7">
            <a:extLst>
              <a:ext uri="{FF2B5EF4-FFF2-40B4-BE49-F238E27FC236}">
                <a16:creationId xmlns:a16="http://schemas.microsoft.com/office/drawing/2014/main" id="{7EF7EE42-54B2-D3C2-8153-5AD7495667FC}"/>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27">
            <a:extLst>
              <a:ext uri="{FF2B5EF4-FFF2-40B4-BE49-F238E27FC236}">
                <a16:creationId xmlns:a16="http://schemas.microsoft.com/office/drawing/2014/main" id="{E35A4BAF-37A4-C812-DB31-7DD33CC4643E}"/>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A854E55-4D2F-4913-A614-D7DC35078045}" type="datetime1">
              <a:rPr lang="en-US" smtClean="0"/>
              <a:t>7/30/2026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1355564" y="3622674"/>
            <a:ext cx="8430639" cy="1279615"/>
          </a:xfrm>
        </p:spPr>
        <p:txBody>
          <a:bodyPr>
            <a:no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55436" y="1355436"/>
            <a:ext cx="8430767" cy="1879890"/>
          </a:xfrm>
        </p:spPr>
        <p:txBody>
          <a:bodyPr anchor="b">
            <a:no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34418189"/>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spTree>
      <p:nvGrpSpPr>
        <p:cNvPr id="1" name=""/>
        <p:cNvGrpSpPr/>
        <p:nvPr/>
      </p:nvGrpSpPr>
      <p:grpSpPr>
        <a:xfrm>
          <a:off x="0" y="0"/>
          <a:ext cx="0" cy="0"/>
          <a:chOff x="0" y="0"/>
          <a:chExt cx="0" cy="0"/>
        </a:xfrm>
      </p:grpSpPr>
      <p:sp>
        <p:nvSpPr>
          <p:cNvPr id="8" name="Rectangle 27">
            <a:extLst>
              <a:ext uri="{FF2B5EF4-FFF2-40B4-BE49-F238E27FC236}">
                <a16:creationId xmlns:a16="http://schemas.microsoft.com/office/drawing/2014/main" id="{501B8758-0F78-59AF-E4F6-9F632D4C15CF}"/>
              </a:ext>
              <a:ext uri="{C183D7F6-B498-43B3-948B-1728B52AA6E4}">
                <adec:decorative xmlns:adec="http://schemas.microsoft.com/office/drawing/2017/decorative" val="1"/>
              </a:ext>
            </a:extLst>
          </p:cNvPr>
          <p:cNvSpPr/>
          <p:nvPr/>
        </p:nvSpPr>
        <p:spPr>
          <a:xfrm rot="10800000" flipH="1">
            <a:off x="895252" y="550664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27">
            <a:extLst>
              <a:ext uri="{FF2B5EF4-FFF2-40B4-BE49-F238E27FC236}">
                <a16:creationId xmlns:a16="http://schemas.microsoft.com/office/drawing/2014/main" id="{9EFD7EE2-6270-BBCB-2C9C-05DA94D30499}"/>
              </a:ext>
              <a:ext uri="{C183D7F6-B498-43B3-948B-1728B52AA6E4}">
                <adec:decorative xmlns:adec="http://schemas.microsoft.com/office/drawing/2017/decorative" val="1"/>
              </a:ext>
            </a:extLst>
          </p:cNvPr>
          <p:cNvSpPr/>
          <p:nvPr/>
        </p:nvSpPr>
        <p:spPr>
          <a:xfrm flipH="1">
            <a:off x="10833340" y="899990"/>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0B5B5A08-7B47-F42B-41AD-A01C21576307}"/>
              </a:ext>
            </a:extLst>
          </p:cNvPr>
          <p:cNvSpPr>
            <a:spLocks noGrp="1"/>
          </p:cNvSpPr>
          <p:nvPr>
            <p:ph type="dt" sz="half" idx="10"/>
          </p:nvPr>
        </p:nvSpPr>
        <p:spPr/>
        <p:txBody>
          <a:bodyPr/>
          <a:lstStyle/>
          <a:p>
            <a:fld id="{BC1C3861-9F6D-4876-A034-81C7389A134F}" type="datetime1">
              <a:rPr lang="en-US" smtClean="0"/>
              <a:t>7/30/2026</a:t>
            </a:fld>
            <a:endParaRPr lang="en-US" dirty="0"/>
          </a:p>
        </p:txBody>
      </p:sp>
      <p:sp>
        <p:nvSpPr>
          <p:cNvPr id="5" name="Footer Placeholder 4">
            <a:extLst>
              <a:ext uri="{FF2B5EF4-FFF2-40B4-BE49-F238E27FC236}">
                <a16:creationId xmlns:a16="http://schemas.microsoft.com/office/drawing/2014/main" id="{13C69F53-CED4-7F99-544C-FE508E55D7D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5D54EE43-991B-C986-8CB9-6B399DC8645A}"/>
              </a:ext>
            </a:extLst>
          </p:cNvPr>
          <p:cNvSpPr>
            <a:spLocks noGrp="1"/>
          </p:cNvSpPr>
          <p:nvPr>
            <p:ph type="sldNum" sz="quarter" idx="12"/>
          </p:nvPr>
        </p:nvSpPr>
        <p:spPr/>
        <p:txBody>
          <a:bodyPr/>
          <a:lstStyle/>
          <a:p>
            <a:fld id="{0B363F69-2E69-4493-9263-0ED57289E596}" type="slidenum">
              <a:rPr lang="en-US" smtClean="0"/>
              <a:t>‹#›</a:t>
            </a:fld>
            <a:endParaRPr lang="en-US" dirty="0"/>
          </a:p>
        </p:txBody>
      </p:sp>
      <p:sp>
        <p:nvSpPr>
          <p:cNvPr id="3" name="Text Placeholder 2">
            <a:extLst>
              <a:ext uri="{FF2B5EF4-FFF2-40B4-BE49-F238E27FC236}">
                <a16:creationId xmlns:a16="http://schemas.microsoft.com/office/drawing/2014/main" id="{4312078C-CE14-9C40-DF6F-0C18D0C34BE0}"/>
              </a:ext>
            </a:extLst>
          </p:cNvPr>
          <p:cNvSpPr>
            <a:spLocks noGrp="1"/>
          </p:cNvSpPr>
          <p:nvPr>
            <p:ph type="body" idx="1"/>
          </p:nvPr>
        </p:nvSpPr>
        <p:spPr>
          <a:xfrm>
            <a:off x="2964289" y="1249251"/>
            <a:ext cx="6259132" cy="1159097"/>
          </a:xfrm>
        </p:spPr>
        <p:txBody>
          <a:bodyPr anchor="b">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Title 1">
            <a:extLst>
              <a:ext uri="{FF2B5EF4-FFF2-40B4-BE49-F238E27FC236}">
                <a16:creationId xmlns:a16="http://schemas.microsoft.com/office/drawing/2014/main" id="{F001F9CF-CB7A-F53D-8222-D28803C8D6C1}"/>
              </a:ext>
            </a:extLst>
          </p:cNvPr>
          <p:cNvSpPr>
            <a:spLocks noGrp="1"/>
          </p:cNvSpPr>
          <p:nvPr>
            <p:ph type="title"/>
          </p:nvPr>
        </p:nvSpPr>
        <p:spPr>
          <a:xfrm>
            <a:off x="2442695" y="2820470"/>
            <a:ext cx="7306607" cy="2614412"/>
          </a:xfrm>
        </p:spPr>
        <p:txBody>
          <a:bodyPr anchor="t">
            <a:normAutofit/>
          </a:bodyPr>
          <a:lstStyle>
            <a:lvl1pPr algn="ctr">
              <a:defRPr sz="3200"/>
            </a:lvl1pPr>
          </a:lstStyle>
          <a:p>
            <a:r>
              <a:rPr lang="en-US"/>
              <a:t>Click to edit Master title style</a:t>
            </a:r>
            <a:endParaRPr lang="en-US" dirty="0"/>
          </a:p>
        </p:txBody>
      </p:sp>
    </p:spTree>
    <p:extLst>
      <p:ext uri="{BB962C8B-B14F-4D97-AF65-F5344CB8AC3E}">
        <p14:creationId xmlns:p14="http://schemas.microsoft.com/office/powerpoint/2010/main" val="25502592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hree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B1C74D-3A16-7673-67AC-0C532FEF24D5}"/>
              </a:ext>
            </a:extLst>
          </p:cNvPr>
          <p:cNvSpPr>
            <a:spLocks noGrp="1"/>
          </p:cNvSpPr>
          <p:nvPr>
            <p:ph sz="half" idx="1"/>
          </p:nvPr>
        </p:nvSpPr>
        <p:spPr>
          <a:xfrm>
            <a:off x="1393495" y="2425148"/>
            <a:ext cx="2992976" cy="3336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E277377-A8E7-77D5-B566-AE6FFF11DCAB}"/>
              </a:ext>
            </a:extLst>
          </p:cNvPr>
          <p:cNvSpPr>
            <a:spLocks noGrp="1"/>
          </p:cNvSpPr>
          <p:nvPr>
            <p:ph type="dt" sz="half" idx="10"/>
          </p:nvPr>
        </p:nvSpPr>
        <p:spPr/>
        <p:txBody>
          <a:bodyPr/>
          <a:lstStyle/>
          <a:p>
            <a:fld id="{A4C2A9E9-B77A-4DC6-A56B-00523D425337}" type="datetime1">
              <a:rPr lang="en-US" smtClean="0"/>
              <a:t>7/30/2026</a:t>
            </a:fld>
            <a:endParaRPr lang="en-US" dirty="0"/>
          </a:p>
        </p:txBody>
      </p:sp>
      <p:sp>
        <p:nvSpPr>
          <p:cNvPr id="6" name="Footer Placeholder 5">
            <a:extLst>
              <a:ext uri="{FF2B5EF4-FFF2-40B4-BE49-F238E27FC236}">
                <a16:creationId xmlns:a16="http://schemas.microsoft.com/office/drawing/2014/main" id="{D1FD32BD-61AF-3EDB-A5F0-44C88B7CF2B7}"/>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91B72A1B-F3E7-C552-A4B6-E87FE105B1FC}"/>
              </a:ext>
            </a:extLst>
          </p:cNvPr>
          <p:cNvSpPr>
            <a:spLocks noGrp="1"/>
          </p:cNvSpPr>
          <p:nvPr>
            <p:ph type="sldNum" sz="quarter" idx="12"/>
          </p:nvPr>
        </p:nvSpPr>
        <p:spPr/>
        <p:txBody>
          <a:bodyPr/>
          <a:lstStyle/>
          <a:p>
            <a:fld id="{0B363F69-2E69-4493-9263-0ED57289E596}" type="slidenum">
              <a:rPr lang="en-US" smtClean="0"/>
              <a:t>‹#›</a:t>
            </a:fld>
            <a:endParaRPr lang="en-US" dirty="0"/>
          </a:p>
        </p:txBody>
      </p:sp>
      <p:sp>
        <p:nvSpPr>
          <p:cNvPr id="10" name="Content Placeholder 2">
            <a:extLst>
              <a:ext uri="{FF2B5EF4-FFF2-40B4-BE49-F238E27FC236}">
                <a16:creationId xmlns:a16="http://schemas.microsoft.com/office/drawing/2014/main" id="{3A04B3B3-590F-112E-659A-0CBC939F45D4}"/>
              </a:ext>
            </a:extLst>
          </p:cNvPr>
          <p:cNvSpPr>
            <a:spLocks noGrp="1"/>
          </p:cNvSpPr>
          <p:nvPr>
            <p:ph sz="half" idx="13"/>
          </p:nvPr>
        </p:nvSpPr>
        <p:spPr>
          <a:xfrm>
            <a:off x="7805531" y="2425148"/>
            <a:ext cx="2992976" cy="3336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F63640B3-016C-E8AE-ADC6-A5A8BA496402}"/>
              </a:ext>
            </a:extLst>
          </p:cNvPr>
          <p:cNvSpPr>
            <a:spLocks noGrp="1"/>
          </p:cNvSpPr>
          <p:nvPr>
            <p:ph sz="half" idx="14"/>
          </p:nvPr>
        </p:nvSpPr>
        <p:spPr>
          <a:xfrm>
            <a:off x="4599512" y="2425148"/>
            <a:ext cx="2992976" cy="3336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95BA0F74-78B7-1D8E-EB2A-C1DBCDE87ABB}"/>
              </a:ext>
            </a:extLst>
          </p:cNvPr>
          <p:cNvSpPr>
            <a:spLocks noGrp="1"/>
          </p:cNvSpPr>
          <p:nvPr>
            <p:ph type="title"/>
          </p:nvPr>
        </p:nvSpPr>
        <p:spPr>
          <a:xfrm>
            <a:off x="1393494" y="1047564"/>
            <a:ext cx="9425847" cy="1177334"/>
          </a:xfrm>
        </p:spPr>
        <p:txBody>
          <a:bodyPr/>
          <a:lstStyle/>
          <a:p>
            <a:r>
              <a:rPr lang="en-US"/>
              <a:t>Click to edit Master title style</a:t>
            </a:r>
          </a:p>
        </p:txBody>
      </p:sp>
    </p:spTree>
    <p:extLst>
      <p:ext uri="{BB962C8B-B14F-4D97-AF65-F5344CB8AC3E}">
        <p14:creationId xmlns:p14="http://schemas.microsoft.com/office/powerpoint/2010/main" val="3200518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Photo 3">
    <p:spTree>
      <p:nvGrpSpPr>
        <p:cNvPr id="1" name=""/>
        <p:cNvGrpSpPr/>
        <p:nvPr/>
      </p:nvGrpSpPr>
      <p:grpSpPr>
        <a:xfrm>
          <a:off x="0" y="0"/>
          <a:ext cx="0" cy="0"/>
          <a:chOff x="0" y="0"/>
          <a:chExt cx="0" cy="0"/>
        </a:xfrm>
      </p:grpSpPr>
      <p:sp>
        <p:nvSpPr>
          <p:cNvPr id="10" name="Rectangle 27">
            <a:extLst>
              <a:ext uri="{FF2B5EF4-FFF2-40B4-BE49-F238E27FC236}">
                <a16:creationId xmlns:a16="http://schemas.microsoft.com/office/drawing/2014/main" id="{7F586C70-7F75-F4F6-FB62-1980E9476B29}"/>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596128" y="0"/>
            <a:ext cx="6595872" cy="6858000"/>
          </a:xfrm>
          <a:blipFill dpi="0" rotWithShape="1">
            <a:blip r:embed="rId2" cstate="email">
              <a:alphaModFix amt="8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Click icon to add picture</a:t>
            </a:r>
            <a:endParaRPr lang="en-US" dirty="0"/>
          </a:p>
        </p:txBody>
      </p:sp>
      <p:sp>
        <p:nvSpPr>
          <p:cNvPr id="6" name="Date Placeholder 3">
            <a:extLst>
              <a:ext uri="{FF2B5EF4-FFF2-40B4-BE49-F238E27FC236}">
                <a16:creationId xmlns:a16="http://schemas.microsoft.com/office/drawing/2014/main" id="{D2E1C153-93E3-28AA-EFD6-56DF1570F09E}"/>
              </a:ext>
            </a:extLst>
          </p:cNvPr>
          <p:cNvSpPr>
            <a:spLocks noGrp="1"/>
          </p:cNvSpPr>
          <p:nvPr>
            <p:ph type="dt" sz="half" idx="10"/>
          </p:nvPr>
        </p:nvSpPr>
        <p:spPr>
          <a:xfrm rot="16200000">
            <a:off x="-1041937" y="4660052"/>
            <a:ext cx="2743200" cy="365125"/>
          </a:xfrm>
        </p:spPr>
        <p:txBody>
          <a:bodyPr/>
          <a:lstStyle>
            <a:lvl1pPr algn="l">
              <a:defRPr/>
            </a:lvl1pPr>
          </a:lstStyle>
          <a:p>
            <a:fld id="{AB415708-2313-440B-A668-6BC5B5B31402}" type="datetime1">
              <a:rPr lang="en-US" smtClean="0"/>
              <a:t>7/30/2026</a:t>
            </a:fld>
            <a:endParaRPr lang="en-US" dirty="0"/>
          </a:p>
        </p:txBody>
      </p:sp>
      <p:sp>
        <p:nvSpPr>
          <p:cNvPr id="4" name="Footer Placeholder 3">
            <a:extLst>
              <a:ext uri="{FF2B5EF4-FFF2-40B4-BE49-F238E27FC236}">
                <a16:creationId xmlns:a16="http://schemas.microsoft.com/office/drawing/2014/main" id="{90F3AF05-A712-7CEF-24F3-E3C5D0088052}"/>
              </a:ext>
            </a:extLst>
          </p:cNvPr>
          <p:cNvSpPr>
            <a:spLocks noGrp="1"/>
          </p:cNvSpPr>
          <p:nvPr>
            <p:ph type="ftr" sz="quarter" idx="16"/>
          </p:nvPr>
        </p:nvSpPr>
        <p:spPr>
          <a:xfrm flipH="1">
            <a:off x="716855" y="6356350"/>
            <a:ext cx="3280068" cy="365125"/>
          </a:xfrm>
        </p:spPr>
        <p:txBody>
          <a:bodyPr/>
          <a:lstStyle>
            <a:lvl1pPr algn="l">
              <a:defRPr/>
            </a:lvl1pPr>
          </a:lstStyle>
          <a:p>
            <a:r>
              <a:rPr lang="en-US" dirty="0"/>
              <a:t>Sample Footer Text</a:t>
            </a:r>
          </a:p>
        </p:txBody>
      </p:sp>
      <p:sp>
        <p:nvSpPr>
          <p:cNvPr id="5" name="Slide Number Placeholder 8">
            <a:extLst>
              <a:ext uri="{FF2B5EF4-FFF2-40B4-BE49-F238E27FC236}">
                <a16:creationId xmlns:a16="http://schemas.microsoft.com/office/drawing/2014/main" id="{63E540EE-1F44-0440-353A-1F1A96C3110A}"/>
              </a:ext>
            </a:extLst>
          </p:cNvPr>
          <p:cNvSpPr>
            <a:spLocks noGrp="1"/>
          </p:cNvSpPr>
          <p:nvPr>
            <p:ph type="sldNum" sz="quarter" idx="17"/>
          </p:nvPr>
        </p:nvSpPr>
        <p:spPr>
          <a:xfrm flipH="1">
            <a:off x="147100" y="6356350"/>
            <a:ext cx="569755" cy="365125"/>
          </a:xfrm>
        </p:spPr>
        <p:txBody>
          <a:bodyPr/>
          <a:lstStyle>
            <a:lvl1pPr algn="l">
              <a:defRPr/>
            </a:lvl1pPr>
          </a:lstStyle>
          <a:p>
            <a:fld id="{CC057153-B650-4DEB-B370-79DDCFDCE934}" type="slidenum">
              <a:rPr lang="en-US" smtClean="0"/>
              <a:pPr/>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48740" y="4873752"/>
            <a:ext cx="4064508" cy="1380744"/>
          </a:xfrm>
        </p:spPr>
        <p:txBody>
          <a:bodyPr anchor="b">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48740" y="1348740"/>
            <a:ext cx="4064508" cy="3326506"/>
          </a:xfrm>
        </p:spPr>
        <p:txBody>
          <a:bodyPr anchor="t">
            <a:normAutofit/>
          </a:bodyPr>
          <a:lstStyle>
            <a:lvl1pPr algn="l">
              <a:defRPr sz="3600"/>
            </a:lvl1pPr>
          </a:lstStyle>
          <a:p>
            <a:r>
              <a:rPr lang="en-US"/>
              <a:t>Click to edit Master title style</a:t>
            </a:r>
            <a:endParaRPr lang="en-US" dirty="0"/>
          </a:p>
        </p:txBody>
      </p:sp>
    </p:spTree>
    <p:extLst>
      <p:ext uri="{BB962C8B-B14F-4D97-AF65-F5344CB8AC3E}">
        <p14:creationId xmlns:p14="http://schemas.microsoft.com/office/powerpoint/2010/main" val="327928547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hoto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3324F1-AAB1-82BB-4A98-EB462C533DA8}"/>
              </a:ext>
            </a:extLst>
          </p:cNvPr>
          <p:cNvSpPr/>
          <p:nvPr userDrawn="1"/>
        </p:nvSpPr>
        <p:spPr>
          <a:xfrm>
            <a:off x="1"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E9437359-92AE-C889-87B9-89D0D7398DA1}"/>
              </a:ext>
            </a:extLst>
          </p:cNvPr>
          <p:cNvSpPr>
            <a:spLocks noGrp="1"/>
          </p:cNvSpPr>
          <p:nvPr>
            <p:ph type="pic" idx="10"/>
          </p:nvPr>
        </p:nvSpPr>
        <p:spPr>
          <a:xfrm>
            <a:off x="-1" y="1"/>
            <a:ext cx="12192000" cy="6857999"/>
          </a:xfrm>
          <a:custGeom>
            <a:avLst/>
            <a:gdLst>
              <a:gd name="connsiteX0" fmla="*/ 11269474 w 12192000"/>
              <a:gd name="connsiteY0" fmla="*/ 5502897 h 6857999"/>
              <a:gd name="connsiteX1" fmla="*/ 11269474 w 12192000"/>
              <a:gd name="connsiteY1" fmla="*/ 5932665 h 6857999"/>
              <a:gd name="connsiteX2" fmla="*/ 10839706 w 12192000"/>
              <a:gd name="connsiteY2" fmla="*/ 5932665 h 6857999"/>
              <a:gd name="connsiteX3" fmla="*/ 10839706 w 12192000"/>
              <a:gd name="connsiteY3" fmla="*/ 5987529 h 6857999"/>
              <a:gd name="connsiteX4" fmla="*/ 11269474 w 12192000"/>
              <a:gd name="connsiteY4" fmla="*/ 5987529 h 6857999"/>
              <a:gd name="connsiteX5" fmla="*/ 11324338 w 12192000"/>
              <a:gd name="connsiteY5" fmla="*/ 5987529 h 6857999"/>
              <a:gd name="connsiteX6" fmla="*/ 11324338 w 12192000"/>
              <a:gd name="connsiteY6" fmla="*/ 5932665 h 6857999"/>
              <a:gd name="connsiteX7" fmla="*/ 11324338 w 12192000"/>
              <a:gd name="connsiteY7" fmla="*/ 5502897 h 6857999"/>
              <a:gd name="connsiteX8" fmla="*/ 877767 w 12192000"/>
              <a:gd name="connsiteY8" fmla="*/ 871903 h 6857999"/>
              <a:gd name="connsiteX9" fmla="*/ 877767 w 12192000"/>
              <a:gd name="connsiteY9" fmla="*/ 926767 h 6857999"/>
              <a:gd name="connsiteX10" fmla="*/ 877767 w 12192000"/>
              <a:gd name="connsiteY10" fmla="*/ 1356535 h 6857999"/>
              <a:gd name="connsiteX11" fmla="*/ 932631 w 12192000"/>
              <a:gd name="connsiteY11" fmla="*/ 1356535 h 6857999"/>
              <a:gd name="connsiteX12" fmla="*/ 932631 w 12192000"/>
              <a:gd name="connsiteY12" fmla="*/ 926767 h 6857999"/>
              <a:gd name="connsiteX13" fmla="*/ 1362399 w 12192000"/>
              <a:gd name="connsiteY13" fmla="*/ 926767 h 6857999"/>
              <a:gd name="connsiteX14" fmla="*/ 1362399 w 12192000"/>
              <a:gd name="connsiteY14" fmla="*/ 871903 h 6857999"/>
              <a:gd name="connsiteX15" fmla="*/ 932631 w 12192000"/>
              <a:gd name="connsiteY15" fmla="*/ 871903 h 6857999"/>
              <a:gd name="connsiteX16" fmla="*/ 0 w 12192000"/>
              <a:gd name="connsiteY16" fmla="*/ 0 h 6857999"/>
              <a:gd name="connsiteX17" fmla="*/ 12192000 w 12192000"/>
              <a:gd name="connsiteY17" fmla="*/ 0 h 6857999"/>
              <a:gd name="connsiteX18" fmla="*/ 12192000 w 12192000"/>
              <a:gd name="connsiteY18" fmla="*/ 6857999 h 6857999"/>
              <a:gd name="connsiteX19" fmla="*/ 0 w 12192000"/>
              <a:gd name="connsiteY1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7999">
                <a:moveTo>
                  <a:pt x="11269474" y="5502897"/>
                </a:moveTo>
                <a:lnTo>
                  <a:pt x="11269474" y="5932665"/>
                </a:lnTo>
                <a:lnTo>
                  <a:pt x="10839706" y="5932665"/>
                </a:lnTo>
                <a:lnTo>
                  <a:pt x="10839706" y="5987529"/>
                </a:lnTo>
                <a:lnTo>
                  <a:pt x="11269474" y="5987529"/>
                </a:lnTo>
                <a:lnTo>
                  <a:pt x="11324338" y="5987529"/>
                </a:lnTo>
                <a:lnTo>
                  <a:pt x="11324338" y="5932665"/>
                </a:lnTo>
                <a:lnTo>
                  <a:pt x="11324338" y="5502897"/>
                </a:lnTo>
                <a:close/>
                <a:moveTo>
                  <a:pt x="877767" y="871903"/>
                </a:moveTo>
                <a:lnTo>
                  <a:pt x="877767" y="926767"/>
                </a:lnTo>
                <a:lnTo>
                  <a:pt x="877767" y="1356535"/>
                </a:lnTo>
                <a:lnTo>
                  <a:pt x="932631" y="1356535"/>
                </a:lnTo>
                <a:lnTo>
                  <a:pt x="932631" y="926767"/>
                </a:lnTo>
                <a:lnTo>
                  <a:pt x="1362399" y="926767"/>
                </a:lnTo>
                <a:lnTo>
                  <a:pt x="1362399" y="871903"/>
                </a:lnTo>
                <a:lnTo>
                  <a:pt x="932631" y="871903"/>
                </a:lnTo>
                <a:close/>
                <a:moveTo>
                  <a:pt x="0" y="0"/>
                </a:moveTo>
                <a:lnTo>
                  <a:pt x="12192000" y="0"/>
                </a:lnTo>
                <a:lnTo>
                  <a:pt x="12192000" y="6857999"/>
                </a:lnTo>
                <a:lnTo>
                  <a:pt x="0" y="6857999"/>
                </a:lnTo>
                <a:close/>
              </a:path>
            </a:pathLst>
          </a:custGeom>
          <a:blipFill dpi="0" rotWithShape="1">
            <a:blip r:embed="rId2" cstate="email">
              <a:extLst>
                <a:ext uri="{28A0092B-C50C-407E-A947-70E740481C1C}">
                  <a14:useLocalDpi xmlns:a14="http://schemas.microsoft.com/office/drawing/2010/main"/>
                </a:ext>
              </a:extLst>
            </a:blip>
            <a:srcRect/>
            <a:stretch>
              <a:fillRect l="2"/>
            </a:stretch>
          </a:blipFill>
        </p:spPr>
        <p:txBody>
          <a:bodyPr wrap="square">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Rectangle 27">
            <a:extLst>
              <a:ext uri="{FF2B5EF4-FFF2-40B4-BE49-F238E27FC236}">
                <a16:creationId xmlns:a16="http://schemas.microsoft.com/office/drawing/2014/main" id="{FF3A7D3F-4A68-8C0F-3FF9-B4E1EF3F1A39}"/>
              </a:ext>
              <a:ext uri="{C183D7F6-B498-43B3-948B-1728B52AA6E4}">
                <adec:decorative xmlns:adec="http://schemas.microsoft.com/office/drawing/2017/decorative" val="1"/>
              </a:ext>
            </a:extLst>
          </p:cNvPr>
          <p:cNvSpPr/>
          <p:nvPr userDrawn="1"/>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Rectangle 27">
            <a:extLst>
              <a:ext uri="{FF2B5EF4-FFF2-40B4-BE49-F238E27FC236}">
                <a16:creationId xmlns:a16="http://schemas.microsoft.com/office/drawing/2014/main" id="{FEDF87E0-0EB7-6D63-D3F2-0504485023E6}"/>
              </a:ext>
              <a:ext uri="{C183D7F6-B498-43B3-948B-1728B52AA6E4}">
                <adec:decorative xmlns:adec="http://schemas.microsoft.com/office/drawing/2017/decorative" val="1"/>
              </a:ext>
            </a:extLst>
          </p:cNvPr>
          <p:cNvSpPr/>
          <p:nvPr userDrawn="1"/>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 name="Subtitle 2">
            <a:extLst>
              <a:ext uri="{FF2B5EF4-FFF2-40B4-BE49-F238E27FC236}">
                <a16:creationId xmlns:a16="http://schemas.microsoft.com/office/drawing/2014/main" id="{A8C34E25-02B2-AB16-CD37-848C973CD23D}"/>
              </a:ext>
            </a:extLst>
          </p:cNvPr>
          <p:cNvSpPr>
            <a:spLocks noGrp="1"/>
          </p:cNvSpPr>
          <p:nvPr>
            <p:ph type="subTitle" idx="1"/>
          </p:nvPr>
        </p:nvSpPr>
        <p:spPr>
          <a:xfrm>
            <a:off x="2032717" y="3895685"/>
            <a:ext cx="8126567" cy="873742"/>
          </a:xfrm>
        </p:spPr>
        <p:txBody>
          <a:bodyPr>
            <a:normAutofit/>
          </a:bodyPr>
          <a:lstStyle>
            <a:lvl1pPr marL="0" indent="0" algn="ctr">
              <a:lnSpc>
                <a:spcPct val="11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9156FD6C-382A-89AC-5218-83B303CEF520}"/>
              </a:ext>
            </a:extLst>
          </p:cNvPr>
          <p:cNvSpPr>
            <a:spLocks noGrp="1"/>
          </p:cNvSpPr>
          <p:nvPr>
            <p:ph type="ctrTitle"/>
          </p:nvPr>
        </p:nvSpPr>
        <p:spPr>
          <a:xfrm>
            <a:off x="2032717" y="1431235"/>
            <a:ext cx="8126567" cy="2326281"/>
          </a:xfrm>
        </p:spPr>
        <p:txBody>
          <a:bodyPr anchor="b">
            <a:normAutofit/>
          </a:bodyPr>
          <a:lstStyle>
            <a:lvl1pPr algn="ctr">
              <a:defRPr sz="36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650055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B452C4-7F54-F55D-1491-B1B40FCBC138}"/>
              </a:ext>
            </a:extLst>
          </p:cNvPr>
          <p:cNvSpPr/>
          <p:nvPr/>
        </p:nvSpPr>
        <p:spPr>
          <a:xfrm>
            <a:off x="0" y="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27">
            <a:extLst>
              <a:ext uri="{FF2B5EF4-FFF2-40B4-BE49-F238E27FC236}">
                <a16:creationId xmlns:a16="http://schemas.microsoft.com/office/drawing/2014/main" id="{CA6795CE-B2F5-5B08-DE09-21D013BD0FBC}"/>
              </a:ext>
              <a:ext uri="{C183D7F6-B498-43B3-948B-1728B52AA6E4}">
                <adec:decorative xmlns:adec="http://schemas.microsoft.com/office/drawing/2017/decorative" val="1"/>
              </a:ext>
            </a:extLst>
          </p:cNvPr>
          <p:cNvSpPr/>
          <p:nvPr/>
        </p:nvSpPr>
        <p:spPr>
          <a:xfrm rot="5400000" flipH="1">
            <a:off x="10839706" y="5502898"/>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Rectangle 27">
            <a:extLst>
              <a:ext uri="{FF2B5EF4-FFF2-40B4-BE49-F238E27FC236}">
                <a16:creationId xmlns:a16="http://schemas.microsoft.com/office/drawing/2014/main" id="{C13EF13F-A725-B312-E44A-3E39AC801D91}"/>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6D9CBAA-C12C-4024-AEF3-5D15655BA02C}" type="datetime1">
              <a:rPr lang="en-US" smtClean="0"/>
              <a:t>7/30/2026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48740" y="1348740"/>
            <a:ext cx="8163306" cy="45222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57884" y="1943101"/>
            <a:ext cx="8163306" cy="4015564"/>
          </a:xfrm>
        </p:spPr>
        <p:txBody>
          <a:bodyPr anchor="b">
            <a:normAutofit/>
          </a:bodyPr>
          <a:lstStyle>
            <a:lvl1pPr algn="l">
              <a:defRPr sz="3600"/>
            </a:lvl1pPr>
          </a:lstStyle>
          <a:p>
            <a:r>
              <a:rPr lang="en-US"/>
              <a:t>Click to edit Master title style</a:t>
            </a:r>
            <a:endParaRPr lang="en-US" dirty="0"/>
          </a:p>
        </p:txBody>
      </p:sp>
    </p:spTree>
    <p:extLst>
      <p:ext uri="{BB962C8B-B14F-4D97-AF65-F5344CB8AC3E}">
        <p14:creationId xmlns:p14="http://schemas.microsoft.com/office/powerpoint/2010/main" val="40994825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824BDE3-55ED-47D3-BEC0-77B6A1C3C0E8}" type="datetime1">
              <a:rPr lang="en-US" smtClean="0"/>
              <a:t>7/30/2026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362348" y="2823211"/>
            <a:ext cx="9477358" cy="2839834"/>
          </a:xfrm>
        </p:spPr>
        <p:txBody>
          <a:bodyPr>
            <a:normAutofit/>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362348" y="1348740"/>
            <a:ext cx="9477358" cy="1348740"/>
          </a:xfrm>
        </p:spPr>
        <p:txBody>
          <a:bodyPr anchor="ct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66063782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599D84E-9BC3-8D6E-97C3-0AD7829387F6}"/>
              </a:ext>
            </a:extLst>
          </p:cNvPr>
          <p:cNvSpPr>
            <a:spLocks noGrp="1"/>
          </p:cNvSpPr>
          <p:nvPr>
            <p:ph type="dt" sz="half" idx="2"/>
          </p:nvPr>
        </p:nvSpPr>
        <p:spPr>
          <a:xfrm rot="5400000">
            <a:off x="10489387" y="4660052"/>
            <a:ext cx="2743200"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B3DBEB44-6494-403F-ADE8-ACABB96B4709}" type="datetime1">
              <a:rPr lang="en-US" smtClean="0"/>
              <a:t>7/30/2026</a:t>
            </a:fld>
            <a:endParaRPr lang="en-US" dirty="0"/>
          </a:p>
        </p:txBody>
      </p:sp>
      <p:sp>
        <p:nvSpPr>
          <p:cNvPr id="5" name="Footer Placeholder 4">
            <a:extLst>
              <a:ext uri="{FF2B5EF4-FFF2-40B4-BE49-F238E27FC236}">
                <a16:creationId xmlns:a16="http://schemas.microsoft.com/office/drawing/2014/main" id="{8734DE61-4C99-4D45-3493-01A6E135AB2F}"/>
              </a:ext>
            </a:extLst>
          </p:cNvPr>
          <p:cNvSpPr>
            <a:spLocks noGrp="1"/>
          </p:cNvSpPr>
          <p:nvPr>
            <p:ph type="ftr" sz="quarter" idx="3"/>
          </p:nvPr>
        </p:nvSpPr>
        <p:spPr>
          <a:xfrm>
            <a:off x="8177917" y="6356350"/>
            <a:ext cx="3280068"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r>
              <a:rPr lang="en-US" dirty="0"/>
              <a:t>Sample Footer Text</a:t>
            </a:r>
          </a:p>
        </p:txBody>
      </p:sp>
      <p:sp>
        <p:nvSpPr>
          <p:cNvPr id="6" name="Slide Number Placeholder 5">
            <a:extLst>
              <a:ext uri="{FF2B5EF4-FFF2-40B4-BE49-F238E27FC236}">
                <a16:creationId xmlns:a16="http://schemas.microsoft.com/office/drawing/2014/main" id="{7ABD2880-C028-E42E-9A7A-7D8BFD458F82}"/>
              </a:ext>
            </a:extLst>
          </p:cNvPr>
          <p:cNvSpPr>
            <a:spLocks noGrp="1"/>
          </p:cNvSpPr>
          <p:nvPr>
            <p:ph type="sldNum" sz="quarter" idx="4"/>
          </p:nvPr>
        </p:nvSpPr>
        <p:spPr>
          <a:xfrm>
            <a:off x="11457984" y="6356350"/>
            <a:ext cx="569755" cy="365125"/>
          </a:xfrm>
          <a:prstGeom prst="rect">
            <a:avLst/>
          </a:prstGeom>
        </p:spPr>
        <p:txBody>
          <a:bodyPr vert="horz" lIns="91440" tIns="45720" rIns="91440" bIns="45720" rtlCol="0" anchor="ctr"/>
          <a:lstStyle>
            <a:lvl1pPr algn="r">
              <a:defRPr sz="900" cap="all" spc="200" baseline="0">
                <a:solidFill>
                  <a:schemeClr val="tx1"/>
                </a:solidFill>
                <a:latin typeface="+mj-lt"/>
              </a:defRPr>
            </a:lvl1pPr>
          </a:lstStyle>
          <a:p>
            <a:fld id="{0B363F69-2E69-4493-9263-0ED57289E596}" type="slidenum">
              <a:rPr lang="en-US" smtClean="0"/>
              <a:t>‹#›</a:t>
            </a:fld>
            <a:endParaRPr lang="en-US" dirty="0"/>
          </a:p>
        </p:txBody>
      </p:sp>
      <p:sp>
        <p:nvSpPr>
          <p:cNvPr id="3" name="Text Placeholder 2">
            <a:extLst>
              <a:ext uri="{FF2B5EF4-FFF2-40B4-BE49-F238E27FC236}">
                <a16:creationId xmlns:a16="http://schemas.microsoft.com/office/drawing/2014/main" id="{1644652B-9BF0-F692-0800-30083BC7E2FF}"/>
              </a:ext>
            </a:extLst>
          </p:cNvPr>
          <p:cNvSpPr>
            <a:spLocks noGrp="1"/>
          </p:cNvSpPr>
          <p:nvPr>
            <p:ph type="body" idx="1"/>
          </p:nvPr>
        </p:nvSpPr>
        <p:spPr>
          <a:xfrm>
            <a:off x="1439244" y="2240267"/>
            <a:ext cx="9359261" cy="35627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a:extLst>
              <a:ext uri="{FF2B5EF4-FFF2-40B4-BE49-F238E27FC236}">
                <a16:creationId xmlns:a16="http://schemas.microsoft.com/office/drawing/2014/main" id="{5C23C878-2395-ACB6-D3C4-2C3F1CDD1DC7}"/>
              </a:ext>
            </a:extLst>
          </p:cNvPr>
          <p:cNvSpPr>
            <a:spLocks noGrp="1"/>
          </p:cNvSpPr>
          <p:nvPr>
            <p:ph type="title"/>
          </p:nvPr>
        </p:nvSpPr>
        <p:spPr>
          <a:xfrm>
            <a:off x="1439245" y="1047564"/>
            <a:ext cx="9359262" cy="1177334"/>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244324281"/>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87"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8" r:id="rId52"/>
    <p:sldLayoutId id="2147483789" r:id="rId53"/>
  </p:sldLayoutIdLst>
  <p:hf hdr="0"/>
  <p:txStyles>
    <p:titleStyle>
      <a:lvl1pPr algn="l" defTabSz="914400" rtl="0" eaLnBrk="1" latinLnBrk="0" hangingPunct="1">
        <a:lnSpc>
          <a:spcPct val="100000"/>
        </a:lnSpc>
        <a:spcBef>
          <a:spcPct val="0"/>
        </a:spcBef>
        <a:buNone/>
        <a:defRPr sz="3200" kern="1200" cap="all" spc="55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237744" indent="0" algn="l" defTabSz="914400" rtl="0" eaLnBrk="1" latinLnBrk="0" hangingPunct="1">
        <a:lnSpc>
          <a:spcPct val="120000"/>
        </a:lnSpc>
        <a:spcBef>
          <a:spcPts val="500"/>
        </a:spcBef>
        <a:buFontTx/>
        <a:buNone/>
        <a:defRPr sz="1800" kern="1200">
          <a:solidFill>
            <a:schemeClr val="tx1"/>
          </a:solidFill>
          <a:latin typeface="+mn-lt"/>
          <a:ea typeface="+mn-ea"/>
          <a:cs typeface="+mn-cs"/>
        </a:defRPr>
      </a:lvl2pPr>
      <a:lvl3pPr marL="36576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411480" indent="0" algn="l" defTabSz="914400" rtl="0" eaLnBrk="1" latinLnBrk="0" hangingPunct="1">
        <a:lnSpc>
          <a:spcPct val="120000"/>
        </a:lnSpc>
        <a:spcBef>
          <a:spcPts val="500"/>
        </a:spcBef>
        <a:buFontTx/>
        <a:buNone/>
        <a:defRPr sz="1400" kern="1200">
          <a:solidFill>
            <a:schemeClr val="tx1"/>
          </a:solidFill>
          <a:latin typeface="+mn-lt"/>
          <a:ea typeface="+mn-ea"/>
          <a:cs typeface="+mn-cs"/>
        </a:defRPr>
      </a:lvl4pPr>
      <a:lvl5pPr marL="64008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769C475-735F-C6B7-1A43-3FCA49F03922}"/>
              </a:ext>
            </a:extLst>
          </p:cNvPr>
          <p:cNvPicPr>
            <a:picLocks noGrp="1" noChangeAspect="1"/>
          </p:cNvPicPr>
          <p:nvPr>
            <p:ph type="pic" idx="4294967295"/>
          </p:nvPr>
        </p:nvPicPr>
        <p:blipFill>
          <a:blip r:embed="rId3">
            <a:alphaModFix amt="70000"/>
            <a:extLst>
              <a:ext uri="{28A0092B-C50C-407E-A947-70E740481C1C}">
                <a14:useLocalDpi xmlns:a14="http://schemas.microsoft.com/office/drawing/2010/main" val="0"/>
              </a:ext>
            </a:extLst>
          </a:blip>
          <a:srcRect/>
          <a:stretch/>
        </p:blipFill>
        <p:spPr>
          <a:xfrm>
            <a:off x="-1" y="1"/>
            <a:ext cx="12192000" cy="6857999"/>
          </a:xfrm>
        </p:spPr>
      </p:pic>
      <p:sp>
        <p:nvSpPr>
          <p:cNvPr id="4" name="Title 3">
            <a:extLst>
              <a:ext uri="{FF2B5EF4-FFF2-40B4-BE49-F238E27FC236}">
                <a16:creationId xmlns:a16="http://schemas.microsoft.com/office/drawing/2014/main" id="{A5D0915B-12C2-B6C3-46D2-2D895C216C90}"/>
              </a:ext>
            </a:extLst>
          </p:cNvPr>
          <p:cNvSpPr>
            <a:spLocks noGrp="1"/>
          </p:cNvSpPr>
          <p:nvPr>
            <p:ph type="ctrTitle"/>
          </p:nvPr>
        </p:nvSpPr>
        <p:spPr>
          <a:xfrm>
            <a:off x="2032715" y="3274905"/>
            <a:ext cx="8126567" cy="2092550"/>
          </a:xfrm>
        </p:spPr>
        <p:txBody>
          <a:bodyPr>
            <a:normAutofit/>
          </a:bodyPr>
          <a:lstStyle/>
          <a:p>
            <a:r>
              <a:rPr lang="en-GB" sz="2800" b="1" dirty="0"/>
              <a:t>Design and Usability Testing of a Digital Serious Game for Improved Empathy in Dental Students</a:t>
            </a:r>
          </a:p>
        </p:txBody>
      </p:sp>
      <p:sp>
        <p:nvSpPr>
          <p:cNvPr id="3" name="Subtitle 2">
            <a:extLst>
              <a:ext uri="{FF2B5EF4-FFF2-40B4-BE49-F238E27FC236}">
                <a16:creationId xmlns:a16="http://schemas.microsoft.com/office/drawing/2014/main" id="{4811AFE5-7820-D081-2A6A-D95A9C5BE422}"/>
              </a:ext>
            </a:extLst>
          </p:cNvPr>
          <p:cNvSpPr>
            <a:spLocks noGrp="1"/>
          </p:cNvSpPr>
          <p:nvPr>
            <p:ph type="subTitle" idx="1"/>
          </p:nvPr>
        </p:nvSpPr>
        <p:spPr>
          <a:xfrm>
            <a:off x="0" y="5958664"/>
            <a:ext cx="12192000" cy="873742"/>
          </a:xfrm>
        </p:spPr>
        <p:txBody>
          <a:bodyPr>
            <a:normAutofit/>
          </a:bodyPr>
          <a:lstStyle/>
          <a:p>
            <a:r>
              <a:rPr lang="en-US" dirty="0">
                <a:solidFill>
                  <a:schemeClr val="bg1"/>
                </a:solidFill>
              </a:rPr>
              <a:t>Ruaridh Dall | PhD Student | University of Aberdeen, UK</a:t>
            </a:r>
          </a:p>
        </p:txBody>
      </p:sp>
      <p:sp>
        <p:nvSpPr>
          <p:cNvPr id="8" name="Rectangle 27">
            <a:extLst>
              <a:ext uri="{FF2B5EF4-FFF2-40B4-BE49-F238E27FC236}">
                <a16:creationId xmlns:a16="http://schemas.microsoft.com/office/drawing/2014/main" id="{45CFFABE-4A8E-59A1-B3D5-C2C4D1A5A1FD}"/>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Rectangle 27">
            <a:extLst>
              <a:ext uri="{FF2B5EF4-FFF2-40B4-BE49-F238E27FC236}">
                <a16:creationId xmlns:a16="http://schemas.microsoft.com/office/drawing/2014/main" id="{41010C30-CC3E-CC2E-30AE-856548AD4ECE}"/>
              </a:ext>
              <a:ext uri="{C183D7F6-B498-43B3-948B-1728B52AA6E4}">
                <adec:decorative xmlns:adec="http://schemas.microsoft.com/office/drawing/2017/decorative" val="1"/>
              </a:ext>
            </a:extLst>
          </p:cNvPr>
          <p:cNvSpPr/>
          <p:nvPr/>
        </p:nvSpPr>
        <p:spPr>
          <a:xfrm rot="5400000" flipH="1">
            <a:off x="10842702" y="5505591"/>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648145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59366-F3D2-922F-9BFC-9A3FE0E30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B4B7E9-BEB1-4E51-81A2-0A96AA36464E}"/>
              </a:ext>
            </a:extLst>
          </p:cNvPr>
          <p:cNvSpPr>
            <a:spLocks noGrp="1"/>
          </p:cNvSpPr>
          <p:nvPr>
            <p:ph type="title"/>
          </p:nvPr>
        </p:nvSpPr>
        <p:spPr>
          <a:xfrm>
            <a:off x="1620643" y="307960"/>
            <a:ext cx="9214035" cy="1348740"/>
          </a:xfrm>
        </p:spPr>
        <p:txBody>
          <a:bodyPr>
            <a:normAutofit/>
          </a:bodyPr>
          <a:lstStyle/>
          <a:p>
            <a:r>
              <a:rPr lang="en-US" dirty="0"/>
              <a:t>Learning mechanics – gaming mechanics</a:t>
            </a:r>
          </a:p>
        </p:txBody>
      </p:sp>
      <p:sp>
        <p:nvSpPr>
          <p:cNvPr id="4" name="Date Placeholder 3">
            <a:extLst>
              <a:ext uri="{FF2B5EF4-FFF2-40B4-BE49-F238E27FC236}">
                <a16:creationId xmlns:a16="http://schemas.microsoft.com/office/drawing/2014/main" id="{7130A354-B647-F085-607B-24177C910242}"/>
              </a:ext>
            </a:extLst>
          </p:cNvPr>
          <p:cNvSpPr>
            <a:spLocks noGrp="1"/>
          </p:cNvSpPr>
          <p:nvPr>
            <p:ph type="dt" sz="half" idx="10"/>
          </p:nvPr>
        </p:nvSpPr>
        <p:spPr>
          <a:xfrm rot="5400000">
            <a:off x="10489387" y="4660052"/>
            <a:ext cx="2743200" cy="365125"/>
          </a:xfrm>
        </p:spPr>
        <p:txBody>
          <a:bodyPr/>
          <a:lstStyle/>
          <a:p>
            <a:fld id="{D1E9B2A9-6173-4BC1-99EE-A2B351294910}" type="datetime1">
              <a:rPr lang="en-US" smtClean="0"/>
              <a:pPr/>
              <a:t>7/30/2026</a:t>
            </a:fld>
            <a:endParaRPr lang="en-US" dirty="0"/>
          </a:p>
        </p:txBody>
      </p:sp>
      <p:sp>
        <p:nvSpPr>
          <p:cNvPr id="5" name="Footer Placeholder 4">
            <a:extLst>
              <a:ext uri="{FF2B5EF4-FFF2-40B4-BE49-F238E27FC236}">
                <a16:creationId xmlns:a16="http://schemas.microsoft.com/office/drawing/2014/main" id="{8B8FA5B3-D92F-8134-8F39-4483C1DAF624}"/>
              </a:ext>
            </a:extLst>
          </p:cNvPr>
          <p:cNvSpPr>
            <a:spLocks noGrp="1"/>
          </p:cNvSpPr>
          <p:nvPr>
            <p:ph type="ftr" sz="quarter" idx="11"/>
          </p:nvPr>
        </p:nvSpPr>
        <p:spPr>
          <a:xfrm>
            <a:off x="8177917" y="6356350"/>
            <a:ext cx="3280068" cy="365125"/>
          </a:xfrm>
        </p:spPr>
        <p:txBody>
          <a:bodyPr/>
          <a:lstStyle/>
          <a:p>
            <a:r>
              <a:rPr lang="en-US" dirty="0"/>
              <a:t>Empathy game</a:t>
            </a:r>
          </a:p>
        </p:txBody>
      </p:sp>
      <p:sp>
        <p:nvSpPr>
          <p:cNvPr id="6" name="Slide Number Placeholder 5">
            <a:extLst>
              <a:ext uri="{FF2B5EF4-FFF2-40B4-BE49-F238E27FC236}">
                <a16:creationId xmlns:a16="http://schemas.microsoft.com/office/drawing/2014/main" id="{47F5A04C-5AF0-10E1-7D08-1DDBB9F2EDD3}"/>
              </a:ext>
            </a:extLst>
          </p:cNvPr>
          <p:cNvSpPr>
            <a:spLocks noGrp="1"/>
          </p:cNvSpPr>
          <p:nvPr>
            <p:ph type="sldNum" sz="quarter" idx="12"/>
          </p:nvPr>
        </p:nvSpPr>
        <p:spPr>
          <a:xfrm>
            <a:off x="11457984" y="6356350"/>
            <a:ext cx="569755" cy="365125"/>
          </a:xfrm>
        </p:spPr>
        <p:txBody>
          <a:bodyPr/>
          <a:lstStyle/>
          <a:p>
            <a:fld id="{CC057153-B650-4DEB-B370-79DDCFDCE934}" type="slidenum">
              <a:rPr lang="en-US" smtClean="0"/>
              <a:pPr/>
              <a:t>10</a:t>
            </a:fld>
            <a:endParaRPr lang="en-US" dirty="0"/>
          </a:p>
        </p:txBody>
      </p:sp>
      <p:sp>
        <p:nvSpPr>
          <p:cNvPr id="12" name="Rectangle: Rounded Corners 11">
            <a:extLst>
              <a:ext uri="{FF2B5EF4-FFF2-40B4-BE49-F238E27FC236}">
                <a16:creationId xmlns:a16="http://schemas.microsoft.com/office/drawing/2014/main" id="{05FFCCD0-F7A7-4990-A244-909DAD25F3D6}"/>
              </a:ext>
            </a:extLst>
          </p:cNvPr>
          <p:cNvSpPr/>
          <p:nvPr/>
        </p:nvSpPr>
        <p:spPr>
          <a:xfrm>
            <a:off x="1065946" y="1656700"/>
            <a:ext cx="2899317" cy="3829700"/>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solidFill>
                  <a:schemeClr val="bg2">
                    <a:lumMod val="25000"/>
                  </a:schemeClr>
                </a:solidFill>
              </a:rPr>
              <a:t>Explore</a:t>
            </a:r>
          </a:p>
          <a:p>
            <a:pPr algn="ctr"/>
            <a:endParaRPr lang="en-GB" dirty="0"/>
          </a:p>
          <a:p>
            <a:pPr algn="ctr"/>
            <a:r>
              <a:rPr lang="en-GB" dirty="0">
                <a:solidFill>
                  <a:srgbClr val="0070C0"/>
                </a:solidFill>
              </a:rPr>
              <a:t>Discover</a:t>
            </a:r>
          </a:p>
          <a:p>
            <a:pPr algn="ctr"/>
            <a:endParaRPr lang="en-GB" dirty="0"/>
          </a:p>
          <a:p>
            <a:pPr algn="ctr"/>
            <a:r>
              <a:rPr lang="en-GB" dirty="0">
                <a:solidFill>
                  <a:srgbClr val="7030A0"/>
                </a:solidFill>
              </a:rPr>
              <a:t>Reflect/discuss</a:t>
            </a:r>
          </a:p>
          <a:p>
            <a:pPr algn="ctr"/>
            <a:endParaRPr lang="en-GB" dirty="0"/>
          </a:p>
          <a:p>
            <a:pPr algn="ctr"/>
            <a:r>
              <a:rPr lang="en-GB" dirty="0">
                <a:solidFill>
                  <a:schemeClr val="tx1">
                    <a:lumMod val="50000"/>
                    <a:lumOff val="50000"/>
                  </a:schemeClr>
                </a:solidFill>
              </a:rPr>
              <a:t>Imitation</a:t>
            </a:r>
          </a:p>
          <a:p>
            <a:pPr algn="ctr"/>
            <a:endParaRPr lang="en-GB" dirty="0"/>
          </a:p>
          <a:p>
            <a:pPr algn="ctr"/>
            <a:r>
              <a:rPr lang="en-GB" dirty="0">
                <a:solidFill>
                  <a:schemeClr val="bg1"/>
                </a:solidFill>
              </a:rPr>
              <a:t>Ownership</a:t>
            </a:r>
          </a:p>
        </p:txBody>
      </p:sp>
      <p:sp>
        <p:nvSpPr>
          <p:cNvPr id="14" name="Rectangle: Rounded Corners 13">
            <a:extLst>
              <a:ext uri="{FF2B5EF4-FFF2-40B4-BE49-F238E27FC236}">
                <a16:creationId xmlns:a16="http://schemas.microsoft.com/office/drawing/2014/main" id="{9D0AA613-E432-10E5-4770-1C6EFF48C11F}"/>
              </a:ext>
            </a:extLst>
          </p:cNvPr>
          <p:cNvSpPr/>
          <p:nvPr/>
        </p:nvSpPr>
        <p:spPr>
          <a:xfrm>
            <a:off x="7917344" y="1656700"/>
            <a:ext cx="2899317" cy="3829700"/>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solidFill>
                  <a:schemeClr val="bg2">
                    <a:lumMod val="25000"/>
                  </a:schemeClr>
                </a:solidFill>
              </a:rPr>
              <a:t>Movement</a:t>
            </a:r>
          </a:p>
          <a:p>
            <a:pPr algn="ctr"/>
            <a:endParaRPr lang="en-GB" dirty="0"/>
          </a:p>
          <a:p>
            <a:pPr algn="ctr"/>
            <a:r>
              <a:rPr lang="en-GB" dirty="0">
                <a:solidFill>
                  <a:srgbClr val="0070C0"/>
                </a:solidFill>
              </a:rPr>
              <a:t>Goods/information</a:t>
            </a:r>
          </a:p>
          <a:p>
            <a:pPr algn="ctr"/>
            <a:endParaRPr lang="en-GB" dirty="0"/>
          </a:p>
          <a:p>
            <a:pPr algn="ctr"/>
            <a:r>
              <a:rPr lang="en-GB" dirty="0">
                <a:solidFill>
                  <a:srgbClr val="7030A0"/>
                </a:solidFill>
              </a:rPr>
              <a:t>Cascading information</a:t>
            </a:r>
          </a:p>
          <a:p>
            <a:pPr algn="ctr"/>
            <a:endParaRPr lang="en-GB" dirty="0"/>
          </a:p>
          <a:p>
            <a:pPr algn="ctr"/>
            <a:r>
              <a:rPr lang="en-GB" dirty="0">
                <a:solidFill>
                  <a:schemeClr val="tx1">
                    <a:lumMod val="50000"/>
                    <a:lumOff val="50000"/>
                  </a:schemeClr>
                </a:solidFill>
              </a:rPr>
              <a:t>Roleplay</a:t>
            </a:r>
          </a:p>
          <a:p>
            <a:pPr algn="ctr"/>
            <a:endParaRPr lang="en-GB" dirty="0"/>
          </a:p>
          <a:p>
            <a:pPr algn="ctr"/>
            <a:r>
              <a:rPr lang="en-GB" dirty="0">
                <a:solidFill>
                  <a:schemeClr val="bg1"/>
                </a:solidFill>
              </a:rPr>
              <a:t>Quick feedback</a:t>
            </a:r>
          </a:p>
        </p:txBody>
      </p:sp>
      <p:sp>
        <p:nvSpPr>
          <p:cNvPr id="15" name="Rectangle: Rounded Corners 14">
            <a:extLst>
              <a:ext uri="{FF2B5EF4-FFF2-40B4-BE49-F238E27FC236}">
                <a16:creationId xmlns:a16="http://schemas.microsoft.com/office/drawing/2014/main" id="{01826056-A8EA-FB77-27FD-CDDFBE16BD39}"/>
              </a:ext>
            </a:extLst>
          </p:cNvPr>
          <p:cNvSpPr/>
          <p:nvPr/>
        </p:nvSpPr>
        <p:spPr>
          <a:xfrm>
            <a:off x="4491645" y="1656700"/>
            <a:ext cx="2899317" cy="38297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GB" sz="1600" dirty="0"/>
          </a:p>
          <a:p>
            <a:pPr algn="ctr"/>
            <a:r>
              <a:rPr lang="en-GB" sz="1600" dirty="0">
                <a:solidFill>
                  <a:schemeClr val="bg2">
                    <a:lumMod val="25000"/>
                  </a:schemeClr>
                </a:solidFill>
              </a:rPr>
              <a:t>Uncover narrative by selecting options</a:t>
            </a:r>
          </a:p>
          <a:p>
            <a:pPr algn="ctr"/>
            <a:endParaRPr lang="en-GB" sz="1600" dirty="0"/>
          </a:p>
          <a:p>
            <a:pPr algn="ctr"/>
            <a:r>
              <a:rPr lang="en-GB" sz="1600" dirty="0">
                <a:solidFill>
                  <a:srgbClr val="0070C0"/>
                </a:solidFill>
              </a:rPr>
              <a:t>Search for information</a:t>
            </a:r>
          </a:p>
          <a:p>
            <a:pPr algn="ctr"/>
            <a:endParaRPr lang="en-GB" sz="1600" dirty="0"/>
          </a:p>
          <a:p>
            <a:pPr algn="ctr"/>
            <a:r>
              <a:rPr lang="en-GB" sz="1600" dirty="0">
                <a:solidFill>
                  <a:srgbClr val="7030A0"/>
                </a:solidFill>
              </a:rPr>
              <a:t>Reflect on the slow drip of the narrative</a:t>
            </a:r>
          </a:p>
          <a:p>
            <a:pPr algn="ctr"/>
            <a:endParaRPr lang="en-GB" sz="1600" dirty="0"/>
          </a:p>
          <a:p>
            <a:pPr algn="ctr"/>
            <a:r>
              <a:rPr lang="en-GB" sz="1600" dirty="0">
                <a:solidFill>
                  <a:schemeClr val="tx1">
                    <a:lumMod val="50000"/>
                    <a:lumOff val="50000"/>
                  </a:schemeClr>
                </a:solidFill>
              </a:rPr>
              <a:t>Perspective taking</a:t>
            </a:r>
          </a:p>
          <a:p>
            <a:pPr algn="ctr"/>
            <a:endParaRPr lang="en-GB" sz="1600" dirty="0"/>
          </a:p>
          <a:p>
            <a:pPr algn="ctr"/>
            <a:r>
              <a:rPr lang="en-GB" sz="1600" dirty="0">
                <a:solidFill>
                  <a:schemeClr val="bg1"/>
                </a:solidFill>
              </a:rPr>
              <a:t>Response to input feeds knowledge construction</a:t>
            </a:r>
          </a:p>
          <a:p>
            <a:pPr algn="ctr"/>
            <a:endParaRPr lang="en-GB" dirty="0"/>
          </a:p>
        </p:txBody>
      </p:sp>
      <p:sp>
        <p:nvSpPr>
          <p:cNvPr id="37" name="TextBox 36">
            <a:extLst>
              <a:ext uri="{FF2B5EF4-FFF2-40B4-BE49-F238E27FC236}">
                <a16:creationId xmlns:a16="http://schemas.microsoft.com/office/drawing/2014/main" id="{D5F96E01-B96E-640A-A461-496849B10A95}"/>
              </a:ext>
            </a:extLst>
          </p:cNvPr>
          <p:cNvSpPr txBox="1"/>
          <p:nvPr/>
        </p:nvSpPr>
        <p:spPr>
          <a:xfrm>
            <a:off x="2245112" y="5865541"/>
            <a:ext cx="1129990" cy="369332"/>
          </a:xfrm>
          <a:prstGeom prst="rect">
            <a:avLst/>
          </a:prstGeom>
          <a:noFill/>
        </p:spPr>
        <p:txBody>
          <a:bodyPr wrap="square" rtlCol="0">
            <a:spAutoFit/>
          </a:bodyPr>
          <a:lstStyle/>
          <a:p>
            <a:r>
              <a:rPr lang="en-GB" dirty="0"/>
              <a:t>LM</a:t>
            </a:r>
          </a:p>
        </p:txBody>
      </p:sp>
      <p:sp>
        <p:nvSpPr>
          <p:cNvPr id="38" name="TextBox 37">
            <a:extLst>
              <a:ext uri="{FF2B5EF4-FFF2-40B4-BE49-F238E27FC236}">
                <a16:creationId xmlns:a16="http://schemas.microsoft.com/office/drawing/2014/main" id="{682FF692-AC3A-B4CB-01AE-8EC498673896}"/>
              </a:ext>
            </a:extLst>
          </p:cNvPr>
          <p:cNvSpPr txBox="1"/>
          <p:nvPr/>
        </p:nvSpPr>
        <p:spPr>
          <a:xfrm>
            <a:off x="9166302" y="5865541"/>
            <a:ext cx="1226635" cy="369332"/>
          </a:xfrm>
          <a:prstGeom prst="rect">
            <a:avLst/>
          </a:prstGeom>
          <a:noFill/>
        </p:spPr>
        <p:txBody>
          <a:bodyPr wrap="square" rtlCol="0">
            <a:spAutoFit/>
          </a:bodyPr>
          <a:lstStyle/>
          <a:p>
            <a:r>
              <a:rPr lang="en-GB" dirty="0"/>
              <a:t>GM</a:t>
            </a:r>
          </a:p>
        </p:txBody>
      </p:sp>
      <p:sp>
        <p:nvSpPr>
          <p:cNvPr id="3" name="TextBox 2">
            <a:extLst>
              <a:ext uri="{FF2B5EF4-FFF2-40B4-BE49-F238E27FC236}">
                <a16:creationId xmlns:a16="http://schemas.microsoft.com/office/drawing/2014/main" id="{B3944943-A0E1-C159-989D-CECCFFEEC76E}"/>
              </a:ext>
            </a:extLst>
          </p:cNvPr>
          <p:cNvSpPr txBox="1"/>
          <p:nvPr/>
        </p:nvSpPr>
        <p:spPr>
          <a:xfrm>
            <a:off x="223024" y="6429348"/>
            <a:ext cx="5649952" cy="369332"/>
          </a:xfrm>
          <a:prstGeom prst="rect">
            <a:avLst/>
          </a:prstGeom>
          <a:noFill/>
        </p:spPr>
        <p:txBody>
          <a:bodyPr wrap="square" rtlCol="0">
            <a:spAutoFit/>
          </a:bodyPr>
          <a:lstStyle/>
          <a:p>
            <a:r>
              <a:rPr lang="en-US" dirty="0"/>
              <a:t>(Arnab et al., 2015)</a:t>
            </a:r>
            <a:endParaRPr lang="en-GB" dirty="0"/>
          </a:p>
        </p:txBody>
      </p:sp>
    </p:spTree>
    <p:extLst>
      <p:ext uri="{BB962C8B-B14F-4D97-AF65-F5344CB8AC3E}">
        <p14:creationId xmlns:p14="http://schemas.microsoft.com/office/powerpoint/2010/main" val="983962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8021E-A9BF-3BB2-849C-F916FAC5F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078CC-F194-C108-F29B-8379BC3BAE55}"/>
              </a:ext>
            </a:extLst>
          </p:cNvPr>
          <p:cNvSpPr>
            <a:spLocks noGrp="1"/>
          </p:cNvSpPr>
          <p:nvPr>
            <p:ph type="title"/>
          </p:nvPr>
        </p:nvSpPr>
        <p:spPr>
          <a:xfrm>
            <a:off x="1702420" y="584339"/>
            <a:ext cx="9755564" cy="696068"/>
          </a:xfrm>
        </p:spPr>
        <p:txBody>
          <a:bodyPr>
            <a:normAutofit/>
          </a:bodyPr>
          <a:lstStyle/>
          <a:p>
            <a:r>
              <a:rPr lang="en-US" dirty="0"/>
              <a:t>Three narratives for dental students</a:t>
            </a:r>
          </a:p>
        </p:txBody>
      </p:sp>
      <p:pic>
        <p:nvPicPr>
          <p:cNvPr id="9" name="Picture Placeholder 8">
            <a:extLst>
              <a:ext uri="{FF2B5EF4-FFF2-40B4-BE49-F238E27FC236}">
                <a16:creationId xmlns:a16="http://schemas.microsoft.com/office/drawing/2014/main" id="{82D9E562-DDD3-C0E5-4C08-C32699F57FB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498087" y="2148593"/>
            <a:ext cx="6096000" cy="3429000"/>
          </a:xfrm>
        </p:spPr>
      </p:pic>
      <p:sp>
        <p:nvSpPr>
          <p:cNvPr id="4" name="Content Placeholder 3">
            <a:extLst>
              <a:ext uri="{FF2B5EF4-FFF2-40B4-BE49-F238E27FC236}">
                <a16:creationId xmlns:a16="http://schemas.microsoft.com/office/drawing/2014/main" id="{60F1E5B3-E253-1AA6-261F-B9DD32AF461A}"/>
              </a:ext>
            </a:extLst>
          </p:cNvPr>
          <p:cNvSpPr>
            <a:spLocks noGrp="1"/>
          </p:cNvSpPr>
          <p:nvPr>
            <p:ph sz="quarter" idx="14"/>
          </p:nvPr>
        </p:nvSpPr>
        <p:spPr>
          <a:xfrm>
            <a:off x="7253745" y="2148593"/>
            <a:ext cx="3585961" cy="3354305"/>
          </a:xfrm>
        </p:spPr>
        <p:txBody>
          <a:bodyPr>
            <a:normAutofit fontScale="77500" lnSpcReduction="20000"/>
          </a:bodyPr>
          <a:lstStyle/>
          <a:p>
            <a:pPr marL="0" indent="0">
              <a:lnSpc>
                <a:spcPct val="110000"/>
              </a:lnSpc>
              <a:buNone/>
            </a:pPr>
            <a:r>
              <a:rPr lang="en-US" b="1" dirty="0"/>
              <a:t>Game design tool</a:t>
            </a:r>
            <a:endParaRPr lang="en-GB" dirty="0"/>
          </a:p>
          <a:p>
            <a:pPr>
              <a:lnSpc>
                <a:spcPct val="110000"/>
              </a:lnSpc>
              <a:spcBef>
                <a:spcPts val="0"/>
              </a:spcBef>
              <a:spcAft>
                <a:spcPts val="1000"/>
              </a:spcAft>
            </a:pPr>
            <a:r>
              <a:rPr lang="en-GB" dirty="0"/>
              <a:t>Twine – www. https://twinery.org/</a:t>
            </a:r>
          </a:p>
          <a:p>
            <a:pPr marL="0" indent="0">
              <a:lnSpc>
                <a:spcPct val="110000"/>
              </a:lnSpc>
              <a:spcBef>
                <a:spcPts val="0"/>
              </a:spcBef>
              <a:spcAft>
                <a:spcPts val="1000"/>
              </a:spcAft>
              <a:buNone/>
            </a:pPr>
            <a:r>
              <a:rPr lang="en-US" b="1" dirty="0"/>
              <a:t>Branching narrative</a:t>
            </a:r>
          </a:p>
          <a:p>
            <a:pPr>
              <a:lnSpc>
                <a:spcPct val="110000"/>
              </a:lnSpc>
              <a:spcBef>
                <a:spcPts val="0"/>
              </a:spcBef>
              <a:spcAft>
                <a:spcPts val="1000"/>
              </a:spcAft>
            </a:pPr>
            <a:r>
              <a:rPr lang="en-GB" dirty="0"/>
              <a:t>Elicits cognitive, affective, and reactive empathy </a:t>
            </a:r>
          </a:p>
          <a:p>
            <a:pPr marL="0" indent="0">
              <a:lnSpc>
                <a:spcPct val="110000"/>
              </a:lnSpc>
              <a:spcBef>
                <a:spcPts val="0"/>
              </a:spcBef>
              <a:spcAft>
                <a:spcPts val="1000"/>
              </a:spcAft>
              <a:buNone/>
            </a:pPr>
            <a:r>
              <a:rPr lang="en-US" b="1" dirty="0"/>
              <a:t>Three narratives</a:t>
            </a:r>
          </a:p>
          <a:p>
            <a:pPr>
              <a:lnSpc>
                <a:spcPct val="110000"/>
              </a:lnSpc>
              <a:spcBef>
                <a:spcPts val="0"/>
              </a:spcBef>
              <a:spcAft>
                <a:spcPts val="1000"/>
              </a:spcAft>
            </a:pPr>
            <a:r>
              <a:rPr lang="en-US" dirty="0"/>
              <a:t>Dental anxiety</a:t>
            </a:r>
          </a:p>
          <a:p>
            <a:pPr>
              <a:lnSpc>
                <a:spcPct val="110000"/>
              </a:lnSpc>
              <a:spcBef>
                <a:spcPts val="0"/>
              </a:spcBef>
              <a:spcAft>
                <a:spcPts val="1000"/>
              </a:spcAft>
            </a:pPr>
            <a:r>
              <a:rPr lang="en-US" dirty="0"/>
              <a:t>Grief </a:t>
            </a:r>
          </a:p>
          <a:p>
            <a:pPr>
              <a:lnSpc>
                <a:spcPct val="110000"/>
              </a:lnSpc>
              <a:spcBef>
                <a:spcPts val="0"/>
              </a:spcBef>
              <a:spcAft>
                <a:spcPts val="1000"/>
              </a:spcAft>
            </a:pPr>
            <a:r>
              <a:rPr lang="en-US" dirty="0"/>
              <a:t>Depression and its impact on self-care</a:t>
            </a:r>
          </a:p>
        </p:txBody>
      </p:sp>
      <p:sp>
        <p:nvSpPr>
          <p:cNvPr id="5" name="Date Placeholder 4">
            <a:extLst>
              <a:ext uri="{FF2B5EF4-FFF2-40B4-BE49-F238E27FC236}">
                <a16:creationId xmlns:a16="http://schemas.microsoft.com/office/drawing/2014/main" id="{E7EA1D2F-598F-898B-46CC-6E282F0A531E}"/>
              </a:ext>
            </a:extLst>
          </p:cNvPr>
          <p:cNvSpPr>
            <a:spLocks noGrp="1"/>
          </p:cNvSpPr>
          <p:nvPr>
            <p:ph type="dt" sz="half" idx="2"/>
          </p:nvPr>
        </p:nvSpPr>
        <p:spPr>
          <a:xfrm rot="5400000">
            <a:off x="10489387" y="4660052"/>
            <a:ext cx="2743200" cy="365125"/>
          </a:xfrm>
        </p:spPr>
        <p:txBody>
          <a:bodyPr/>
          <a:lstStyle/>
          <a:p>
            <a:fld id="{F36591CE-6C9F-4FF4-9A36-F443B9D7F755}" type="datetime1">
              <a:rPr lang="en-US" smtClean="0"/>
              <a:pPr/>
              <a:t>7/30/2026</a:t>
            </a:fld>
            <a:endParaRPr lang="en-US" dirty="0"/>
          </a:p>
        </p:txBody>
      </p:sp>
      <p:sp>
        <p:nvSpPr>
          <p:cNvPr id="6" name="Footer Placeholder 5">
            <a:extLst>
              <a:ext uri="{FF2B5EF4-FFF2-40B4-BE49-F238E27FC236}">
                <a16:creationId xmlns:a16="http://schemas.microsoft.com/office/drawing/2014/main" id="{2C39B1D7-0C34-67D9-534B-0F0EE511E3E5}"/>
              </a:ext>
            </a:extLst>
          </p:cNvPr>
          <p:cNvSpPr>
            <a:spLocks noGrp="1"/>
          </p:cNvSpPr>
          <p:nvPr>
            <p:ph type="ftr" sz="quarter" idx="3"/>
          </p:nvPr>
        </p:nvSpPr>
        <p:spPr>
          <a:xfrm>
            <a:off x="8177917" y="6356350"/>
            <a:ext cx="3280068" cy="365125"/>
          </a:xfrm>
        </p:spPr>
        <p:txBody>
          <a:bodyPr/>
          <a:lstStyle/>
          <a:p>
            <a:r>
              <a:rPr lang="en-US" dirty="0"/>
              <a:t>Empathy game</a:t>
            </a:r>
          </a:p>
        </p:txBody>
      </p:sp>
      <p:sp>
        <p:nvSpPr>
          <p:cNvPr id="7" name="Slide Number Placeholder 6">
            <a:extLst>
              <a:ext uri="{FF2B5EF4-FFF2-40B4-BE49-F238E27FC236}">
                <a16:creationId xmlns:a16="http://schemas.microsoft.com/office/drawing/2014/main" id="{57366881-95AF-B76A-C55B-6837A03C661C}"/>
              </a:ext>
            </a:extLst>
          </p:cNvPr>
          <p:cNvSpPr>
            <a:spLocks noGrp="1"/>
          </p:cNvSpPr>
          <p:nvPr>
            <p:ph type="sldNum" sz="quarter" idx="4"/>
          </p:nvPr>
        </p:nvSpPr>
        <p:spPr>
          <a:xfrm>
            <a:off x="11457984" y="6356350"/>
            <a:ext cx="569755" cy="365125"/>
          </a:xfrm>
        </p:spPr>
        <p:txBody>
          <a:bodyPr/>
          <a:lstStyle/>
          <a:p>
            <a:fld id="{0B363F69-2E69-4493-9263-0ED57289E596}" type="slidenum">
              <a:rPr lang="en-US" smtClean="0"/>
              <a:pPr/>
              <a:t>11</a:t>
            </a:fld>
            <a:endParaRPr lang="en-US" dirty="0"/>
          </a:p>
        </p:txBody>
      </p:sp>
      <p:sp>
        <p:nvSpPr>
          <p:cNvPr id="3" name="Rectangle 27">
            <a:extLst>
              <a:ext uri="{FF2B5EF4-FFF2-40B4-BE49-F238E27FC236}">
                <a16:creationId xmlns:a16="http://schemas.microsoft.com/office/drawing/2014/main" id="{83F386E6-C2E5-BC55-663B-B811BF186C5E}"/>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586060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B4851-256E-B5AE-0136-25397B1CD8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03980-2EDF-D514-0EE7-5FA7FDC9733A}"/>
              </a:ext>
            </a:extLst>
          </p:cNvPr>
          <p:cNvSpPr>
            <a:spLocks noGrp="1"/>
          </p:cNvSpPr>
          <p:nvPr>
            <p:ph type="title"/>
          </p:nvPr>
        </p:nvSpPr>
        <p:spPr>
          <a:xfrm>
            <a:off x="7253808" y="584339"/>
            <a:ext cx="4204176" cy="657163"/>
          </a:xfrm>
        </p:spPr>
        <p:txBody>
          <a:bodyPr>
            <a:normAutofit/>
          </a:bodyPr>
          <a:lstStyle/>
          <a:p>
            <a:r>
              <a:rPr lang="en-US" dirty="0"/>
              <a:t>usability</a:t>
            </a:r>
          </a:p>
        </p:txBody>
      </p:sp>
      <p:pic>
        <p:nvPicPr>
          <p:cNvPr id="9" name="Picture Placeholder 8">
            <a:extLst>
              <a:ext uri="{FF2B5EF4-FFF2-40B4-BE49-F238E27FC236}">
                <a16:creationId xmlns:a16="http://schemas.microsoft.com/office/drawing/2014/main" id="{94015513-27B4-7F05-0235-94FA63A0FFD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490653" y="1553861"/>
            <a:ext cx="6096000" cy="3429000"/>
          </a:xfrm>
        </p:spPr>
      </p:pic>
      <p:sp>
        <p:nvSpPr>
          <p:cNvPr id="4" name="Content Placeholder 3">
            <a:extLst>
              <a:ext uri="{FF2B5EF4-FFF2-40B4-BE49-F238E27FC236}">
                <a16:creationId xmlns:a16="http://schemas.microsoft.com/office/drawing/2014/main" id="{C10198D0-55C5-58D7-7DBB-BB01F31C36D6}"/>
              </a:ext>
            </a:extLst>
          </p:cNvPr>
          <p:cNvSpPr>
            <a:spLocks noGrp="1"/>
          </p:cNvSpPr>
          <p:nvPr>
            <p:ph sz="quarter" idx="14"/>
          </p:nvPr>
        </p:nvSpPr>
        <p:spPr>
          <a:xfrm>
            <a:off x="7253745" y="1355437"/>
            <a:ext cx="3585961" cy="4147461"/>
          </a:xfrm>
        </p:spPr>
        <p:txBody>
          <a:bodyPr>
            <a:normAutofit fontScale="70000" lnSpcReduction="20000"/>
          </a:bodyPr>
          <a:lstStyle/>
          <a:p>
            <a:pPr marL="0" indent="0">
              <a:buNone/>
            </a:pPr>
            <a:r>
              <a:rPr lang="en-US" b="1" dirty="0"/>
              <a:t>User experience questionnaire (UEQ)</a:t>
            </a:r>
          </a:p>
          <a:p>
            <a:pPr>
              <a:spcBef>
                <a:spcPts val="0"/>
              </a:spcBef>
              <a:spcAft>
                <a:spcPts val="1000"/>
              </a:spcAft>
            </a:pPr>
            <a:r>
              <a:rPr lang="en-GB" dirty="0"/>
              <a:t>Adapted from </a:t>
            </a:r>
            <a:r>
              <a:rPr lang="en-GB" dirty="0" err="1"/>
              <a:t>Moizer</a:t>
            </a:r>
            <a:r>
              <a:rPr lang="en-GB" dirty="0"/>
              <a:t> et al. (2019)</a:t>
            </a:r>
          </a:p>
          <a:p>
            <a:pPr marL="0" indent="0">
              <a:spcBef>
                <a:spcPts val="0"/>
              </a:spcBef>
              <a:spcAft>
                <a:spcPts val="1000"/>
              </a:spcAft>
              <a:buNone/>
            </a:pPr>
            <a:r>
              <a:rPr lang="en-US" b="1" dirty="0"/>
              <a:t>4 dimensions of serious games assessed</a:t>
            </a:r>
          </a:p>
          <a:p>
            <a:pPr>
              <a:spcBef>
                <a:spcPts val="0"/>
              </a:spcBef>
              <a:spcAft>
                <a:spcPts val="1000"/>
              </a:spcAft>
            </a:pPr>
            <a:r>
              <a:rPr lang="en-GB" dirty="0"/>
              <a:t>Gaming experience</a:t>
            </a:r>
          </a:p>
          <a:p>
            <a:pPr>
              <a:spcBef>
                <a:spcPts val="0"/>
              </a:spcBef>
              <a:spcAft>
                <a:spcPts val="1000"/>
              </a:spcAft>
            </a:pPr>
            <a:r>
              <a:rPr lang="en-GB" dirty="0"/>
              <a:t>Learning experience</a:t>
            </a:r>
          </a:p>
          <a:p>
            <a:pPr>
              <a:spcBef>
                <a:spcPts val="0"/>
              </a:spcBef>
              <a:spcAft>
                <a:spcPts val="1000"/>
              </a:spcAft>
            </a:pPr>
            <a:r>
              <a:rPr lang="en-GB" dirty="0"/>
              <a:t>Usability</a:t>
            </a:r>
          </a:p>
          <a:p>
            <a:pPr>
              <a:spcBef>
                <a:spcPts val="0"/>
              </a:spcBef>
              <a:spcAft>
                <a:spcPts val="1000"/>
              </a:spcAft>
            </a:pPr>
            <a:r>
              <a:rPr lang="en-GB" dirty="0"/>
              <a:t>Fidelity</a:t>
            </a:r>
          </a:p>
          <a:p>
            <a:pPr marL="0" indent="0">
              <a:spcBef>
                <a:spcPts val="0"/>
              </a:spcBef>
              <a:spcAft>
                <a:spcPts val="1000"/>
              </a:spcAft>
              <a:buNone/>
            </a:pPr>
            <a:r>
              <a:rPr lang="en-US" b="1" dirty="0"/>
              <a:t>Qualitative feedback</a:t>
            </a:r>
          </a:p>
          <a:p>
            <a:pPr>
              <a:spcBef>
                <a:spcPts val="0"/>
              </a:spcBef>
              <a:spcAft>
                <a:spcPts val="1000"/>
              </a:spcAft>
            </a:pPr>
            <a:r>
              <a:rPr lang="en-US" dirty="0"/>
              <a:t>Open feedback section</a:t>
            </a:r>
          </a:p>
          <a:p>
            <a:pPr marL="0" indent="0">
              <a:spcBef>
                <a:spcPts val="0"/>
              </a:spcBef>
              <a:spcAft>
                <a:spcPts val="1000"/>
              </a:spcAft>
              <a:buNone/>
            </a:pPr>
            <a:r>
              <a:rPr lang="en-US" b="1" dirty="0"/>
              <a:t>33 responses (67.3% response rate)</a:t>
            </a:r>
          </a:p>
          <a:p>
            <a:pPr marL="0" indent="0">
              <a:spcBef>
                <a:spcPts val="0"/>
              </a:spcBef>
              <a:spcAft>
                <a:spcPts val="1000"/>
              </a:spcAft>
              <a:buNone/>
            </a:pPr>
            <a:r>
              <a:rPr lang="en-US" b="1" dirty="0"/>
              <a:t>10 participants left qualitative feedback</a:t>
            </a:r>
            <a:endParaRPr lang="en-US" dirty="0"/>
          </a:p>
        </p:txBody>
      </p:sp>
      <p:sp>
        <p:nvSpPr>
          <p:cNvPr id="5" name="Date Placeholder 4">
            <a:extLst>
              <a:ext uri="{FF2B5EF4-FFF2-40B4-BE49-F238E27FC236}">
                <a16:creationId xmlns:a16="http://schemas.microsoft.com/office/drawing/2014/main" id="{EA267F02-987C-D08F-2C9D-3DCEA71F73DB}"/>
              </a:ext>
            </a:extLst>
          </p:cNvPr>
          <p:cNvSpPr>
            <a:spLocks noGrp="1"/>
          </p:cNvSpPr>
          <p:nvPr>
            <p:ph type="dt" sz="half" idx="2"/>
          </p:nvPr>
        </p:nvSpPr>
        <p:spPr>
          <a:xfrm rot="5400000">
            <a:off x="10489387" y="4660052"/>
            <a:ext cx="2743200" cy="365125"/>
          </a:xfrm>
        </p:spPr>
        <p:txBody>
          <a:bodyPr/>
          <a:lstStyle/>
          <a:p>
            <a:fld id="{F36591CE-6C9F-4FF4-9A36-F443B9D7F755}" type="datetime1">
              <a:rPr lang="en-US" smtClean="0"/>
              <a:pPr/>
              <a:t>7/30/2026</a:t>
            </a:fld>
            <a:endParaRPr lang="en-US" dirty="0"/>
          </a:p>
        </p:txBody>
      </p:sp>
      <p:sp>
        <p:nvSpPr>
          <p:cNvPr id="6" name="Footer Placeholder 5">
            <a:extLst>
              <a:ext uri="{FF2B5EF4-FFF2-40B4-BE49-F238E27FC236}">
                <a16:creationId xmlns:a16="http://schemas.microsoft.com/office/drawing/2014/main" id="{AE8A25E4-9B9E-2C9A-F0E8-F6AADDF36F02}"/>
              </a:ext>
            </a:extLst>
          </p:cNvPr>
          <p:cNvSpPr>
            <a:spLocks noGrp="1"/>
          </p:cNvSpPr>
          <p:nvPr>
            <p:ph type="ftr" sz="quarter" idx="3"/>
          </p:nvPr>
        </p:nvSpPr>
        <p:spPr>
          <a:xfrm>
            <a:off x="8177917" y="6356350"/>
            <a:ext cx="3280068" cy="365125"/>
          </a:xfrm>
        </p:spPr>
        <p:txBody>
          <a:bodyPr/>
          <a:lstStyle/>
          <a:p>
            <a:r>
              <a:rPr lang="en-US" dirty="0"/>
              <a:t>Empathy game</a:t>
            </a:r>
          </a:p>
        </p:txBody>
      </p:sp>
      <p:sp>
        <p:nvSpPr>
          <p:cNvPr id="7" name="Slide Number Placeholder 6">
            <a:extLst>
              <a:ext uri="{FF2B5EF4-FFF2-40B4-BE49-F238E27FC236}">
                <a16:creationId xmlns:a16="http://schemas.microsoft.com/office/drawing/2014/main" id="{D1FEC741-760D-7DDD-F202-67DF34BE8C0C}"/>
              </a:ext>
            </a:extLst>
          </p:cNvPr>
          <p:cNvSpPr>
            <a:spLocks noGrp="1"/>
          </p:cNvSpPr>
          <p:nvPr>
            <p:ph type="sldNum" sz="quarter" idx="4"/>
          </p:nvPr>
        </p:nvSpPr>
        <p:spPr>
          <a:xfrm>
            <a:off x="11457984" y="6356350"/>
            <a:ext cx="569755" cy="365125"/>
          </a:xfrm>
        </p:spPr>
        <p:txBody>
          <a:bodyPr/>
          <a:lstStyle/>
          <a:p>
            <a:fld id="{0B363F69-2E69-4493-9263-0ED57289E596}" type="slidenum">
              <a:rPr lang="en-US" smtClean="0"/>
              <a:pPr/>
              <a:t>12</a:t>
            </a:fld>
            <a:endParaRPr lang="en-US" dirty="0"/>
          </a:p>
        </p:txBody>
      </p:sp>
      <p:sp>
        <p:nvSpPr>
          <p:cNvPr id="3" name="Rectangle 27">
            <a:extLst>
              <a:ext uri="{FF2B5EF4-FFF2-40B4-BE49-F238E27FC236}">
                <a16:creationId xmlns:a16="http://schemas.microsoft.com/office/drawing/2014/main" id="{3200988A-ACEB-E55C-F75F-00A662CE5631}"/>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010768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B5C3185-D1D2-FA24-90D3-9E17B328A4F0}"/>
              </a:ext>
            </a:extLst>
          </p:cNvPr>
          <p:cNvSpPr>
            <a:spLocks noGrp="1"/>
          </p:cNvSpPr>
          <p:nvPr>
            <p:ph type="dt" sz="half" idx="10"/>
          </p:nvPr>
        </p:nvSpPr>
        <p:spPr/>
        <p:txBody>
          <a:bodyPr/>
          <a:lstStyle/>
          <a:p>
            <a:fld id="{0FD8F3A8-18AE-4F5F-8FCA-74388120FCB6}" type="datetime1">
              <a:rPr lang="en-US" smtClean="0"/>
              <a:t>7/30/2026</a:t>
            </a:fld>
            <a:endParaRPr lang="en-US" dirty="0"/>
          </a:p>
        </p:txBody>
      </p:sp>
      <p:sp>
        <p:nvSpPr>
          <p:cNvPr id="5" name="Footer Placeholder 4">
            <a:extLst>
              <a:ext uri="{FF2B5EF4-FFF2-40B4-BE49-F238E27FC236}">
                <a16:creationId xmlns:a16="http://schemas.microsoft.com/office/drawing/2014/main" id="{799DB8F1-9F8C-AF0B-A827-5FF1DFA0D865}"/>
              </a:ext>
            </a:extLst>
          </p:cNvPr>
          <p:cNvSpPr>
            <a:spLocks noGrp="1"/>
          </p:cNvSpPr>
          <p:nvPr>
            <p:ph type="ftr" sz="quarter" idx="11"/>
          </p:nvPr>
        </p:nvSpPr>
        <p:spPr/>
        <p:txBody>
          <a:bodyPr/>
          <a:lstStyle/>
          <a:p>
            <a:r>
              <a:rPr lang="en-US" dirty="0"/>
              <a:t>Empathy Game</a:t>
            </a:r>
          </a:p>
        </p:txBody>
      </p:sp>
      <p:sp>
        <p:nvSpPr>
          <p:cNvPr id="6" name="Slide Number Placeholder 5">
            <a:extLst>
              <a:ext uri="{FF2B5EF4-FFF2-40B4-BE49-F238E27FC236}">
                <a16:creationId xmlns:a16="http://schemas.microsoft.com/office/drawing/2014/main" id="{1B28DBAB-B339-1DED-E864-05BBB97E106A}"/>
              </a:ext>
            </a:extLst>
          </p:cNvPr>
          <p:cNvSpPr>
            <a:spLocks noGrp="1"/>
          </p:cNvSpPr>
          <p:nvPr>
            <p:ph type="sldNum" sz="quarter" idx="12"/>
          </p:nvPr>
        </p:nvSpPr>
        <p:spPr/>
        <p:txBody>
          <a:bodyPr/>
          <a:lstStyle/>
          <a:p>
            <a:fld id="{CC057153-B650-4DEB-B370-79DDCFDCE934}" type="slidenum">
              <a:rPr lang="en-US" smtClean="0"/>
              <a:pPr/>
              <a:t>13</a:t>
            </a:fld>
            <a:endParaRPr lang="en-US" dirty="0"/>
          </a:p>
        </p:txBody>
      </p:sp>
      <p:graphicFrame>
        <p:nvGraphicFramePr>
          <p:cNvPr id="13" name="Chart 12">
            <a:extLst>
              <a:ext uri="{FF2B5EF4-FFF2-40B4-BE49-F238E27FC236}">
                <a16:creationId xmlns:a16="http://schemas.microsoft.com/office/drawing/2014/main" id="{8ED18075-AF4C-3CEB-6D12-1EE27759344A}"/>
              </a:ext>
            </a:extLst>
          </p:cNvPr>
          <p:cNvGraphicFramePr/>
          <p:nvPr>
            <p:extLst>
              <p:ext uri="{D42A27DB-BD31-4B8C-83A1-F6EECF244321}">
                <p14:modId xmlns:p14="http://schemas.microsoft.com/office/powerpoint/2010/main" val="2927409827"/>
              </p:ext>
            </p:extLst>
          </p:nvPr>
        </p:nvGraphicFramePr>
        <p:xfrm>
          <a:off x="2188039" y="795548"/>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92908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7BFC-DB45-1C10-4362-371B96D312EB}"/>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DB8B2597-166B-5C8D-16ED-FCFE32678D73}"/>
              </a:ext>
            </a:extLst>
          </p:cNvPr>
          <p:cNvSpPr>
            <a:spLocks noGrp="1"/>
          </p:cNvSpPr>
          <p:nvPr>
            <p:ph type="dt" sz="half" idx="10"/>
          </p:nvPr>
        </p:nvSpPr>
        <p:spPr/>
        <p:txBody>
          <a:bodyPr/>
          <a:lstStyle/>
          <a:p>
            <a:fld id="{0FD8F3A8-18AE-4F5F-8FCA-74388120FCB6}" type="datetime1">
              <a:rPr lang="en-US" smtClean="0"/>
              <a:t>7/30/2026</a:t>
            </a:fld>
            <a:endParaRPr lang="en-US" dirty="0"/>
          </a:p>
        </p:txBody>
      </p:sp>
      <p:sp>
        <p:nvSpPr>
          <p:cNvPr id="5" name="Footer Placeholder 4">
            <a:extLst>
              <a:ext uri="{FF2B5EF4-FFF2-40B4-BE49-F238E27FC236}">
                <a16:creationId xmlns:a16="http://schemas.microsoft.com/office/drawing/2014/main" id="{20F6B300-9740-18B7-CA02-6807EB930A3E}"/>
              </a:ext>
            </a:extLst>
          </p:cNvPr>
          <p:cNvSpPr>
            <a:spLocks noGrp="1"/>
          </p:cNvSpPr>
          <p:nvPr>
            <p:ph type="ftr" sz="quarter" idx="11"/>
          </p:nvPr>
        </p:nvSpPr>
        <p:spPr/>
        <p:txBody>
          <a:bodyPr/>
          <a:lstStyle/>
          <a:p>
            <a:r>
              <a:rPr lang="en-US" dirty="0"/>
              <a:t>Empathy Game</a:t>
            </a:r>
          </a:p>
        </p:txBody>
      </p:sp>
      <p:sp>
        <p:nvSpPr>
          <p:cNvPr id="6" name="Slide Number Placeholder 5">
            <a:extLst>
              <a:ext uri="{FF2B5EF4-FFF2-40B4-BE49-F238E27FC236}">
                <a16:creationId xmlns:a16="http://schemas.microsoft.com/office/drawing/2014/main" id="{99628520-53D2-F6FA-2072-8D10CF056E0E}"/>
              </a:ext>
            </a:extLst>
          </p:cNvPr>
          <p:cNvSpPr>
            <a:spLocks noGrp="1"/>
          </p:cNvSpPr>
          <p:nvPr>
            <p:ph type="sldNum" sz="quarter" idx="12"/>
          </p:nvPr>
        </p:nvSpPr>
        <p:spPr/>
        <p:txBody>
          <a:bodyPr/>
          <a:lstStyle/>
          <a:p>
            <a:fld id="{CC057153-B650-4DEB-B370-79DDCFDCE934}" type="slidenum">
              <a:rPr lang="en-US" smtClean="0"/>
              <a:pPr/>
              <a:t>14</a:t>
            </a:fld>
            <a:endParaRPr lang="en-US" dirty="0"/>
          </a:p>
        </p:txBody>
      </p:sp>
      <p:graphicFrame>
        <p:nvGraphicFramePr>
          <p:cNvPr id="13" name="Chart 12">
            <a:extLst>
              <a:ext uri="{FF2B5EF4-FFF2-40B4-BE49-F238E27FC236}">
                <a16:creationId xmlns:a16="http://schemas.microsoft.com/office/drawing/2014/main" id="{CCEA164C-230B-66B2-F1CF-2AB0542326D8}"/>
              </a:ext>
            </a:extLst>
          </p:cNvPr>
          <p:cNvGraphicFramePr/>
          <p:nvPr>
            <p:extLst>
              <p:ext uri="{D42A27DB-BD31-4B8C-83A1-F6EECF244321}">
                <p14:modId xmlns:p14="http://schemas.microsoft.com/office/powerpoint/2010/main" val="1200827810"/>
              </p:ext>
            </p:extLst>
          </p:nvPr>
        </p:nvGraphicFramePr>
        <p:xfrm>
          <a:off x="888381" y="431180"/>
          <a:ext cx="10415238" cy="57830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4636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E512F-83E1-4EE8-800B-32E9ACFFB2AE}"/>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C6691690-F420-3502-9907-302BDACB59F8}"/>
              </a:ext>
            </a:extLst>
          </p:cNvPr>
          <p:cNvSpPr>
            <a:spLocks noGrp="1"/>
          </p:cNvSpPr>
          <p:nvPr>
            <p:ph type="dt" sz="half" idx="10"/>
          </p:nvPr>
        </p:nvSpPr>
        <p:spPr/>
        <p:txBody>
          <a:bodyPr/>
          <a:lstStyle/>
          <a:p>
            <a:fld id="{0FD8F3A8-18AE-4F5F-8FCA-74388120FCB6}" type="datetime1">
              <a:rPr lang="en-US" smtClean="0"/>
              <a:t>7/30/2026</a:t>
            </a:fld>
            <a:endParaRPr lang="en-US" dirty="0"/>
          </a:p>
        </p:txBody>
      </p:sp>
      <p:sp>
        <p:nvSpPr>
          <p:cNvPr id="5" name="Footer Placeholder 4">
            <a:extLst>
              <a:ext uri="{FF2B5EF4-FFF2-40B4-BE49-F238E27FC236}">
                <a16:creationId xmlns:a16="http://schemas.microsoft.com/office/drawing/2014/main" id="{AEF01F3B-BF80-58E0-A732-0E0DCD53D8DF}"/>
              </a:ext>
            </a:extLst>
          </p:cNvPr>
          <p:cNvSpPr>
            <a:spLocks noGrp="1"/>
          </p:cNvSpPr>
          <p:nvPr>
            <p:ph type="ftr" sz="quarter" idx="11"/>
          </p:nvPr>
        </p:nvSpPr>
        <p:spPr/>
        <p:txBody>
          <a:bodyPr/>
          <a:lstStyle/>
          <a:p>
            <a:r>
              <a:rPr lang="en-US" dirty="0"/>
              <a:t>Empathy Game</a:t>
            </a:r>
          </a:p>
        </p:txBody>
      </p:sp>
      <p:sp>
        <p:nvSpPr>
          <p:cNvPr id="6" name="Slide Number Placeholder 5">
            <a:extLst>
              <a:ext uri="{FF2B5EF4-FFF2-40B4-BE49-F238E27FC236}">
                <a16:creationId xmlns:a16="http://schemas.microsoft.com/office/drawing/2014/main" id="{386B35AA-F6D6-8128-5F66-FCC72B880258}"/>
              </a:ext>
            </a:extLst>
          </p:cNvPr>
          <p:cNvSpPr>
            <a:spLocks noGrp="1"/>
          </p:cNvSpPr>
          <p:nvPr>
            <p:ph type="sldNum" sz="quarter" idx="12"/>
          </p:nvPr>
        </p:nvSpPr>
        <p:spPr/>
        <p:txBody>
          <a:bodyPr/>
          <a:lstStyle/>
          <a:p>
            <a:fld id="{CC057153-B650-4DEB-B370-79DDCFDCE934}" type="slidenum">
              <a:rPr lang="en-US" smtClean="0"/>
              <a:pPr/>
              <a:t>15</a:t>
            </a:fld>
            <a:endParaRPr lang="en-US" dirty="0"/>
          </a:p>
        </p:txBody>
      </p:sp>
      <p:graphicFrame>
        <p:nvGraphicFramePr>
          <p:cNvPr id="13" name="Chart 12">
            <a:extLst>
              <a:ext uri="{FF2B5EF4-FFF2-40B4-BE49-F238E27FC236}">
                <a16:creationId xmlns:a16="http://schemas.microsoft.com/office/drawing/2014/main" id="{8580BF78-C136-6CF3-C278-7EA6F2FE130E}"/>
              </a:ext>
            </a:extLst>
          </p:cNvPr>
          <p:cNvGraphicFramePr/>
          <p:nvPr>
            <p:extLst>
              <p:ext uri="{D42A27DB-BD31-4B8C-83A1-F6EECF244321}">
                <p14:modId xmlns:p14="http://schemas.microsoft.com/office/powerpoint/2010/main" val="1270840704"/>
              </p:ext>
            </p:extLst>
          </p:nvPr>
        </p:nvGraphicFramePr>
        <p:xfrm>
          <a:off x="888381" y="431180"/>
          <a:ext cx="10415238" cy="57830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3687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CFB19-A5CC-D4E5-2010-A2F9D220586D}"/>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019BDB9E-8266-2E8D-9B55-CA3F98C4C541}"/>
              </a:ext>
            </a:extLst>
          </p:cNvPr>
          <p:cNvSpPr>
            <a:spLocks noGrp="1"/>
          </p:cNvSpPr>
          <p:nvPr>
            <p:ph type="dt" sz="half" idx="10"/>
          </p:nvPr>
        </p:nvSpPr>
        <p:spPr/>
        <p:txBody>
          <a:bodyPr/>
          <a:lstStyle/>
          <a:p>
            <a:fld id="{0FD8F3A8-18AE-4F5F-8FCA-74388120FCB6}" type="datetime1">
              <a:rPr lang="en-US" smtClean="0"/>
              <a:t>7/30/2026</a:t>
            </a:fld>
            <a:endParaRPr lang="en-US" dirty="0"/>
          </a:p>
        </p:txBody>
      </p:sp>
      <p:sp>
        <p:nvSpPr>
          <p:cNvPr id="5" name="Footer Placeholder 4">
            <a:extLst>
              <a:ext uri="{FF2B5EF4-FFF2-40B4-BE49-F238E27FC236}">
                <a16:creationId xmlns:a16="http://schemas.microsoft.com/office/drawing/2014/main" id="{9421240F-2058-3165-9139-FDB3B48EE9E0}"/>
              </a:ext>
            </a:extLst>
          </p:cNvPr>
          <p:cNvSpPr>
            <a:spLocks noGrp="1"/>
          </p:cNvSpPr>
          <p:nvPr>
            <p:ph type="ftr" sz="quarter" idx="11"/>
          </p:nvPr>
        </p:nvSpPr>
        <p:spPr/>
        <p:txBody>
          <a:bodyPr/>
          <a:lstStyle/>
          <a:p>
            <a:r>
              <a:rPr lang="en-US" dirty="0"/>
              <a:t>Empathy Game</a:t>
            </a:r>
          </a:p>
        </p:txBody>
      </p:sp>
      <p:sp>
        <p:nvSpPr>
          <p:cNvPr id="6" name="Slide Number Placeholder 5">
            <a:extLst>
              <a:ext uri="{FF2B5EF4-FFF2-40B4-BE49-F238E27FC236}">
                <a16:creationId xmlns:a16="http://schemas.microsoft.com/office/drawing/2014/main" id="{461BBA01-F664-D8D8-1472-1F378A5A9AAA}"/>
              </a:ext>
            </a:extLst>
          </p:cNvPr>
          <p:cNvSpPr>
            <a:spLocks noGrp="1"/>
          </p:cNvSpPr>
          <p:nvPr>
            <p:ph type="sldNum" sz="quarter" idx="12"/>
          </p:nvPr>
        </p:nvSpPr>
        <p:spPr/>
        <p:txBody>
          <a:bodyPr/>
          <a:lstStyle/>
          <a:p>
            <a:fld id="{CC057153-B650-4DEB-B370-79DDCFDCE934}" type="slidenum">
              <a:rPr lang="en-US" smtClean="0"/>
              <a:pPr/>
              <a:t>16</a:t>
            </a:fld>
            <a:endParaRPr lang="en-US" dirty="0"/>
          </a:p>
        </p:txBody>
      </p:sp>
      <p:graphicFrame>
        <p:nvGraphicFramePr>
          <p:cNvPr id="13" name="Chart 12">
            <a:extLst>
              <a:ext uri="{FF2B5EF4-FFF2-40B4-BE49-F238E27FC236}">
                <a16:creationId xmlns:a16="http://schemas.microsoft.com/office/drawing/2014/main" id="{AB713726-158B-AC3D-E1A9-BB40F3150492}"/>
              </a:ext>
            </a:extLst>
          </p:cNvPr>
          <p:cNvGraphicFramePr/>
          <p:nvPr>
            <p:extLst>
              <p:ext uri="{D42A27DB-BD31-4B8C-83A1-F6EECF244321}">
                <p14:modId xmlns:p14="http://schemas.microsoft.com/office/powerpoint/2010/main" val="3531392313"/>
              </p:ext>
            </p:extLst>
          </p:nvPr>
        </p:nvGraphicFramePr>
        <p:xfrm>
          <a:off x="1040779" y="1932877"/>
          <a:ext cx="10262839" cy="30628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423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4ACCA-2795-0B4B-8F3B-67ADC4DABBF1}"/>
              </a:ext>
            </a:extLst>
          </p:cNvPr>
          <p:cNvSpPr>
            <a:spLocks noGrp="1"/>
          </p:cNvSpPr>
          <p:nvPr>
            <p:ph type="ctrTitle"/>
          </p:nvPr>
        </p:nvSpPr>
        <p:spPr/>
        <p:txBody>
          <a:bodyPr/>
          <a:lstStyle/>
          <a:p>
            <a:r>
              <a:rPr lang="en-US" dirty="0"/>
              <a:t>Qualitative themes</a:t>
            </a:r>
          </a:p>
        </p:txBody>
      </p:sp>
      <p:sp>
        <p:nvSpPr>
          <p:cNvPr id="4" name="Date Placeholder 3">
            <a:extLst>
              <a:ext uri="{FF2B5EF4-FFF2-40B4-BE49-F238E27FC236}">
                <a16:creationId xmlns:a16="http://schemas.microsoft.com/office/drawing/2014/main" id="{345A5365-38F4-35CD-D4C2-0A6712CC5E53}"/>
              </a:ext>
            </a:extLst>
          </p:cNvPr>
          <p:cNvSpPr>
            <a:spLocks noGrp="1"/>
          </p:cNvSpPr>
          <p:nvPr>
            <p:ph type="dt" sz="half" idx="10"/>
          </p:nvPr>
        </p:nvSpPr>
        <p:spPr/>
        <p:txBody>
          <a:bodyPr/>
          <a:lstStyle/>
          <a:p>
            <a:fld id="{E9A1BED5-A4B1-40C4-9E9D-B3D14BF27ECA}" type="datetime1">
              <a:rPr lang="en-US" smtClean="0"/>
              <a:t>7/30/2026</a:t>
            </a:fld>
            <a:endParaRPr lang="en-US" dirty="0"/>
          </a:p>
        </p:txBody>
      </p:sp>
      <p:sp>
        <p:nvSpPr>
          <p:cNvPr id="5" name="Footer Placeholder 4">
            <a:extLst>
              <a:ext uri="{FF2B5EF4-FFF2-40B4-BE49-F238E27FC236}">
                <a16:creationId xmlns:a16="http://schemas.microsoft.com/office/drawing/2014/main" id="{707DD6D8-989F-4D4D-362B-BCAAD8DD78DA}"/>
              </a:ext>
            </a:extLst>
          </p:cNvPr>
          <p:cNvSpPr>
            <a:spLocks noGrp="1"/>
          </p:cNvSpPr>
          <p:nvPr>
            <p:ph type="ftr" sz="quarter" idx="11"/>
          </p:nvPr>
        </p:nvSpPr>
        <p:spPr/>
        <p:txBody>
          <a:bodyPr/>
          <a:lstStyle/>
          <a:p>
            <a:r>
              <a:rPr lang="en-US" dirty="0"/>
              <a:t>Empathy game</a:t>
            </a:r>
          </a:p>
        </p:txBody>
      </p:sp>
      <p:sp>
        <p:nvSpPr>
          <p:cNvPr id="6" name="Slide Number Placeholder 5">
            <a:extLst>
              <a:ext uri="{FF2B5EF4-FFF2-40B4-BE49-F238E27FC236}">
                <a16:creationId xmlns:a16="http://schemas.microsoft.com/office/drawing/2014/main" id="{02D4A30C-E5B7-A73D-2CC0-902B6ACEAE9D}"/>
              </a:ext>
            </a:extLst>
          </p:cNvPr>
          <p:cNvSpPr>
            <a:spLocks noGrp="1"/>
          </p:cNvSpPr>
          <p:nvPr>
            <p:ph type="sldNum" sz="quarter" idx="12"/>
          </p:nvPr>
        </p:nvSpPr>
        <p:spPr/>
        <p:txBody>
          <a:bodyPr/>
          <a:lstStyle/>
          <a:p>
            <a:fld id="{CC057153-B650-4DEB-B370-79DDCFDCE934}" type="slidenum">
              <a:rPr lang="en-US" smtClean="0"/>
              <a:t>17</a:t>
            </a:fld>
            <a:endParaRPr lang="en-US" dirty="0"/>
          </a:p>
        </p:txBody>
      </p:sp>
      <p:pic>
        <p:nvPicPr>
          <p:cNvPr id="14" name="Picture 13">
            <a:extLst>
              <a:ext uri="{FF2B5EF4-FFF2-40B4-BE49-F238E27FC236}">
                <a16:creationId xmlns:a16="http://schemas.microsoft.com/office/drawing/2014/main" id="{0E2FAD20-8503-FA39-6AF3-A61E638729AD}"/>
              </a:ext>
            </a:extLst>
          </p:cNvPr>
          <p:cNvPicPr>
            <a:picLocks noChangeAspect="1"/>
          </p:cNvPicPr>
          <p:nvPr/>
        </p:nvPicPr>
        <p:blipFill>
          <a:blip r:embed="rId2"/>
          <a:stretch>
            <a:fillRect/>
          </a:stretch>
        </p:blipFill>
        <p:spPr>
          <a:xfrm>
            <a:off x="2340630" y="2669320"/>
            <a:ext cx="1822862" cy="1603387"/>
          </a:xfrm>
          <a:prstGeom prst="rect">
            <a:avLst/>
          </a:prstGeom>
        </p:spPr>
      </p:pic>
      <p:pic>
        <p:nvPicPr>
          <p:cNvPr id="16" name="Picture 15">
            <a:extLst>
              <a:ext uri="{FF2B5EF4-FFF2-40B4-BE49-F238E27FC236}">
                <a16:creationId xmlns:a16="http://schemas.microsoft.com/office/drawing/2014/main" id="{E535D0B0-11AE-415D-CDA7-CCB694B1CBF6}"/>
              </a:ext>
            </a:extLst>
          </p:cNvPr>
          <p:cNvPicPr>
            <a:picLocks noChangeAspect="1"/>
          </p:cNvPicPr>
          <p:nvPr/>
        </p:nvPicPr>
        <p:blipFill>
          <a:blip r:embed="rId3"/>
          <a:stretch>
            <a:fillRect/>
          </a:stretch>
        </p:blipFill>
        <p:spPr>
          <a:xfrm>
            <a:off x="4579845" y="2669320"/>
            <a:ext cx="1475360" cy="1603387"/>
          </a:xfrm>
          <a:prstGeom prst="rect">
            <a:avLst/>
          </a:prstGeom>
        </p:spPr>
      </p:pic>
      <p:pic>
        <p:nvPicPr>
          <p:cNvPr id="18" name="Picture 17">
            <a:extLst>
              <a:ext uri="{FF2B5EF4-FFF2-40B4-BE49-F238E27FC236}">
                <a16:creationId xmlns:a16="http://schemas.microsoft.com/office/drawing/2014/main" id="{737166F1-7559-877A-8C33-3E459BE36918}"/>
              </a:ext>
            </a:extLst>
          </p:cNvPr>
          <p:cNvPicPr>
            <a:picLocks noChangeAspect="1"/>
          </p:cNvPicPr>
          <p:nvPr/>
        </p:nvPicPr>
        <p:blipFill>
          <a:blip r:embed="rId4"/>
          <a:stretch>
            <a:fillRect/>
          </a:stretch>
        </p:blipFill>
        <p:spPr>
          <a:xfrm>
            <a:off x="6471559" y="2669320"/>
            <a:ext cx="1475360" cy="1603387"/>
          </a:xfrm>
          <a:prstGeom prst="rect">
            <a:avLst/>
          </a:prstGeom>
        </p:spPr>
      </p:pic>
      <p:pic>
        <p:nvPicPr>
          <p:cNvPr id="20" name="Picture 19">
            <a:extLst>
              <a:ext uri="{FF2B5EF4-FFF2-40B4-BE49-F238E27FC236}">
                <a16:creationId xmlns:a16="http://schemas.microsoft.com/office/drawing/2014/main" id="{B0EB0BCE-6673-6E83-6E9B-6F433F2C80C4}"/>
              </a:ext>
            </a:extLst>
          </p:cNvPr>
          <p:cNvPicPr>
            <a:picLocks noChangeAspect="1"/>
          </p:cNvPicPr>
          <p:nvPr/>
        </p:nvPicPr>
        <p:blipFill>
          <a:blip r:embed="rId5"/>
          <a:stretch>
            <a:fillRect/>
          </a:stretch>
        </p:blipFill>
        <p:spPr>
          <a:xfrm>
            <a:off x="8395386" y="2669320"/>
            <a:ext cx="1444877" cy="1591194"/>
          </a:xfrm>
          <a:prstGeom prst="rect">
            <a:avLst/>
          </a:prstGeom>
        </p:spPr>
      </p:pic>
    </p:spTree>
    <p:extLst>
      <p:ext uri="{BB962C8B-B14F-4D97-AF65-F5344CB8AC3E}">
        <p14:creationId xmlns:p14="http://schemas.microsoft.com/office/powerpoint/2010/main" val="904114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DF564-4E34-A180-314C-713447052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DB3BF-9586-5F7F-8A2B-5B73C0C85C1B}"/>
              </a:ext>
            </a:extLst>
          </p:cNvPr>
          <p:cNvSpPr>
            <a:spLocks noGrp="1"/>
          </p:cNvSpPr>
          <p:nvPr>
            <p:ph type="title"/>
          </p:nvPr>
        </p:nvSpPr>
        <p:spPr>
          <a:xfrm>
            <a:off x="7253808" y="584339"/>
            <a:ext cx="4204176" cy="1333671"/>
          </a:xfrm>
        </p:spPr>
        <p:txBody>
          <a:bodyPr>
            <a:normAutofit/>
          </a:bodyPr>
          <a:lstStyle/>
          <a:p>
            <a:r>
              <a:rPr lang="en-US" dirty="0"/>
              <a:t>Qualitative Feedback</a:t>
            </a:r>
          </a:p>
        </p:txBody>
      </p:sp>
      <p:pic>
        <p:nvPicPr>
          <p:cNvPr id="9" name="Picture Placeholder 8">
            <a:extLst>
              <a:ext uri="{FF2B5EF4-FFF2-40B4-BE49-F238E27FC236}">
                <a16:creationId xmlns:a16="http://schemas.microsoft.com/office/drawing/2014/main" id="{1E2416A8-7FA2-BC3B-D3A2-5AB7A05661E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498087" y="2270202"/>
            <a:ext cx="6096000" cy="3429000"/>
          </a:xfrm>
        </p:spPr>
      </p:pic>
      <p:sp>
        <p:nvSpPr>
          <p:cNvPr id="4" name="Content Placeholder 3">
            <a:extLst>
              <a:ext uri="{FF2B5EF4-FFF2-40B4-BE49-F238E27FC236}">
                <a16:creationId xmlns:a16="http://schemas.microsoft.com/office/drawing/2014/main" id="{49BC0E89-42F9-C5A9-6550-AD3FCBF32C4B}"/>
              </a:ext>
            </a:extLst>
          </p:cNvPr>
          <p:cNvSpPr>
            <a:spLocks noGrp="1"/>
          </p:cNvSpPr>
          <p:nvPr>
            <p:ph sz="quarter" idx="14"/>
          </p:nvPr>
        </p:nvSpPr>
        <p:spPr>
          <a:xfrm>
            <a:off x="7253745" y="1992351"/>
            <a:ext cx="3585961" cy="3984703"/>
          </a:xfrm>
        </p:spPr>
        <p:txBody>
          <a:bodyPr>
            <a:normAutofit fontScale="70000" lnSpcReduction="20000"/>
          </a:bodyPr>
          <a:lstStyle/>
          <a:p>
            <a:r>
              <a:rPr lang="en-GB" i="1" dirty="0"/>
              <a:t>“I thought the experience was very useful. I felt very emotionally involved in the roll the dice game. I will take this experience forward into my career and empathize with patients. As I don't know their situation and I will </a:t>
            </a:r>
            <a:r>
              <a:rPr lang="en-GB" i="1" dirty="0" err="1"/>
              <a:t>endeavor</a:t>
            </a:r>
            <a:r>
              <a:rPr lang="en-GB" i="1" dirty="0"/>
              <a:t> [sic] to do my best to not judge patients in terms of their oral health. Overall I enjoyed the experience” </a:t>
            </a:r>
            <a:r>
              <a:rPr lang="en-GB" dirty="0"/>
              <a:t>– Participant ORBAJA11</a:t>
            </a:r>
          </a:p>
          <a:p>
            <a:r>
              <a:rPr lang="en-GB" i="1" dirty="0"/>
              <a:t>“Surprisingly hooked me in with the glioblastoma case and made me reflect on my response to people coming in during bad mood and how I react”</a:t>
            </a:r>
            <a:r>
              <a:rPr lang="en-GB" dirty="0"/>
              <a:t> – Participant YEWADE9.</a:t>
            </a:r>
          </a:p>
          <a:p>
            <a:r>
              <a:rPr lang="en-GB" i="1" dirty="0"/>
              <a:t>“Brilliant &amp; </a:t>
            </a:r>
            <a:r>
              <a:rPr lang="en-GB" i="1" dirty="0" err="1"/>
              <a:t>deffo</a:t>
            </a:r>
            <a:r>
              <a:rPr lang="en-GB" i="1" dirty="0"/>
              <a:t> needed for dental students” </a:t>
            </a:r>
            <a:r>
              <a:rPr lang="en-GB" dirty="0"/>
              <a:t>– Participant PIBAJU6. </a:t>
            </a:r>
          </a:p>
          <a:p>
            <a:endParaRPr lang="en-GB" dirty="0"/>
          </a:p>
          <a:p>
            <a:endParaRPr lang="en-GB" dirty="0"/>
          </a:p>
        </p:txBody>
      </p:sp>
      <p:sp>
        <p:nvSpPr>
          <p:cNvPr id="5" name="Date Placeholder 4">
            <a:extLst>
              <a:ext uri="{FF2B5EF4-FFF2-40B4-BE49-F238E27FC236}">
                <a16:creationId xmlns:a16="http://schemas.microsoft.com/office/drawing/2014/main" id="{06E1C81B-824E-A5AA-21EC-765ADB7EDE6C}"/>
              </a:ext>
            </a:extLst>
          </p:cNvPr>
          <p:cNvSpPr>
            <a:spLocks noGrp="1"/>
          </p:cNvSpPr>
          <p:nvPr>
            <p:ph type="dt" sz="half" idx="2"/>
          </p:nvPr>
        </p:nvSpPr>
        <p:spPr>
          <a:xfrm rot="5400000">
            <a:off x="10489387" y="4660052"/>
            <a:ext cx="2743200" cy="365125"/>
          </a:xfrm>
        </p:spPr>
        <p:txBody>
          <a:bodyPr/>
          <a:lstStyle/>
          <a:p>
            <a:fld id="{F36591CE-6C9F-4FF4-9A36-F443B9D7F755}" type="datetime1">
              <a:rPr lang="en-US" smtClean="0"/>
              <a:pPr/>
              <a:t>7/30/2026</a:t>
            </a:fld>
            <a:endParaRPr lang="en-US" dirty="0"/>
          </a:p>
        </p:txBody>
      </p:sp>
      <p:sp>
        <p:nvSpPr>
          <p:cNvPr id="6" name="Footer Placeholder 5">
            <a:extLst>
              <a:ext uri="{FF2B5EF4-FFF2-40B4-BE49-F238E27FC236}">
                <a16:creationId xmlns:a16="http://schemas.microsoft.com/office/drawing/2014/main" id="{9B595D24-268D-DDE3-585A-FC5377510E49}"/>
              </a:ext>
            </a:extLst>
          </p:cNvPr>
          <p:cNvSpPr>
            <a:spLocks noGrp="1"/>
          </p:cNvSpPr>
          <p:nvPr>
            <p:ph type="ftr" sz="quarter" idx="3"/>
          </p:nvPr>
        </p:nvSpPr>
        <p:spPr>
          <a:xfrm>
            <a:off x="8177917" y="6356350"/>
            <a:ext cx="3280068" cy="365125"/>
          </a:xfrm>
        </p:spPr>
        <p:txBody>
          <a:bodyPr/>
          <a:lstStyle/>
          <a:p>
            <a:r>
              <a:rPr lang="en-US" dirty="0"/>
              <a:t>Empathy game</a:t>
            </a:r>
          </a:p>
        </p:txBody>
      </p:sp>
      <p:sp>
        <p:nvSpPr>
          <p:cNvPr id="7" name="Slide Number Placeholder 6">
            <a:extLst>
              <a:ext uri="{FF2B5EF4-FFF2-40B4-BE49-F238E27FC236}">
                <a16:creationId xmlns:a16="http://schemas.microsoft.com/office/drawing/2014/main" id="{1ABCC3C9-A190-D93D-5342-55A38079A082}"/>
              </a:ext>
            </a:extLst>
          </p:cNvPr>
          <p:cNvSpPr>
            <a:spLocks noGrp="1"/>
          </p:cNvSpPr>
          <p:nvPr>
            <p:ph type="sldNum" sz="quarter" idx="4"/>
          </p:nvPr>
        </p:nvSpPr>
        <p:spPr>
          <a:xfrm>
            <a:off x="11457984" y="6356350"/>
            <a:ext cx="569755" cy="365125"/>
          </a:xfrm>
        </p:spPr>
        <p:txBody>
          <a:bodyPr/>
          <a:lstStyle/>
          <a:p>
            <a:fld id="{0B363F69-2E69-4493-9263-0ED57289E596}" type="slidenum">
              <a:rPr lang="en-US" smtClean="0"/>
              <a:pPr/>
              <a:t>18</a:t>
            </a:fld>
            <a:endParaRPr lang="en-US" dirty="0"/>
          </a:p>
        </p:txBody>
      </p:sp>
      <p:sp>
        <p:nvSpPr>
          <p:cNvPr id="3" name="Rectangle 27">
            <a:extLst>
              <a:ext uri="{FF2B5EF4-FFF2-40B4-BE49-F238E27FC236}">
                <a16:creationId xmlns:a16="http://schemas.microsoft.com/office/drawing/2014/main" id="{FF18CEA5-2DC1-D13A-367C-29A0866B9C22}"/>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905892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A504B-FFC7-5D38-C72C-C3D205BB1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7EF2DB-5A73-45B4-7266-6BFCF612ECFE}"/>
              </a:ext>
            </a:extLst>
          </p:cNvPr>
          <p:cNvSpPr>
            <a:spLocks noGrp="1"/>
          </p:cNvSpPr>
          <p:nvPr>
            <p:ph type="title"/>
          </p:nvPr>
        </p:nvSpPr>
        <p:spPr>
          <a:xfrm>
            <a:off x="7253808" y="584339"/>
            <a:ext cx="4204176" cy="1333671"/>
          </a:xfrm>
        </p:spPr>
        <p:txBody>
          <a:bodyPr>
            <a:normAutofit/>
          </a:bodyPr>
          <a:lstStyle/>
          <a:p>
            <a:r>
              <a:rPr lang="en-US" dirty="0"/>
              <a:t>Qualitative Feedback</a:t>
            </a:r>
          </a:p>
        </p:txBody>
      </p:sp>
      <p:pic>
        <p:nvPicPr>
          <p:cNvPr id="9" name="Picture Placeholder 8">
            <a:extLst>
              <a:ext uri="{FF2B5EF4-FFF2-40B4-BE49-F238E27FC236}">
                <a16:creationId xmlns:a16="http://schemas.microsoft.com/office/drawing/2014/main" id="{B87F0515-B980-4BAB-5229-9FF25825B86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498087" y="2270202"/>
            <a:ext cx="6096000" cy="3429000"/>
          </a:xfrm>
        </p:spPr>
      </p:pic>
      <p:sp>
        <p:nvSpPr>
          <p:cNvPr id="4" name="Content Placeholder 3">
            <a:extLst>
              <a:ext uri="{FF2B5EF4-FFF2-40B4-BE49-F238E27FC236}">
                <a16:creationId xmlns:a16="http://schemas.microsoft.com/office/drawing/2014/main" id="{6D43D207-9080-27BC-6919-596F3E8FEDC4}"/>
              </a:ext>
            </a:extLst>
          </p:cNvPr>
          <p:cNvSpPr>
            <a:spLocks noGrp="1"/>
          </p:cNvSpPr>
          <p:nvPr>
            <p:ph sz="quarter" idx="14"/>
          </p:nvPr>
        </p:nvSpPr>
        <p:spPr>
          <a:xfrm>
            <a:off x="7253745" y="1992351"/>
            <a:ext cx="3585961" cy="3984703"/>
          </a:xfrm>
        </p:spPr>
        <p:txBody>
          <a:bodyPr>
            <a:normAutofit fontScale="70000" lnSpcReduction="20000"/>
          </a:bodyPr>
          <a:lstStyle/>
          <a:p>
            <a:r>
              <a:rPr lang="en-GB" i="1" dirty="0"/>
              <a:t>“Was unsure what the orange spreading out text was trying to signify - a more important answer, or encouragement to choose this answer?. The dental reference in the escape room seemed a bit irrelevant to the story” </a:t>
            </a:r>
            <a:r>
              <a:rPr lang="en-GB" dirty="0"/>
              <a:t>– Participant GRSTJA4</a:t>
            </a:r>
          </a:p>
          <a:p>
            <a:r>
              <a:rPr lang="en-GB" i="1" dirty="0"/>
              <a:t>“The escape room game could've been laid out better </a:t>
            </a:r>
            <a:r>
              <a:rPr lang="en-GB" i="1" dirty="0" err="1"/>
              <a:t>e.g</a:t>
            </a:r>
            <a:r>
              <a:rPr lang="en-GB" i="1" dirty="0"/>
              <a:t> with arrows as I didn't know what the next step was” </a:t>
            </a:r>
            <a:r>
              <a:rPr lang="en-GB" dirty="0"/>
              <a:t>– Participant PIBAOC6.</a:t>
            </a:r>
          </a:p>
          <a:p>
            <a:r>
              <a:rPr lang="en-GB" i="1" dirty="0"/>
              <a:t>“The scrolling text is not conducive to easy readying and made it more difficult to click thought as you had to wait for it to scroll through” </a:t>
            </a:r>
            <a:r>
              <a:rPr lang="en-GB" dirty="0"/>
              <a:t>– Participant MAJU10. </a:t>
            </a:r>
          </a:p>
          <a:p>
            <a:endParaRPr lang="en-GB" dirty="0"/>
          </a:p>
          <a:p>
            <a:endParaRPr lang="en-GB" dirty="0"/>
          </a:p>
        </p:txBody>
      </p:sp>
      <p:sp>
        <p:nvSpPr>
          <p:cNvPr id="5" name="Date Placeholder 4">
            <a:extLst>
              <a:ext uri="{FF2B5EF4-FFF2-40B4-BE49-F238E27FC236}">
                <a16:creationId xmlns:a16="http://schemas.microsoft.com/office/drawing/2014/main" id="{CFB82A00-41ED-58C7-3932-337F1D1DBD75}"/>
              </a:ext>
            </a:extLst>
          </p:cNvPr>
          <p:cNvSpPr>
            <a:spLocks noGrp="1"/>
          </p:cNvSpPr>
          <p:nvPr>
            <p:ph type="dt" sz="half" idx="2"/>
          </p:nvPr>
        </p:nvSpPr>
        <p:spPr>
          <a:xfrm rot="5400000">
            <a:off x="10489387" y="4660052"/>
            <a:ext cx="2743200" cy="365125"/>
          </a:xfrm>
        </p:spPr>
        <p:txBody>
          <a:bodyPr/>
          <a:lstStyle/>
          <a:p>
            <a:fld id="{F36591CE-6C9F-4FF4-9A36-F443B9D7F755}" type="datetime1">
              <a:rPr lang="en-US" smtClean="0"/>
              <a:pPr/>
              <a:t>7/30/2026</a:t>
            </a:fld>
            <a:endParaRPr lang="en-US" dirty="0"/>
          </a:p>
        </p:txBody>
      </p:sp>
      <p:sp>
        <p:nvSpPr>
          <p:cNvPr id="6" name="Footer Placeholder 5">
            <a:extLst>
              <a:ext uri="{FF2B5EF4-FFF2-40B4-BE49-F238E27FC236}">
                <a16:creationId xmlns:a16="http://schemas.microsoft.com/office/drawing/2014/main" id="{348D71FD-53D4-C144-1BED-A890E1E9FE11}"/>
              </a:ext>
            </a:extLst>
          </p:cNvPr>
          <p:cNvSpPr>
            <a:spLocks noGrp="1"/>
          </p:cNvSpPr>
          <p:nvPr>
            <p:ph type="ftr" sz="quarter" idx="3"/>
          </p:nvPr>
        </p:nvSpPr>
        <p:spPr>
          <a:xfrm>
            <a:off x="8177917" y="6356350"/>
            <a:ext cx="3280068" cy="365125"/>
          </a:xfrm>
        </p:spPr>
        <p:txBody>
          <a:bodyPr/>
          <a:lstStyle/>
          <a:p>
            <a:r>
              <a:rPr lang="en-US" dirty="0"/>
              <a:t>Empathy game</a:t>
            </a:r>
          </a:p>
        </p:txBody>
      </p:sp>
      <p:sp>
        <p:nvSpPr>
          <p:cNvPr id="7" name="Slide Number Placeholder 6">
            <a:extLst>
              <a:ext uri="{FF2B5EF4-FFF2-40B4-BE49-F238E27FC236}">
                <a16:creationId xmlns:a16="http://schemas.microsoft.com/office/drawing/2014/main" id="{82C4C529-8F5D-805D-CF06-8D3A541A84AE}"/>
              </a:ext>
            </a:extLst>
          </p:cNvPr>
          <p:cNvSpPr>
            <a:spLocks noGrp="1"/>
          </p:cNvSpPr>
          <p:nvPr>
            <p:ph type="sldNum" sz="quarter" idx="4"/>
          </p:nvPr>
        </p:nvSpPr>
        <p:spPr>
          <a:xfrm>
            <a:off x="11457984" y="6356350"/>
            <a:ext cx="569755" cy="365125"/>
          </a:xfrm>
        </p:spPr>
        <p:txBody>
          <a:bodyPr/>
          <a:lstStyle/>
          <a:p>
            <a:fld id="{0B363F69-2E69-4493-9263-0ED57289E596}" type="slidenum">
              <a:rPr lang="en-US" smtClean="0"/>
              <a:pPr/>
              <a:t>19</a:t>
            </a:fld>
            <a:endParaRPr lang="en-US" dirty="0"/>
          </a:p>
        </p:txBody>
      </p:sp>
      <p:sp>
        <p:nvSpPr>
          <p:cNvPr id="3" name="Rectangle 27">
            <a:extLst>
              <a:ext uri="{FF2B5EF4-FFF2-40B4-BE49-F238E27FC236}">
                <a16:creationId xmlns:a16="http://schemas.microsoft.com/office/drawing/2014/main" id="{34EE45DC-77AE-0A2F-94FB-9B2AD72567ED}"/>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287022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4941-87FF-CAD4-3D33-B7B16F16F69D}"/>
              </a:ext>
            </a:extLst>
          </p:cNvPr>
          <p:cNvSpPr>
            <a:spLocks noGrp="1"/>
          </p:cNvSpPr>
          <p:nvPr>
            <p:ph type="title"/>
          </p:nvPr>
        </p:nvSpPr>
        <p:spPr>
          <a:xfrm>
            <a:off x="1361299" y="1355437"/>
            <a:ext cx="2505547" cy="4147462"/>
          </a:xfrm>
        </p:spPr>
        <p:txBody>
          <a:bodyPr>
            <a:normAutofit/>
          </a:bodyPr>
          <a:lstStyle/>
          <a:p>
            <a:r>
              <a:rPr lang="en-US" sz="1400" dirty="0"/>
              <a:t>Acknowledgments</a:t>
            </a:r>
          </a:p>
        </p:txBody>
      </p:sp>
      <p:sp>
        <p:nvSpPr>
          <p:cNvPr id="3" name="Content Placeholder 2">
            <a:extLst>
              <a:ext uri="{FF2B5EF4-FFF2-40B4-BE49-F238E27FC236}">
                <a16:creationId xmlns:a16="http://schemas.microsoft.com/office/drawing/2014/main" id="{163867CE-F44C-C8C2-2E2E-600A04B16656}"/>
              </a:ext>
            </a:extLst>
          </p:cNvPr>
          <p:cNvSpPr>
            <a:spLocks noGrp="1"/>
          </p:cNvSpPr>
          <p:nvPr>
            <p:ph sz="quarter" idx="13"/>
          </p:nvPr>
        </p:nvSpPr>
        <p:spPr>
          <a:xfrm>
            <a:off x="4504268" y="1355436"/>
            <a:ext cx="6335438" cy="4147462"/>
          </a:xfrm>
        </p:spPr>
        <p:txBody>
          <a:bodyPr/>
          <a:lstStyle/>
          <a:p>
            <a:r>
              <a:rPr lang="en-US" dirty="0"/>
              <a:t>Dr Daisy Abbott, Glasgow School of Art</a:t>
            </a:r>
          </a:p>
          <a:p>
            <a:r>
              <a:rPr lang="en-US" dirty="0"/>
              <a:t>Dr George </a:t>
            </a:r>
            <a:r>
              <a:rPr lang="en-US" dirty="0" err="1"/>
              <a:t>Cherukara</a:t>
            </a:r>
            <a:r>
              <a:rPr lang="en-US" dirty="0"/>
              <a:t>, University of Dundee</a:t>
            </a:r>
          </a:p>
          <a:p>
            <a:r>
              <a:rPr lang="en-US" dirty="0"/>
              <a:t>Prof. Jaya Jayasinghe, University of Aberdeen</a:t>
            </a:r>
          </a:p>
        </p:txBody>
      </p:sp>
      <p:sp>
        <p:nvSpPr>
          <p:cNvPr id="4" name="Date Placeholder 3">
            <a:extLst>
              <a:ext uri="{FF2B5EF4-FFF2-40B4-BE49-F238E27FC236}">
                <a16:creationId xmlns:a16="http://schemas.microsoft.com/office/drawing/2014/main" id="{B45EA8D0-2CFA-EEAA-0866-57316100B169}"/>
              </a:ext>
            </a:extLst>
          </p:cNvPr>
          <p:cNvSpPr>
            <a:spLocks noGrp="1"/>
          </p:cNvSpPr>
          <p:nvPr>
            <p:ph type="dt" sz="half" idx="10"/>
          </p:nvPr>
        </p:nvSpPr>
        <p:spPr>
          <a:xfrm rot="5400000">
            <a:off x="10489387" y="4660052"/>
            <a:ext cx="2743200" cy="365125"/>
          </a:xfrm>
        </p:spPr>
        <p:txBody>
          <a:bodyPr/>
          <a:lstStyle/>
          <a:p>
            <a:fld id="{0CF4A96C-F87F-40C3-9426-2E39B925D357}" type="datetime1">
              <a:rPr lang="en-US" smtClean="0"/>
              <a:pPr/>
              <a:t>7/30/2026</a:t>
            </a:fld>
            <a:endParaRPr lang="en-US" dirty="0"/>
          </a:p>
        </p:txBody>
      </p:sp>
      <p:sp>
        <p:nvSpPr>
          <p:cNvPr id="5" name="Footer Placeholder 4">
            <a:extLst>
              <a:ext uri="{FF2B5EF4-FFF2-40B4-BE49-F238E27FC236}">
                <a16:creationId xmlns:a16="http://schemas.microsoft.com/office/drawing/2014/main" id="{0F6E3FD2-5CF1-A45F-3674-06C79E6404CB}"/>
              </a:ext>
            </a:extLst>
          </p:cNvPr>
          <p:cNvSpPr>
            <a:spLocks noGrp="1"/>
          </p:cNvSpPr>
          <p:nvPr>
            <p:ph type="ftr" sz="quarter" idx="11"/>
          </p:nvPr>
        </p:nvSpPr>
        <p:spPr>
          <a:xfrm>
            <a:off x="8177917" y="6356350"/>
            <a:ext cx="3280068" cy="365125"/>
          </a:xfrm>
        </p:spPr>
        <p:txBody>
          <a:bodyPr/>
          <a:lstStyle/>
          <a:p>
            <a:r>
              <a:rPr lang="en-US" dirty="0"/>
              <a:t>Empathy game</a:t>
            </a:r>
          </a:p>
        </p:txBody>
      </p:sp>
      <p:sp>
        <p:nvSpPr>
          <p:cNvPr id="6" name="Slide Number Placeholder 5">
            <a:extLst>
              <a:ext uri="{FF2B5EF4-FFF2-40B4-BE49-F238E27FC236}">
                <a16:creationId xmlns:a16="http://schemas.microsoft.com/office/drawing/2014/main" id="{6A79887A-26C3-C440-59D2-C03FC5A6BBAD}"/>
              </a:ext>
            </a:extLst>
          </p:cNvPr>
          <p:cNvSpPr>
            <a:spLocks noGrp="1"/>
          </p:cNvSpPr>
          <p:nvPr>
            <p:ph type="sldNum" sz="quarter" idx="12"/>
          </p:nvPr>
        </p:nvSpPr>
        <p:spPr>
          <a:xfrm>
            <a:off x="11457984" y="6356350"/>
            <a:ext cx="569755" cy="365125"/>
          </a:xfrm>
        </p:spPr>
        <p:txBody>
          <a:bodyPr/>
          <a:lstStyle/>
          <a:p>
            <a:fld id="{CC057153-B650-4DEB-B370-79DDCFDCE934}" type="slidenum">
              <a:rPr lang="en-US" smtClean="0"/>
              <a:pPr/>
              <a:t>2</a:t>
            </a:fld>
            <a:endParaRPr lang="en-US" dirty="0"/>
          </a:p>
        </p:txBody>
      </p:sp>
    </p:spTree>
    <p:extLst>
      <p:ext uri="{BB962C8B-B14F-4D97-AF65-F5344CB8AC3E}">
        <p14:creationId xmlns:p14="http://schemas.microsoft.com/office/powerpoint/2010/main" val="1556578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9C1FBA6-2943-23B3-3402-B911085D2F1B}"/>
              </a:ext>
            </a:extLst>
          </p:cNvPr>
          <p:cNvSpPr>
            <a:spLocks noGrp="1"/>
          </p:cNvSpPr>
          <p:nvPr>
            <p:ph type="title"/>
          </p:nvPr>
        </p:nvSpPr>
        <p:spPr/>
        <p:txBody>
          <a:bodyPr>
            <a:normAutofit/>
          </a:bodyPr>
          <a:lstStyle/>
          <a:p>
            <a:r>
              <a:rPr lang="en-US" dirty="0"/>
              <a:t>Conclusion</a:t>
            </a:r>
          </a:p>
        </p:txBody>
      </p:sp>
      <p:pic>
        <p:nvPicPr>
          <p:cNvPr id="12" name="Picture Placeholder 11">
            <a:extLst>
              <a:ext uri="{FF2B5EF4-FFF2-40B4-BE49-F238E27FC236}">
                <a16:creationId xmlns:a16="http://schemas.microsoft.com/office/drawing/2014/main" id="{4AF75B1F-0707-09E9-A963-4D63282DCA9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p:blipFill>
        <p:spPr>
          <a:xfrm>
            <a:off x="0" y="1"/>
            <a:ext cx="4023360" cy="6858000"/>
          </a:xfrm>
          <a:blipFill dpi="0" rotWithShape="1">
            <a:blip r:embed="rId3" cstate="email">
              <a:extLst>
                <a:ext uri="{28A0092B-C50C-407E-A947-70E740481C1C}">
                  <a14:useLocalDpi xmlns:a14="http://schemas.microsoft.com/office/drawing/2010/main"/>
                </a:ext>
              </a:extLst>
            </a:blip>
            <a:srcRect/>
            <a:stretch>
              <a:fillRect/>
            </a:stretch>
          </a:blipFill>
        </p:spPr>
      </p:pic>
      <p:sp>
        <p:nvSpPr>
          <p:cNvPr id="10" name="Content Placeholder 9">
            <a:extLst>
              <a:ext uri="{FF2B5EF4-FFF2-40B4-BE49-F238E27FC236}">
                <a16:creationId xmlns:a16="http://schemas.microsoft.com/office/drawing/2014/main" id="{8E9AC761-6A76-C5A4-4BE3-D371C92436F4}"/>
              </a:ext>
            </a:extLst>
          </p:cNvPr>
          <p:cNvSpPr>
            <a:spLocks noGrp="1"/>
          </p:cNvSpPr>
          <p:nvPr>
            <p:ph sz="quarter" idx="14"/>
          </p:nvPr>
        </p:nvSpPr>
        <p:spPr/>
        <p:txBody>
          <a:bodyPr>
            <a:noAutofit/>
          </a:bodyPr>
          <a:lstStyle/>
          <a:p>
            <a:r>
              <a:rPr lang="en-GB" sz="1600" dirty="0"/>
              <a:t>Game mechanics from commercial empathy games such as roleplay and environmental storytelling, and narrative themes such as bereavement and marginalisation can be integrated into serious games.</a:t>
            </a:r>
          </a:p>
          <a:p>
            <a:r>
              <a:rPr lang="en-GB" sz="1600" dirty="0"/>
              <a:t>Dental students find serious games useable and acceptable for describing lived experience of mental health conditions. </a:t>
            </a:r>
          </a:p>
          <a:p>
            <a:r>
              <a:rPr lang="en-GB" sz="1600" dirty="0"/>
              <a:t>Students find that serious games help them empathise with others and can lead to personal reflection while being an enjoyable educational tool. </a:t>
            </a:r>
          </a:p>
          <a:p>
            <a:r>
              <a:rPr lang="en-GB" sz="1600" dirty="0"/>
              <a:t>This study provides evidence that digital game-based learning tools could take a role in developing empathy in undergraduate dental students.</a:t>
            </a:r>
          </a:p>
        </p:txBody>
      </p:sp>
      <p:sp>
        <p:nvSpPr>
          <p:cNvPr id="6" name="Footer Placeholder 5">
            <a:extLst>
              <a:ext uri="{FF2B5EF4-FFF2-40B4-BE49-F238E27FC236}">
                <a16:creationId xmlns:a16="http://schemas.microsoft.com/office/drawing/2014/main" id="{46A0C917-7D7A-7FB3-86D0-4F55AE041E88}"/>
              </a:ext>
            </a:extLst>
          </p:cNvPr>
          <p:cNvSpPr>
            <a:spLocks noGrp="1"/>
          </p:cNvSpPr>
          <p:nvPr>
            <p:ph type="ftr" sz="quarter" idx="16"/>
          </p:nvPr>
        </p:nvSpPr>
        <p:spPr/>
        <p:txBody>
          <a:bodyPr/>
          <a:lstStyle/>
          <a:p>
            <a:r>
              <a:rPr lang="en-US" dirty="0"/>
              <a:t>Empathy game</a:t>
            </a:r>
          </a:p>
        </p:txBody>
      </p:sp>
      <p:sp>
        <p:nvSpPr>
          <p:cNvPr id="5" name="Date Placeholder 4">
            <a:extLst>
              <a:ext uri="{FF2B5EF4-FFF2-40B4-BE49-F238E27FC236}">
                <a16:creationId xmlns:a16="http://schemas.microsoft.com/office/drawing/2014/main" id="{E906439B-7EBA-C0CB-3E3A-9FB071C5FF85}"/>
              </a:ext>
            </a:extLst>
          </p:cNvPr>
          <p:cNvSpPr>
            <a:spLocks noGrp="1"/>
          </p:cNvSpPr>
          <p:nvPr>
            <p:ph type="dt" sz="half" idx="10"/>
          </p:nvPr>
        </p:nvSpPr>
        <p:spPr/>
        <p:txBody>
          <a:bodyPr/>
          <a:lstStyle/>
          <a:p>
            <a:fld id="{C1B8CA7F-F9E9-4596-ADEE-DA9BF474259C}" type="datetime1">
              <a:rPr lang="en-US" smtClean="0"/>
              <a:t>7/30/2026</a:t>
            </a:fld>
            <a:endParaRPr lang="en-US" dirty="0"/>
          </a:p>
        </p:txBody>
      </p:sp>
      <p:sp>
        <p:nvSpPr>
          <p:cNvPr id="7" name="Slide Number Placeholder 6">
            <a:extLst>
              <a:ext uri="{FF2B5EF4-FFF2-40B4-BE49-F238E27FC236}">
                <a16:creationId xmlns:a16="http://schemas.microsoft.com/office/drawing/2014/main" id="{87F9B112-87BD-FD4D-DA14-3079193BB5AF}"/>
              </a:ext>
            </a:extLst>
          </p:cNvPr>
          <p:cNvSpPr>
            <a:spLocks noGrp="1"/>
          </p:cNvSpPr>
          <p:nvPr>
            <p:ph type="sldNum" sz="quarter" idx="17"/>
          </p:nvPr>
        </p:nvSpPr>
        <p:spPr/>
        <p:txBody>
          <a:bodyPr/>
          <a:lstStyle/>
          <a:p>
            <a:fld id="{CC057153-B650-4DEB-B370-79DDCFDCE934}" type="slidenum">
              <a:rPr lang="en-US" smtClean="0"/>
              <a:t>20</a:t>
            </a:fld>
            <a:endParaRPr lang="en-US" dirty="0"/>
          </a:p>
        </p:txBody>
      </p:sp>
    </p:spTree>
    <p:extLst>
      <p:ext uri="{BB962C8B-B14F-4D97-AF65-F5344CB8AC3E}">
        <p14:creationId xmlns:p14="http://schemas.microsoft.com/office/powerpoint/2010/main" val="3476475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EEFD-C1E1-B55E-FA4B-E67034C969FA}"/>
              </a:ext>
            </a:extLst>
          </p:cNvPr>
          <p:cNvSpPr>
            <a:spLocks noGrp="1"/>
          </p:cNvSpPr>
          <p:nvPr>
            <p:ph type="title"/>
          </p:nvPr>
        </p:nvSpPr>
        <p:spPr>
          <a:xfrm>
            <a:off x="612648" y="-1133856"/>
            <a:ext cx="10652760" cy="1133856"/>
          </a:xfrm>
        </p:spPr>
        <p:txBody>
          <a:bodyPr/>
          <a:lstStyle/>
          <a:p>
            <a:r>
              <a:rPr lang="en-US" dirty="0"/>
              <a:t>Delivering with confidence</a:t>
            </a:r>
          </a:p>
        </p:txBody>
      </p:sp>
      <p:sp>
        <p:nvSpPr>
          <p:cNvPr id="6" name="Content Placeholder 5">
            <a:extLst>
              <a:ext uri="{FF2B5EF4-FFF2-40B4-BE49-F238E27FC236}">
                <a16:creationId xmlns:a16="http://schemas.microsoft.com/office/drawing/2014/main" id="{9221A9B7-0BB0-74E8-7DBE-31D2E7CFBD15}"/>
              </a:ext>
            </a:extLst>
          </p:cNvPr>
          <p:cNvSpPr>
            <a:spLocks noGrp="1"/>
          </p:cNvSpPr>
          <p:nvPr>
            <p:ph sz="quarter" idx="13"/>
          </p:nvPr>
        </p:nvSpPr>
        <p:spPr>
          <a:xfrm>
            <a:off x="5189034" y="1355437"/>
            <a:ext cx="5650672" cy="4147461"/>
          </a:xfrm>
        </p:spPr>
        <p:txBody>
          <a:bodyPr/>
          <a:lstStyle/>
          <a:p>
            <a:r>
              <a:rPr lang="en-GB" dirty="0"/>
              <a:t>Play the game!</a:t>
            </a:r>
          </a:p>
          <a:p>
            <a:r>
              <a:rPr lang="en-GB" sz="1600" dirty="0"/>
              <a:t>Password: </a:t>
            </a:r>
            <a:r>
              <a:rPr lang="en-GB" sz="1600" dirty="0" err="1"/>
              <a:t>aberdeen</a:t>
            </a:r>
            <a:br>
              <a:rPr lang="en-GB" sz="1600" dirty="0"/>
            </a:br>
            <a:br>
              <a:rPr lang="en-GB" sz="1600" dirty="0"/>
            </a:br>
            <a:r>
              <a:rPr lang="en-GB" sz="1600" dirty="0"/>
              <a:t>Ruaridh Dall​</a:t>
            </a:r>
            <a:br>
              <a:rPr lang="en-GB" sz="1600" dirty="0"/>
            </a:br>
            <a:r>
              <a:rPr lang="en-GB" sz="1600" dirty="0"/>
              <a:t>r.dall.21@abdn.ac.uk</a:t>
            </a:r>
            <a:br>
              <a:rPr lang="en-GB" sz="1600" dirty="0"/>
            </a:br>
            <a:r>
              <a:rPr lang="en-GB" sz="1600" dirty="0"/>
              <a:t>@ruaridhdall.bsky.social</a:t>
            </a:r>
            <a:br>
              <a:rPr lang="en-GB" sz="1600" dirty="0"/>
            </a:br>
            <a:r>
              <a:rPr lang="en-GB" sz="1600" dirty="0"/>
              <a:t>www.linkedin.com/ruaridh-dall</a:t>
            </a:r>
            <a:endParaRPr lang="en-US" dirty="0"/>
          </a:p>
        </p:txBody>
      </p:sp>
      <p:sp>
        <p:nvSpPr>
          <p:cNvPr id="3" name="Date Placeholder 2">
            <a:extLst>
              <a:ext uri="{FF2B5EF4-FFF2-40B4-BE49-F238E27FC236}">
                <a16:creationId xmlns:a16="http://schemas.microsoft.com/office/drawing/2014/main" id="{B5068825-5AC6-0C03-1AA7-6F9EAAC5598F}"/>
              </a:ext>
            </a:extLst>
          </p:cNvPr>
          <p:cNvSpPr>
            <a:spLocks noGrp="1"/>
          </p:cNvSpPr>
          <p:nvPr>
            <p:ph type="dt" sz="half" idx="10"/>
          </p:nvPr>
        </p:nvSpPr>
        <p:spPr>
          <a:xfrm rot="5400000">
            <a:off x="10489387" y="4660052"/>
            <a:ext cx="2743200" cy="365125"/>
          </a:xfrm>
        </p:spPr>
        <p:txBody>
          <a:bodyPr/>
          <a:lstStyle/>
          <a:p>
            <a:fld id="{DFB5DD5B-F4FF-4EEA-A76F-2B70FB5F5B38}" type="datetime1">
              <a:rPr lang="en-US" smtClean="0"/>
              <a:pPr/>
              <a:t>7/30/2026</a:t>
            </a:fld>
            <a:endParaRPr lang="en-US" dirty="0"/>
          </a:p>
        </p:txBody>
      </p:sp>
      <p:sp>
        <p:nvSpPr>
          <p:cNvPr id="4" name="Footer Placeholder 3">
            <a:extLst>
              <a:ext uri="{FF2B5EF4-FFF2-40B4-BE49-F238E27FC236}">
                <a16:creationId xmlns:a16="http://schemas.microsoft.com/office/drawing/2014/main" id="{3FF62FF2-C429-F6DD-4ADC-A44BC23F63C3}"/>
              </a:ext>
            </a:extLst>
          </p:cNvPr>
          <p:cNvSpPr>
            <a:spLocks noGrp="1"/>
          </p:cNvSpPr>
          <p:nvPr>
            <p:ph type="ftr" sz="quarter" idx="11"/>
          </p:nvPr>
        </p:nvSpPr>
        <p:spPr>
          <a:xfrm>
            <a:off x="8177917" y="6356350"/>
            <a:ext cx="3280068" cy="365125"/>
          </a:xfrm>
        </p:spPr>
        <p:txBody>
          <a:bodyPr/>
          <a:lstStyle/>
          <a:p>
            <a:r>
              <a:rPr lang="en-US" dirty="0"/>
              <a:t>Empathy game</a:t>
            </a:r>
          </a:p>
        </p:txBody>
      </p:sp>
      <p:sp>
        <p:nvSpPr>
          <p:cNvPr id="5" name="Slide Number Placeholder 4">
            <a:extLst>
              <a:ext uri="{FF2B5EF4-FFF2-40B4-BE49-F238E27FC236}">
                <a16:creationId xmlns:a16="http://schemas.microsoft.com/office/drawing/2014/main" id="{D75769D7-C63A-79B2-9312-E66AB96BF63F}"/>
              </a:ext>
            </a:extLst>
          </p:cNvPr>
          <p:cNvSpPr>
            <a:spLocks noGrp="1"/>
          </p:cNvSpPr>
          <p:nvPr>
            <p:ph type="sldNum" sz="quarter" idx="12"/>
          </p:nvPr>
        </p:nvSpPr>
        <p:spPr>
          <a:xfrm>
            <a:off x="11457984" y="6356350"/>
            <a:ext cx="569755" cy="365125"/>
          </a:xfrm>
        </p:spPr>
        <p:txBody>
          <a:bodyPr/>
          <a:lstStyle/>
          <a:p>
            <a:fld id="{CC057153-B650-4DEB-B370-79DDCFDCE934}" type="slidenum">
              <a:rPr lang="en-US" smtClean="0"/>
              <a:pPr/>
              <a:t>21</a:t>
            </a:fld>
            <a:endParaRPr lang="en-US" dirty="0"/>
          </a:p>
        </p:txBody>
      </p:sp>
      <p:pic>
        <p:nvPicPr>
          <p:cNvPr id="8" name="Picture 7">
            <a:extLst>
              <a:ext uri="{FF2B5EF4-FFF2-40B4-BE49-F238E27FC236}">
                <a16:creationId xmlns:a16="http://schemas.microsoft.com/office/drawing/2014/main" id="{FF0CE253-84DA-F7F6-BF65-7E89571A8CED}"/>
              </a:ext>
            </a:extLst>
          </p:cNvPr>
          <p:cNvPicPr>
            <a:picLocks noChangeAspect="1"/>
          </p:cNvPicPr>
          <p:nvPr/>
        </p:nvPicPr>
        <p:blipFill>
          <a:blip r:embed="rId2"/>
          <a:stretch>
            <a:fillRect/>
          </a:stretch>
        </p:blipFill>
        <p:spPr>
          <a:xfrm>
            <a:off x="1352294" y="1559752"/>
            <a:ext cx="3182388" cy="3822523"/>
          </a:xfrm>
          <a:prstGeom prst="rect">
            <a:avLst/>
          </a:prstGeom>
        </p:spPr>
      </p:pic>
    </p:spTree>
    <p:extLst>
      <p:ext uri="{BB962C8B-B14F-4D97-AF65-F5344CB8AC3E}">
        <p14:creationId xmlns:p14="http://schemas.microsoft.com/office/powerpoint/2010/main" val="335161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BA4AC-8094-8136-B492-AAD62B2551BB}"/>
              </a:ext>
            </a:extLst>
          </p:cNvPr>
          <p:cNvSpPr>
            <a:spLocks noGrp="1"/>
          </p:cNvSpPr>
          <p:nvPr>
            <p:ph type="title"/>
          </p:nvPr>
        </p:nvSpPr>
        <p:spPr>
          <a:xfrm>
            <a:off x="7253808" y="584339"/>
            <a:ext cx="4204176" cy="1348740"/>
          </a:xfrm>
        </p:spPr>
        <p:txBody>
          <a:bodyPr/>
          <a:lstStyle/>
          <a:p>
            <a:r>
              <a:rPr lang="en-US" dirty="0"/>
              <a:t>Introduction</a:t>
            </a:r>
          </a:p>
        </p:txBody>
      </p:sp>
      <p:pic>
        <p:nvPicPr>
          <p:cNvPr id="9" name="Picture Placeholder 8">
            <a:extLst>
              <a:ext uri="{FF2B5EF4-FFF2-40B4-BE49-F238E27FC236}">
                <a16:creationId xmlns:a16="http://schemas.microsoft.com/office/drawing/2014/main" id="{7743F3E8-4F79-E699-9A15-05182476C38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282498" y="0"/>
            <a:ext cx="6611509" cy="6858000"/>
          </a:xfrm>
        </p:spPr>
      </p:pic>
      <p:sp>
        <p:nvSpPr>
          <p:cNvPr id="4" name="Content Placeholder 3">
            <a:extLst>
              <a:ext uri="{FF2B5EF4-FFF2-40B4-BE49-F238E27FC236}">
                <a16:creationId xmlns:a16="http://schemas.microsoft.com/office/drawing/2014/main" id="{A55C16DD-0ED6-3900-3BFA-8607CC823314}"/>
              </a:ext>
            </a:extLst>
          </p:cNvPr>
          <p:cNvSpPr>
            <a:spLocks noGrp="1"/>
          </p:cNvSpPr>
          <p:nvPr>
            <p:ph sz="quarter" idx="14"/>
          </p:nvPr>
        </p:nvSpPr>
        <p:spPr>
          <a:xfrm>
            <a:off x="7253745" y="2148593"/>
            <a:ext cx="3585961" cy="3354305"/>
          </a:xfrm>
        </p:spPr>
        <p:txBody>
          <a:bodyPr>
            <a:normAutofit/>
          </a:bodyPr>
          <a:lstStyle/>
          <a:p>
            <a:r>
              <a:rPr lang="en-US" dirty="0"/>
              <a:t>Clinical empathy</a:t>
            </a:r>
          </a:p>
          <a:p>
            <a:r>
              <a:rPr lang="en-US" dirty="0"/>
              <a:t>Serious games</a:t>
            </a:r>
          </a:p>
          <a:p>
            <a:r>
              <a:rPr lang="en-US" dirty="0"/>
              <a:t>The power of narrative</a:t>
            </a:r>
          </a:p>
          <a:p>
            <a:r>
              <a:rPr lang="en-US" dirty="0"/>
              <a:t>Empathy game design</a:t>
            </a:r>
          </a:p>
          <a:p>
            <a:r>
              <a:rPr lang="en-US" dirty="0"/>
              <a:t>Usability testing results</a:t>
            </a:r>
          </a:p>
        </p:txBody>
      </p:sp>
      <p:sp>
        <p:nvSpPr>
          <p:cNvPr id="5" name="Date Placeholder 4">
            <a:extLst>
              <a:ext uri="{FF2B5EF4-FFF2-40B4-BE49-F238E27FC236}">
                <a16:creationId xmlns:a16="http://schemas.microsoft.com/office/drawing/2014/main" id="{D8D5377A-ECB9-ABC2-7182-48B5AA4A395E}"/>
              </a:ext>
            </a:extLst>
          </p:cNvPr>
          <p:cNvSpPr>
            <a:spLocks noGrp="1"/>
          </p:cNvSpPr>
          <p:nvPr>
            <p:ph type="dt" sz="half" idx="2"/>
          </p:nvPr>
        </p:nvSpPr>
        <p:spPr>
          <a:xfrm rot="5400000">
            <a:off x="10489387" y="4660052"/>
            <a:ext cx="2743200" cy="365125"/>
          </a:xfrm>
        </p:spPr>
        <p:txBody>
          <a:bodyPr/>
          <a:lstStyle/>
          <a:p>
            <a:fld id="{F36591CE-6C9F-4FF4-9A36-F443B9D7F755}" type="datetime1">
              <a:rPr lang="en-US" smtClean="0"/>
              <a:pPr/>
              <a:t>7/30/2026</a:t>
            </a:fld>
            <a:endParaRPr lang="en-US" dirty="0"/>
          </a:p>
        </p:txBody>
      </p:sp>
      <p:sp>
        <p:nvSpPr>
          <p:cNvPr id="6" name="Footer Placeholder 5">
            <a:extLst>
              <a:ext uri="{FF2B5EF4-FFF2-40B4-BE49-F238E27FC236}">
                <a16:creationId xmlns:a16="http://schemas.microsoft.com/office/drawing/2014/main" id="{D073CC20-8D9A-24C4-4CE1-0CAB1602F412}"/>
              </a:ext>
            </a:extLst>
          </p:cNvPr>
          <p:cNvSpPr>
            <a:spLocks noGrp="1"/>
          </p:cNvSpPr>
          <p:nvPr>
            <p:ph type="ftr" sz="quarter" idx="3"/>
          </p:nvPr>
        </p:nvSpPr>
        <p:spPr>
          <a:xfrm>
            <a:off x="8177917" y="6356350"/>
            <a:ext cx="3280068" cy="365125"/>
          </a:xfrm>
        </p:spPr>
        <p:txBody>
          <a:bodyPr/>
          <a:lstStyle/>
          <a:p>
            <a:r>
              <a:rPr lang="en-US" dirty="0"/>
              <a:t>Empathy game</a:t>
            </a:r>
          </a:p>
        </p:txBody>
      </p:sp>
      <p:sp>
        <p:nvSpPr>
          <p:cNvPr id="7" name="Slide Number Placeholder 6">
            <a:extLst>
              <a:ext uri="{FF2B5EF4-FFF2-40B4-BE49-F238E27FC236}">
                <a16:creationId xmlns:a16="http://schemas.microsoft.com/office/drawing/2014/main" id="{EED53E96-C95C-49C6-58F6-5CB12D7F7D93}"/>
              </a:ext>
            </a:extLst>
          </p:cNvPr>
          <p:cNvSpPr>
            <a:spLocks noGrp="1"/>
          </p:cNvSpPr>
          <p:nvPr>
            <p:ph type="sldNum" sz="quarter" idx="4"/>
          </p:nvPr>
        </p:nvSpPr>
        <p:spPr>
          <a:xfrm>
            <a:off x="11457984" y="6356350"/>
            <a:ext cx="569755" cy="365125"/>
          </a:xfrm>
        </p:spPr>
        <p:txBody>
          <a:bodyPr/>
          <a:lstStyle/>
          <a:p>
            <a:fld id="{0B363F69-2E69-4493-9263-0ED57289E596}" type="slidenum">
              <a:rPr lang="en-US" smtClean="0"/>
              <a:pPr/>
              <a:t>3</a:t>
            </a:fld>
            <a:endParaRPr lang="en-US" dirty="0"/>
          </a:p>
        </p:txBody>
      </p:sp>
      <p:sp>
        <p:nvSpPr>
          <p:cNvPr id="3" name="Rectangle 27">
            <a:extLst>
              <a:ext uri="{FF2B5EF4-FFF2-40B4-BE49-F238E27FC236}">
                <a16:creationId xmlns:a16="http://schemas.microsoft.com/office/drawing/2014/main" id="{EB8C567B-D522-FD50-4E4C-A6C41A31BFC9}"/>
              </a:ext>
              <a:ext uri="{C183D7F6-B498-43B3-948B-1728B52AA6E4}">
                <adec:decorative xmlns:adec="http://schemas.microsoft.com/office/drawing/2017/decorative" val="1"/>
              </a:ext>
            </a:extLst>
          </p:cNvPr>
          <p:cNvSpPr/>
          <p:nvPr/>
        </p:nvSpPr>
        <p:spPr>
          <a:xfrm rot="16200000" flipH="1">
            <a:off x="905199" y="899337"/>
            <a:ext cx="456100" cy="456100"/>
          </a:xfrm>
          <a:custGeom>
            <a:avLst/>
            <a:gdLst>
              <a:gd name="connsiteX0" fmla="*/ 0 w 1004454"/>
              <a:gd name="connsiteY0" fmla="*/ 0 h 1004454"/>
              <a:gd name="connsiteX1" fmla="*/ 1004454 w 1004454"/>
              <a:gd name="connsiteY1" fmla="*/ 0 h 1004454"/>
              <a:gd name="connsiteX2" fmla="*/ 1004454 w 1004454"/>
              <a:gd name="connsiteY2" fmla="*/ 1004454 h 1004454"/>
              <a:gd name="connsiteX3" fmla="*/ 0 w 1004454"/>
              <a:gd name="connsiteY3" fmla="*/ 1004454 h 1004454"/>
              <a:gd name="connsiteX4" fmla="*/ 0 w 1004454"/>
              <a:gd name="connsiteY4" fmla="*/ 0 h 1004454"/>
              <a:gd name="connsiteX0" fmla="*/ 1004454 w 1095894"/>
              <a:gd name="connsiteY0" fmla="*/ 1004454 h 1095894"/>
              <a:gd name="connsiteX1" fmla="*/ 0 w 1095894"/>
              <a:gd name="connsiteY1" fmla="*/ 1004454 h 1095894"/>
              <a:gd name="connsiteX2" fmla="*/ 0 w 1095894"/>
              <a:gd name="connsiteY2" fmla="*/ 0 h 1095894"/>
              <a:gd name="connsiteX3" fmla="*/ 1004454 w 1095894"/>
              <a:gd name="connsiteY3" fmla="*/ 0 h 1095894"/>
              <a:gd name="connsiteX4" fmla="*/ 1095894 w 1095894"/>
              <a:gd name="connsiteY4" fmla="*/ 1095894 h 1095894"/>
              <a:gd name="connsiteX0" fmla="*/ 1004454 w 1004454"/>
              <a:gd name="connsiteY0" fmla="*/ 1004454 h 1004454"/>
              <a:gd name="connsiteX1" fmla="*/ 0 w 1004454"/>
              <a:gd name="connsiteY1" fmla="*/ 1004454 h 1004454"/>
              <a:gd name="connsiteX2" fmla="*/ 0 w 1004454"/>
              <a:gd name="connsiteY2" fmla="*/ 0 h 1004454"/>
              <a:gd name="connsiteX3" fmla="*/ 1004454 w 1004454"/>
              <a:gd name="connsiteY3" fmla="*/ 0 h 1004454"/>
              <a:gd name="connsiteX0" fmla="*/ 0 w 1004454"/>
              <a:gd name="connsiteY0" fmla="*/ 1004454 h 1004454"/>
              <a:gd name="connsiteX1" fmla="*/ 0 w 1004454"/>
              <a:gd name="connsiteY1" fmla="*/ 0 h 1004454"/>
              <a:gd name="connsiteX2" fmla="*/ 1004454 w 1004454"/>
              <a:gd name="connsiteY2" fmla="*/ 0 h 1004454"/>
            </a:gdLst>
            <a:ahLst/>
            <a:cxnLst>
              <a:cxn ang="0">
                <a:pos x="connsiteX0" y="connsiteY0"/>
              </a:cxn>
              <a:cxn ang="0">
                <a:pos x="connsiteX1" y="connsiteY1"/>
              </a:cxn>
              <a:cxn ang="0">
                <a:pos x="connsiteX2" y="connsiteY2"/>
              </a:cxn>
            </a:cxnLst>
            <a:rect l="l" t="t" r="r" b="b"/>
            <a:pathLst>
              <a:path w="1004454" h="1004454">
                <a:moveTo>
                  <a:pt x="0" y="1004454"/>
                </a:moveTo>
                <a:lnTo>
                  <a:pt x="0" y="0"/>
                </a:lnTo>
                <a:lnTo>
                  <a:pt x="1004454" y="0"/>
                </a:lnTo>
              </a:path>
            </a:pathLst>
          </a:cu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928808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9F21D-AC75-F3CF-F025-D59F1EDEA6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3FF11D-49BA-2BB8-B417-76D7F725B2EF}"/>
              </a:ext>
            </a:extLst>
          </p:cNvPr>
          <p:cNvSpPr>
            <a:spLocks noGrp="1"/>
          </p:cNvSpPr>
          <p:nvPr>
            <p:ph type="ctrTitle"/>
          </p:nvPr>
        </p:nvSpPr>
        <p:spPr>
          <a:xfrm>
            <a:off x="1357884" y="1943101"/>
            <a:ext cx="8163306" cy="4015564"/>
          </a:xfrm>
        </p:spPr>
        <p:txBody>
          <a:bodyPr/>
          <a:lstStyle/>
          <a:p>
            <a:r>
              <a:rPr lang="en-US" dirty="0"/>
              <a:t>Clinical empathy</a:t>
            </a:r>
          </a:p>
        </p:txBody>
      </p:sp>
      <p:sp>
        <p:nvSpPr>
          <p:cNvPr id="3" name="Subtitle 2">
            <a:extLst>
              <a:ext uri="{FF2B5EF4-FFF2-40B4-BE49-F238E27FC236}">
                <a16:creationId xmlns:a16="http://schemas.microsoft.com/office/drawing/2014/main" id="{EBF2A35E-FCF7-C3B7-A75C-4168BC633983}"/>
              </a:ext>
            </a:extLst>
          </p:cNvPr>
          <p:cNvSpPr>
            <a:spLocks noGrp="1"/>
          </p:cNvSpPr>
          <p:nvPr>
            <p:ph type="subTitle" idx="1"/>
          </p:nvPr>
        </p:nvSpPr>
        <p:spPr>
          <a:xfrm>
            <a:off x="1348740" y="1348740"/>
            <a:ext cx="8163306" cy="4107923"/>
          </a:xfrm>
        </p:spPr>
        <p:txBody>
          <a:bodyPr/>
          <a:lstStyle/>
          <a:p>
            <a:r>
              <a:rPr lang="en-GB" dirty="0"/>
              <a:t>“A predominantly cognitive (rather than an affective or emotional) attribute (brain mechanism) that involves an understanding (rather than feeling) of the patient’s pain and suffering, combined with a capacity to communicate this understanding (</a:t>
            </a:r>
            <a:r>
              <a:rPr lang="en-GB" dirty="0" err="1"/>
              <a:t>behavioral</a:t>
            </a:r>
            <a:r>
              <a:rPr lang="en-GB" dirty="0"/>
              <a:t> component), and an intention to help (outcome component)” (</a:t>
            </a:r>
            <a:r>
              <a:rPr lang="en-GB" dirty="0" err="1"/>
              <a:t>Hojat</a:t>
            </a:r>
            <a:r>
              <a:rPr lang="en-GB" dirty="0"/>
              <a:t> et al., 2023, p3)</a:t>
            </a:r>
            <a:endParaRPr lang="en-US" dirty="0"/>
          </a:p>
        </p:txBody>
      </p:sp>
      <p:sp>
        <p:nvSpPr>
          <p:cNvPr id="4" name="Date Placeholder 3">
            <a:extLst>
              <a:ext uri="{FF2B5EF4-FFF2-40B4-BE49-F238E27FC236}">
                <a16:creationId xmlns:a16="http://schemas.microsoft.com/office/drawing/2014/main" id="{34A4AF07-FE0E-F7DC-A811-DD7AE0E9E002}"/>
              </a:ext>
            </a:extLst>
          </p:cNvPr>
          <p:cNvSpPr>
            <a:spLocks noGrp="1"/>
          </p:cNvSpPr>
          <p:nvPr>
            <p:ph type="dt" sz="half" idx="10"/>
          </p:nvPr>
        </p:nvSpPr>
        <p:spPr>
          <a:xfrm rot="5400000">
            <a:off x="10489387" y="4660052"/>
            <a:ext cx="2743200" cy="365125"/>
          </a:xfrm>
        </p:spPr>
        <p:txBody>
          <a:bodyPr/>
          <a:lstStyle/>
          <a:p>
            <a:fld id="{CF80E418-A1C9-4907-8A1A-2BBE88DBED42}" type="datetime1">
              <a:rPr lang="en-US" smtClean="0"/>
              <a:pPr/>
              <a:t>7/30/2026</a:t>
            </a:fld>
            <a:endParaRPr lang="en-US" dirty="0"/>
          </a:p>
        </p:txBody>
      </p:sp>
      <p:sp>
        <p:nvSpPr>
          <p:cNvPr id="5" name="Footer Placeholder 4">
            <a:extLst>
              <a:ext uri="{FF2B5EF4-FFF2-40B4-BE49-F238E27FC236}">
                <a16:creationId xmlns:a16="http://schemas.microsoft.com/office/drawing/2014/main" id="{77FA89F0-D5EF-9D51-BAD3-0C8B8CC8971A}"/>
              </a:ext>
            </a:extLst>
          </p:cNvPr>
          <p:cNvSpPr>
            <a:spLocks noGrp="1"/>
          </p:cNvSpPr>
          <p:nvPr>
            <p:ph type="ftr" sz="quarter" idx="11"/>
          </p:nvPr>
        </p:nvSpPr>
        <p:spPr>
          <a:xfrm>
            <a:off x="8177917" y="6356350"/>
            <a:ext cx="3280068" cy="365125"/>
          </a:xfrm>
        </p:spPr>
        <p:txBody>
          <a:bodyPr/>
          <a:lstStyle/>
          <a:p>
            <a:r>
              <a:rPr lang="en-US" dirty="0"/>
              <a:t>Empathy game</a:t>
            </a:r>
          </a:p>
        </p:txBody>
      </p:sp>
      <p:sp>
        <p:nvSpPr>
          <p:cNvPr id="6" name="Slide Number Placeholder 5">
            <a:extLst>
              <a:ext uri="{FF2B5EF4-FFF2-40B4-BE49-F238E27FC236}">
                <a16:creationId xmlns:a16="http://schemas.microsoft.com/office/drawing/2014/main" id="{A373C2F7-58EE-08EA-8473-7CC644A82268}"/>
              </a:ext>
            </a:extLst>
          </p:cNvPr>
          <p:cNvSpPr>
            <a:spLocks noGrp="1"/>
          </p:cNvSpPr>
          <p:nvPr>
            <p:ph type="sldNum" sz="quarter" idx="12"/>
          </p:nvPr>
        </p:nvSpPr>
        <p:spPr>
          <a:xfrm>
            <a:off x="11457984" y="6356350"/>
            <a:ext cx="569755" cy="365125"/>
          </a:xfrm>
        </p:spPr>
        <p:txBody>
          <a:bodyPr/>
          <a:lstStyle/>
          <a:p>
            <a:fld id="{CC057153-B650-4DEB-B370-79DDCFDCE934}" type="slidenum">
              <a:rPr lang="en-US" smtClean="0"/>
              <a:pPr/>
              <a:t>4</a:t>
            </a:fld>
            <a:endParaRPr lang="en-US" dirty="0"/>
          </a:p>
        </p:txBody>
      </p:sp>
    </p:spTree>
    <p:extLst>
      <p:ext uri="{BB962C8B-B14F-4D97-AF65-F5344CB8AC3E}">
        <p14:creationId xmlns:p14="http://schemas.microsoft.com/office/powerpoint/2010/main" val="336513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9BF8230-F8D7-ED50-63B9-8C0D780802BF}"/>
              </a:ext>
            </a:extLst>
          </p:cNvPr>
          <p:cNvSpPr>
            <a:spLocks noGrp="1"/>
          </p:cNvSpPr>
          <p:nvPr>
            <p:ph type="title"/>
          </p:nvPr>
        </p:nvSpPr>
        <p:spPr/>
        <p:txBody>
          <a:bodyPr/>
          <a:lstStyle/>
          <a:p>
            <a:r>
              <a:rPr lang="en-US" dirty="0"/>
              <a:t>Empathy as a trainable skill</a:t>
            </a:r>
          </a:p>
        </p:txBody>
      </p:sp>
      <p:sp>
        <p:nvSpPr>
          <p:cNvPr id="9" name="Content Placeholder 8">
            <a:extLst>
              <a:ext uri="{FF2B5EF4-FFF2-40B4-BE49-F238E27FC236}">
                <a16:creationId xmlns:a16="http://schemas.microsoft.com/office/drawing/2014/main" id="{BFC7E6B1-7AD7-7F0B-A68C-B2E563E38B06}"/>
              </a:ext>
            </a:extLst>
          </p:cNvPr>
          <p:cNvSpPr>
            <a:spLocks noGrp="1"/>
          </p:cNvSpPr>
          <p:nvPr>
            <p:ph sz="quarter" idx="13"/>
          </p:nvPr>
        </p:nvSpPr>
        <p:spPr/>
        <p:txBody>
          <a:bodyPr>
            <a:normAutofit fontScale="92500"/>
          </a:bodyPr>
          <a:lstStyle/>
          <a:p>
            <a:pPr marL="0" indent="0">
              <a:buNone/>
            </a:pPr>
            <a:r>
              <a:rPr lang="en-GB" dirty="0"/>
              <a:t>By acknowledging, absorbing, interpreting and acting on the stories and plights of others, medical professionals can practice humane and effective narrative medicine (Charon, 2001). </a:t>
            </a:r>
          </a:p>
          <a:p>
            <a:pPr marL="0" indent="0">
              <a:buNone/>
            </a:pPr>
            <a:r>
              <a:rPr lang="en-GB" dirty="0"/>
              <a:t>The current cohort of dental students learns differently from those that have come before.</a:t>
            </a:r>
          </a:p>
          <a:p>
            <a:pPr marL="0" indent="0">
              <a:buNone/>
            </a:pPr>
            <a:r>
              <a:rPr lang="en-GB" dirty="0"/>
              <a:t>Learning strategies that encourage active participation and reflection are suited to Gen Z dental students (</a:t>
            </a:r>
            <a:r>
              <a:rPr lang="en-GB" dirty="0" err="1"/>
              <a:t>Piglionico</a:t>
            </a:r>
            <a:r>
              <a:rPr lang="en-GB" dirty="0"/>
              <a:t> &amp; Presti, 2025). </a:t>
            </a:r>
          </a:p>
        </p:txBody>
      </p:sp>
      <p:sp>
        <p:nvSpPr>
          <p:cNvPr id="5" name="Date Placeholder 4">
            <a:extLst>
              <a:ext uri="{FF2B5EF4-FFF2-40B4-BE49-F238E27FC236}">
                <a16:creationId xmlns:a16="http://schemas.microsoft.com/office/drawing/2014/main" id="{90A80190-178B-D49A-BDAF-B5F4DDCD2A7F}"/>
              </a:ext>
            </a:extLst>
          </p:cNvPr>
          <p:cNvSpPr>
            <a:spLocks noGrp="1"/>
          </p:cNvSpPr>
          <p:nvPr>
            <p:ph type="dt" sz="half" idx="10"/>
          </p:nvPr>
        </p:nvSpPr>
        <p:spPr/>
        <p:txBody>
          <a:bodyPr/>
          <a:lstStyle/>
          <a:p>
            <a:fld id="{265C26CE-C713-4954-8E00-2596C1DCE1BA}" type="datetime1">
              <a:rPr lang="en-US" smtClean="0"/>
              <a:t>7/30/2026</a:t>
            </a:fld>
            <a:endParaRPr lang="en-US" dirty="0"/>
          </a:p>
        </p:txBody>
      </p:sp>
      <p:sp>
        <p:nvSpPr>
          <p:cNvPr id="6" name="Footer Placeholder 5">
            <a:extLst>
              <a:ext uri="{FF2B5EF4-FFF2-40B4-BE49-F238E27FC236}">
                <a16:creationId xmlns:a16="http://schemas.microsoft.com/office/drawing/2014/main" id="{436E2D65-423D-6986-60B4-BF7682756A3E}"/>
              </a:ext>
            </a:extLst>
          </p:cNvPr>
          <p:cNvSpPr>
            <a:spLocks noGrp="1"/>
          </p:cNvSpPr>
          <p:nvPr>
            <p:ph type="ftr" sz="quarter" idx="11"/>
          </p:nvPr>
        </p:nvSpPr>
        <p:spPr/>
        <p:txBody>
          <a:bodyPr/>
          <a:lstStyle/>
          <a:p>
            <a:r>
              <a:rPr lang="en-US" dirty="0"/>
              <a:t>Empathy game</a:t>
            </a:r>
          </a:p>
        </p:txBody>
      </p:sp>
      <p:sp>
        <p:nvSpPr>
          <p:cNvPr id="7" name="Slide Number Placeholder 6">
            <a:extLst>
              <a:ext uri="{FF2B5EF4-FFF2-40B4-BE49-F238E27FC236}">
                <a16:creationId xmlns:a16="http://schemas.microsoft.com/office/drawing/2014/main" id="{74D8AE0B-F575-0FAE-0FF6-FC6F46147F99}"/>
              </a:ext>
            </a:extLst>
          </p:cNvPr>
          <p:cNvSpPr>
            <a:spLocks noGrp="1"/>
          </p:cNvSpPr>
          <p:nvPr>
            <p:ph type="sldNum" sz="quarter" idx="12"/>
          </p:nvPr>
        </p:nvSpPr>
        <p:spPr/>
        <p:txBody>
          <a:bodyPr/>
          <a:lstStyle/>
          <a:p>
            <a:fld id="{0B363F69-2E69-4493-9263-0ED57289E596}" type="slidenum">
              <a:rPr lang="en-US" smtClean="0"/>
              <a:t>5</a:t>
            </a:fld>
            <a:endParaRPr lang="en-US" dirty="0"/>
          </a:p>
        </p:txBody>
      </p:sp>
    </p:spTree>
    <p:extLst>
      <p:ext uri="{BB962C8B-B14F-4D97-AF65-F5344CB8AC3E}">
        <p14:creationId xmlns:p14="http://schemas.microsoft.com/office/powerpoint/2010/main" val="456919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80BB6-D6E1-9689-0623-096DDBEB45B1}"/>
              </a:ext>
            </a:extLst>
          </p:cNvPr>
          <p:cNvSpPr>
            <a:spLocks noGrp="1"/>
          </p:cNvSpPr>
          <p:nvPr>
            <p:ph type="ctrTitle"/>
          </p:nvPr>
        </p:nvSpPr>
        <p:spPr>
          <a:xfrm>
            <a:off x="1357884" y="1943101"/>
            <a:ext cx="8163306" cy="4015564"/>
          </a:xfrm>
        </p:spPr>
        <p:txBody>
          <a:bodyPr/>
          <a:lstStyle/>
          <a:p>
            <a:r>
              <a:rPr lang="en-US" dirty="0"/>
              <a:t>Serious games</a:t>
            </a:r>
          </a:p>
        </p:txBody>
      </p:sp>
      <p:sp>
        <p:nvSpPr>
          <p:cNvPr id="3" name="Subtitle 2">
            <a:extLst>
              <a:ext uri="{FF2B5EF4-FFF2-40B4-BE49-F238E27FC236}">
                <a16:creationId xmlns:a16="http://schemas.microsoft.com/office/drawing/2014/main" id="{E6DB0133-F62D-D789-5D12-707DCE7C783E}"/>
              </a:ext>
            </a:extLst>
          </p:cNvPr>
          <p:cNvSpPr>
            <a:spLocks noGrp="1"/>
          </p:cNvSpPr>
          <p:nvPr>
            <p:ph type="subTitle" idx="1"/>
          </p:nvPr>
        </p:nvSpPr>
        <p:spPr>
          <a:xfrm>
            <a:off x="1348740" y="1348740"/>
            <a:ext cx="8163306" cy="3461153"/>
          </a:xfrm>
        </p:spPr>
        <p:txBody>
          <a:bodyPr>
            <a:normAutofit/>
          </a:bodyPr>
          <a:lstStyle/>
          <a:p>
            <a:r>
              <a:rPr lang="en-GB" dirty="0"/>
              <a:t>Serious games are games created for reasons other than for the sole purpose of entertainment (Abt, 1970), such as to educate, train or inform (Michael &amp; Chen, 2005). </a:t>
            </a:r>
            <a:endParaRPr lang="en-US" dirty="0"/>
          </a:p>
        </p:txBody>
      </p:sp>
      <p:sp>
        <p:nvSpPr>
          <p:cNvPr id="4" name="Date Placeholder 3">
            <a:extLst>
              <a:ext uri="{FF2B5EF4-FFF2-40B4-BE49-F238E27FC236}">
                <a16:creationId xmlns:a16="http://schemas.microsoft.com/office/drawing/2014/main" id="{02E9AB16-BD91-202E-C4B3-3F2CABC2A051}"/>
              </a:ext>
            </a:extLst>
          </p:cNvPr>
          <p:cNvSpPr>
            <a:spLocks noGrp="1"/>
          </p:cNvSpPr>
          <p:nvPr>
            <p:ph type="dt" sz="half" idx="10"/>
          </p:nvPr>
        </p:nvSpPr>
        <p:spPr>
          <a:xfrm rot="5400000">
            <a:off x="10489387" y="4660052"/>
            <a:ext cx="2743200" cy="365125"/>
          </a:xfrm>
        </p:spPr>
        <p:txBody>
          <a:bodyPr/>
          <a:lstStyle/>
          <a:p>
            <a:fld id="{CF80E418-A1C9-4907-8A1A-2BBE88DBED42}" type="datetime1">
              <a:rPr lang="en-US" smtClean="0"/>
              <a:pPr/>
              <a:t>7/30/2026</a:t>
            </a:fld>
            <a:endParaRPr lang="en-US" dirty="0"/>
          </a:p>
        </p:txBody>
      </p:sp>
      <p:sp>
        <p:nvSpPr>
          <p:cNvPr id="5" name="Footer Placeholder 4">
            <a:extLst>
              <a:ext uri="{FF2B5EF4-FFF2-40B4-BE49-F238E27FC236}">
                <a16:creationId xmlns:a16="http://schemas.microsoft.com/office/drawing/2014/main" id="{8D26B5CE-7B9F-DEB3-B54A-B8FD3F3FD1A7}"/>
              </a:ext>
            </a:extLst>
          </p:cNvPr>
          <p:cNvSpPr>
            <a:spLocks noGrp="1"/>
          </p:cNvSpPr>
          <p:nvPr>
            <p:ph type="ftr" sz="quarter" idx="11"/>
          </p:nvPr>
        </p:nvSpPr>
        <p:spPr>
          <a:xfrm>
            <a:off x="8177917" y="6356350"/>
            <a:ext cx="3280068" cy="365125"/>
          </a:xfrm>
        </p:spPr>
        <p:txBody>
          <a:bodyPr/>
          <a:lstStyle/>
          <a:p>
            <a:r>
              <a:rPr lang="en-US" dirty="0"/>
              <a:t>Empathy game</a:t>
            </a:r>
          </a:p>
        </p:txBody>
      </p:sp>
      <p:sp>
        <p:nvSpPr>
          <p:cNvPr id="6" name="Slide Number Placeholder 5">
            <a:extLst>
              <a:ext uri="{FF2B5EF4-FFF2-40B4-BE49-F238E27FC236}">
                <a16:creationId xmlns:a16="http://schemas.microsoft.com/office/drawing/2014/main" id="{7AA26CB4-36B9-7595-844A-7CC9664C4E5F}"/>
              </a:ext>
            </a:extLst>
          </p:cNvPr>
          <p:cNvSpPr>
            <a:spLocks noGrp="1"/>
          </p:cNvSpPr>
          <p:nvPr>
            <p:ph type="sldNum" sz="quarter" idx="12"/>
          </p:nvPr>
        </p:nvSpPr>
        <p:spPr>
          <a:xfrm>
            <a:off x="11457984" y="6356350"/>
            <a:ext cx="569755" cy="365125"/>
          </a:xfrm>
        </p:spPr>
        <p:txBody>
          <a:bodyPr/>
          <a:lstStyle/>
          <a:p>
            <a:fld id="{CC057153-B650-4DEB-B370-79DDCFDCE934}" type="slidenum">
              <a:rPr lang="en-US" smtClean="0"/>
              <a:pPr/>
              <a:t>6</a:t>
            </a:fld>
            <a:endParaRPr lang="en-US" dirty="0"/>
          </a:p>
        </p:txBody>
      </p:sp>
    </p:spTree>
    <p:extLst>
      <p:ext uri="{BB962C8B-B14F-4D97-AF65-F5344CB8AC3E}">
        <p14:creationId xmlns:p14="http://schemas.microsoft.com/office/powerpoint/2010/main" val="755881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1F1B5-B502-AFC6-1076-F261033DF13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B287E70-6B51-1C9E-C2DD-885BB070AF40}"/>
              </a:ext>
            </a:extLst>
          </p:cNvPr>
          <p:cNvSpPr>
            <a:spLocks noGrp="1"/>
          </p:cNvSpPr>
          <p:nvPr>
            <p:ph type="title"/>
          </p:nvPr>
        </p:nvSpPr>
        <p:spPr/>
        <p:txBody>
          <a:bodyPr/>
          <a:lstStyle/>
          <a:p>
            <a:r>
              <a:rPr lang="en-US" dirty="0"/>
              <a:t>Attitudinal change</a:t>
            </a:r>
          </a:p>
        </p:txBody>
      </p:sp>
      <p:sp>
        <p:nvSpPr>
          <p:cNvPr id="9" name="Content Placeholder 8">
            <a:extLst>
              <a:ext uri="{FF2B5EF4-FFF2-40B4-BE49-F238E27FC236}">
                <a16:creationId xmlns:a16="http://schemas.microsoft.com/office/drawing/2014/main" id="{1F115BB6-1F4D-B2B3-E65F-8745C24C047E}"/>
              </a:ext>
            </a:extLst>
          </p:cNvPr>
          <p:cNvSpPr>
            <a:spLocks noGrp="1"/>
          </p:cNvSpPr>
          <p:nvPr>
            <p:ph sz="quarter" idx="13"/>
          </p:nvPr>
        </p:nvSpPr>
        <p:spPr/>
        <p:txBody>
          <a:bodyPr>
            <a:normAutofit lnSpcReduction="10000"/>
          </a:bodyPr>
          <a:lstStyle/>
          <a:p>
            <a:r>
              <a:rPr lang="en-US" sz="1600" dirty="0"/>
              <a:t>Narratives are disruptive and reveal new insights (Charon, 2006)</a:t>
            </a:r>
          </a:p>
          <a:p>
            <a:r>
              <a:rPr lang="en-GB" sz="1600" dirty="0"/>
              <a:t>The reflection process involves negative experiences such as disruption, surprise and failure to trigger the critical analysis necessary to undo earlier beliefs (Khaled, 2018)</a:t>
            </a:r>
            <a:endParaRPr lang="en-US" sz="1600" dirty="0"/>
          </a:p>
          <a:p>
            <a:r>
              <a:rPr lang="en-GB" sz="1600" dirty="0"/>
              <a:t>Games can portray people and situations in different lights to trigger this process, potentially acting as a medium that can undo harmful stereotypes (Danilovic, 2024) </a:t>
            </a:r>
          </a:p>
          <a:p>
            <a:r>
              <a:rPr lang="en-GB" sz="1600" dirty="0"/>
              <a:t>Player beliefs will change only if a game promotes cognitive and affective empathy (Belman &amp; Flanagan, 2010)</a:t>
            </a:r>
            <a:endParaRPr lang="en-US" sz="1600" dirty="0"/>
          </a:p>
        </p:txBody>
      </p:sp>
      <p:sp>
        <p:nvSpPr>
          <p:cNvPr id="5" name="Date Placeholder 4">
            <a:extLst>
              <a:ext uri="{FF2B5EF4-FFF2-40B4-BE49-F238E27FC236}">
                <a16:creationId xmlns:a16="http://schemas.microsoft.com/office/drawing/2014/main" id="{CC14FDC5-327E-5F64-03E6-948E39F173B7}"/>
              </a:ext>
            </a:extLst>
          </p:cNvPr>
          <p:cNvSpPr>
            <a:spLocks noGrp="1"/>
          </p:cNvSpPr>
          <p:nvPr>
            <p:ph type="dt" sz="half" idx="10"/>
          </p:nvPr>
        </p:nvSpPr>
        <p:spPr/>
        <p:txBody>
          <a:bodyPr/>
          <a:lstStyle/>
          <a:p>
            <a:fld id="{265C26CE-C713-4954-8E00-2596C1DCE1BA}" type="datetime1">
              <a:rPr lang="en-US" smtClean="0"/>
              <a:t>7/30/2026</a:t>
            </a:fld>
            <a:endParaRPr lang="en-US" dirty="0"/>
          </a:p>
        </p:txBody>
      </p:sp>
      <p:sp>
        <p:nvSpPr>
          <p:cNvPr id="6" name="Footer Placeholder 5">
            <a:extLst>
              <a:ext uri="{FF2B5EF4-FFF2-40B4-BE49-F238E27FC236}">
                <a16:creationId xmlns:a16="http://schemas.microsoft.com/office/drawing/2014/main" id="{73908E46-BD9F-0144-976A-84A841FD5116}"/>
              </a:ext>
            </a:extLst>
          </p:cNvPr>
          <p:cNvSpPr>
            <a:spLocks noGrp="1"/>
          </p:cNvSpPr>
          <p:nvPr>
            <p:ph type="ftr" sz="quarter" idx="11"/>
          </p:nvPr>
        </p:nvSpPr>
        <p:spPr/>
        <p:txBody>
          <a:bodyPr/>
          <a:lstStyle/>
          <a:p>
            <a:r>
              <a:rPr lang="en-US" dirty="0"/>
              <a:t>Empathy game</a:t>
            </a:r>
          </a:p>
        </p:txBody>
      </p:sp>
      <p:sp>
        <p:nvSpPr>
          <p:cNvPr id="7" name="Slide Number Placeholder 6">
            <a:extLst>
              <a:ext uri="{FF2B5EF4-FFF2-40B4-BE49-F238E27FC236}">
                <a16:creationId xmlns:a16="http://schemas.microsoft.com/office/drawing/2014/main" id="{03B6D5C5-D262-C2B0-23F5-6B00AB57076E}"/>
              </a:ext>
            </a:extLst>
          </p:cNvPr>
          <p:cNvSpPr>
            <a:spLocks noGrp="1"/>
          </p:cNvSpPr>
          <p:nvPr>
            <p:ph type="sldNum" sz="quarter" idx="12"/>
          </p:nvPr>
        </p:nvSpPr>
        <p:spPr/>
        <p:txBody>
          <a:bodyPr/>
          <a:lstStyle/>
          <a:p>
            <a:fld id="{0B363F69-2E69-4493-9263-0ED57289E596}" type="slidenum">
              <a:rPr lang="en-US" smtClean="0"/>
              <a:t>7</a:t>
            </a:fld>
            <a:endParaRPr lang="en-US" dirty="0"/>
          </a:p>
        </p:txBody>
      </p:sp>
    </p:spTree>
    <p:extLst>
      <p:ext uri="{BB962C8B-B14F-4D97-AF65-F5344CB8AC3E}">
        <p14:creationId xmlns:p14="http://schemas.microsoft.com/office/powerpoint/2010/main" val="138467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3B5B-586C-E6F1-8E13-57848742976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42D20DD-D70D-7BC0-8248-DB95750D43A7}"/>
              </a:ext>
            </a:extLst>
          </p:cNvPr>
          <p:cNvSpPr>
            <a:spLocks noGrp="1"/>
          </p:cNvSpPr>
          <p:nvPr>
            <p:ph type="title"/>
          </p:nvPr>
        </p:nvSpPr>
        <p:spPr/>
        <p:txBody>
          <a:bodyPr/>
          <a:lstStyle/>
          <a:p>
            <a:r>
              <a:rPr lang="en-US" dirty="0"/>
              <a:t>Empathy game design</a:t>
            </a:r>
          </a:p>
        </p:txBody>
      </p:sp>
      <p:sp>
        <p:nvSpPr>
          <p:cNvPr id="9" name="Content Placeholder 8">
            <a:extLst>
              <a:ext uri="{FF2B5EF4-FFF2-40B4-BE49-F238E27FC236}">
                <a16:creationId xmlns:a16="http://schemas.microsoft.com/office/drawing/2014/main" id="{F549F775-71E4-A6F7-48BB-0A467A5EEC99}"/>
              </a:ext>
            </a:extLst>
          </p:cNvPr>
          <p:cNvSpPr>
            <a:spLocks noGrp="1"/>
          </p:cNvSpPr>
          <p:nvPr>
            <p:ph sz="quarter" idx="13"/>
          </p:nvPr>
        </p:nvSpPr>
        <p:spPr/>
        <p:txBody>
          <a:bodyPr>
            <a:normAutofit/>
          </a:bodyPr>
          <a:lstStyle/>
          <a:p>
            <a:pPr marL="0" indent="0">
              <a:buNone/>
            </a:pPr>
            <a:r>
              <a:rPr lang="en-US" sz="1600" b="1" dirty="0"/>
              <a:t>Literature review</a:t>
            </a:r>
          </a:p>
          <a:p>
            <a:r>
              <a:rPr lang="en-US" sz="1600" dirty="0"/>
              <a:t>Use of serious games to increase healthcare student empathy</a:t>
            </a:r>
          </a:p>
          <a:p>
            <a:r>
              <a:rPr lang="en-US" sz="1600" dirty="0"/>
              <a:t>Mechanics from commercially available games to elicit empathy</a:t>
            </a:r>
          </a:p>
          <a:p>
            <a:pPr marL="0" indent="0">
              <a:buNone/>
            </a:pPr>
            <a:r>
              <a:rPr lang="en-US" sz="1600" b="1" dirty="0"/>
              <a:t>Dental student attitudes questionnaire</a:t>
            </a:r>
          </a:p>
          <a:p>
            <a:r>
              <a:rPr lang="en-US" sz="1600" dirty="0"/>
              <a:t>Barriers to empathy identified</a:t>
            </a:r>
          </a:p>
          <a:p>
            <a:pPr marL="0" indent="0">
              <a:buNone/>
            </a:pPr>
            <a:r>
              <a:rPr lang="en-US" sz="1600" b="1" dirty="0"/>
              <a:t>Triadic game design</a:t>
            </a:r>
          </a:p>
          <a:p>
            <a:r>
              <a:rPr lang="en-US" sz="1600" dirty="0"/>
              <a:t>Game design philosophy that links reality, meaning, and play</a:t>
            </a:r>
          </a:p>
        </p:txBody>
      </p:sp>
      <p:sp>
        <p:nvSpPr>
          <p:cNvPr id="5" name="Date Placeholder 4">
            <a:extLst>
              <a:ext uri="{FF2B5EF4-FFF2-40B4-BE49-F238E27FC236}">
                <a16:creationId xmlns:a16="http://schemas.microsoft.com/office/drawing/2014/main" id="{A05C8053-6038-140A-DE35-601C65EC1240}"/>
              </a:ext>
            </a:extLst>
          </p:cNvPr>
          <p:cNvSpPr>
            <a:spLocks noGrp="1"/>
          </p:cNvSpPr>
          <p:nvPr>
            <p:ph type="dt" sz="half" idx="10"/>
          </p:nvPr>
        </p:nvSpPr>
        <p:spPr/>
        <p:txBody>
          <a:bodyPr/>
          <a:lstStyle/>
          <a:p>
            <a:fld id="{265C26CE-C713-4954-8E00-2596C1DCE1BA}" type="datetime1">
              <a:rPr lang="en-US" smtClean="0"/>
              <a:t>7/30/2026</a:t>
            </a:fld>
            <a:endParaRPr lang="en-US" dirty="0"/>
          </a:p>
        </p:txBody>
      </p:sp>
      <p:sp>
        <p:nvSpPr>
          <p:cNvPr id="6" name="Footer Placeholder 5">
            <a:extLst>
              <a:ext uri="{FF2B5EF4-FFF2-40B4-BE49-F238E27FC236}">
                <a16:creationId xmlns:a16="http://schemas.microsoft.com/office/drawing/2014/main" id="{A3D347A0-C97A-582C-DB37-511AD1D55C55}"/>
              </a:ext>
            </a:extLst>
          </p:cNvPr>
          <p:cNvSpPr>
            <a:spLocks noGrp="1"/>
          </p:cNvSpPr>
          <p:nvPr>
            <p:ph type="ftr" sz="quarter" idx="11"/>
          </p:nvPr>
        </p:nvSpPr>
        <p:spPr/>
        <p:txBody>
          <a:bodyPr/>
          <a:lstStyle/>
          <a:p>
            <a:r>
              <a:rPr lang="en-US" dirty="0"/>
              <a:t>Empathy game</a:t>
            </a:r>
          </a:p>
        </p:txBody>
      </p:sp>
      <p:sp>
        <p:nvSpPr>
          <p:cNvPr id="7" name="Slide Number Placeholder 6">
            <a:extLst>
              <a:ext uri="{FF2B5EF4-FFF2-40B4-BE49-F238E27FC236}">
                <a16:creationId xmlns:a16="http://schemas.microsoft.com/office/drawing/2014/main" id="{9C70318E-1155-8550-AC8A-4E6179360591}"/>
              </a:ext>
            </a:extLst>
          </p:cNvPr>
          <p:cNvSpPr>
            <a:spLocks noGrp="1"/>
          </p:cNvSpPr>
          <p:nvPr>
            <p:ph type="sldNum" sz="quarter" idx="12"/>
          </p:nvPr>
        </p:nvSpPr>
        <p:spPr/>
        <p:txBody>
          <a:bodyPr/>
          <a:lstStyle/>
          <a:p>
            <a:fld id="{0B363F69-2E69-4493-9263-0ED57289E596}" type="slidenum">
              <a:rPr lang="en-US" smtClean="0"/>
              <a:t>8</a:t>
            </a:fld>
            <a:endParaRPr lang="en-US" dirty="0"/>
          </a:p>
        </p:txBody>
      </p:sp>
    </p:spTree>
    <p:extLst>
      <p:ext uri="{BB962C8B-B14F-4D97-AF65-F5344CB8AC3E}">
        <p14:creationId xmlns:p14="http://schemas.microsoft.com/office/powerpoint/2010/main" val="3054807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8E78D-49A2-28ED-3410-8D5AD765313A}"/>
              </a:ext>
            </a:extLst>
          </p:cNvPr>
          <p:cNvSpPr>
            <a:spLocks noGrp="1"/>
          </p:cNvSpPr>
          <p:nvPr>
            <p:ph type="title"/>
          </p:nvPr>
        </p:nvSpPr>
        <p:spPr>
          <a:xfrm>
            <a:off x="1362348" y="1348740"/>
            <a:ext cx="9477358" cy="1348740"/>
          </a:xfrm>
        </p:spPr>
        <p:txBody>
          <a:bodyPr>
            <a:normAutofit/>
          </a:bodyPr>
          <a:lstStyle/>
          <a:p>
            <a:r>
              <a:rPr lang="en-US" dirty="0"/>
              <a:t>Triadic game design</a:t>
            </a:r>
          </a:p>
        </p:txBody>
      </p:sp>
      <p:graphicFrame>
        <p:nvGraphicFramePr>
          <p:cNvPr id="13" name="Content Placeholder 5">
            <a:extLst>
              <a:ext uri="{FF2B5EF4-FFF2-40B4-BE49-F238E27FC236}">
                <a16:creationId xmlns:a16="http://schemas.microsoft.com/office/drawing/2014/main" id="{D25F8A02-64FD-5DD3-20B5-34F88F1A7550}"/>
              </a:ext>
            </a:extLst>
          </p:cNvPr>
          <p:cNvGraphicFramePr>
            <a:graphicFrameLocks noGrp="1"/>
          </p:cNvGraphicFramePr>
          <p:nvPr>
            <p:ph sz="quarter" idx="13"/>
            <p:extLst>
              <p:ext uri="{D42A27DB-BD31-4B8C-83A1-F6EECF244321}">
                <p14:modId xmlns:p14="http://schemas.microsoft.com/office/powerpoint/2010/main" val="596656776"/>
              </p:ext>
            </p:extLst>
          </p:nvPr>
        </p:nvGraphicFramePr>
        <p:xfrm>
          <a:off x="1362075" y="2822575"/>
          <a:ext cx="9477357" cy="1842430"/>
        </p:xfrm>
        <a:graphic>
          <a:graphicData uri="http://schemas.openxmlformats.org/drawingml/2006/table">
            <a:tbl>
              <a:tblPr firstRow="1" bandRow="1">
                <a:tableStyleId>{7E9639D4-E3E2-4D34-9284-5A2195B3D0D7}</a:tableStyleId>
              </a:tblPr>
              <a:tblGrid>
                <a:gridCol w="2228990">
                  <a:extLst>
                    <a:ext uri="{9D8B030D-6E8A-4147-A177-3AD203B41FA5}">
                      <a16:colId xmlns:a16="http://schemas.microsoft.com/office/drawing/2014/main" val="2236123262"/>
                    </a:ext>
                  </a:extLst>
                </a:gridCol>
                <a:gridCol w="4089248">
                  <a:extLst>
                    <a:ext uri="{9D8B030D-6E8A-4147-A177-3AD203B41FA5}">
                      <a16:colId xmlns:a16="http://schemas.microsoft.com/office/drawing/2014/main" val="583127937"/>
                    </a:ext>
                  </a:extLst>
                </a:gridCol>
                <a:gridCol w="3159119">
                  <a:extLst>
                    <a:ext uri="{9D8B030D-6E8A-4147-A177-3AD203B41FA5}">
                      <a16:colId xmlns:a16="http://schemas.microsoft.com/office/drawing/2014/main" val="3633622998"/>
                    </a:ext>
                  </a:extLst>
                </a:gridCol>
              </a:tblGrid>
              <a:tr h="379390">
                <a:tc>
                  <a:txBody>
                    <a:bodyPr/>
                    <a:lstStyle/>
                    <a:p>
                      <a:r>
                        <a:rPr lang="en-US" sz="1600" b="0" dirty="0"/>
                        <a:t>Meaning</a:t>
                      </a:r>
                    </a:p>
                  </a:txBody>
                  <a:tcPr anchor="ctr"/>
                </a:tc>
                <a:tc>
                  <a:txBody>
                    <a:bodyPr/>
                    <a:lstStyle/>
                    <a:p>
                      <a:r>
                        <a:rPr lang="en-US" sz="1600" b="0" dirty="0"/>
                        <a:t>Reality</a:t>
                      </a:r>
                    </a:p>
                  </a:txBody>
                  <a:tcPr anchor="ctr"/>
                </a:tc>
                <a:tc>
                  <a:txBody>
                    <a:bodyPr/>
                    <a:lstStyle/>
                    <a:p>
                      <a:r>
                        <a:rPr lang="en-US" sz="1600" b="0" dirty="0"/>
                        <a:t>Play</a:t>
                      </a:r>
                    </a:p>
                  </a:txBody>
                  <a:tcPr anchor="ctr"/>
                </a:tc>
                <a:extLst>
                  <a:ext uri="{0D108BD9-81ED-4DB2-BD59-A6C34878D82A}">
                    <a16:rowId xmlns:a16="http://schemas.microsoft.com/office/drawing/2014/main" val="1971733978"/>
                  </a:ext>
                </a:extLst>
              </a:tr>
              <a:tr h="379390">
                <a:tc>
                  <a:txBody>
                    <a:bodyPr/>
                    <a:lstStyle/>
                    <a:p>
                      <a:r>
                        <a:rPr lang="en-GB" sz="1800" kern="1200" dirty="0">
                          <a:solidFill>
                            <a:schemeClr val="tx1"/>
                          </a:solidFill>
                          <a:effectLst/>
                          <a:latin typeface="+mn-lt"/>
                          <a:ea typeface="+mn-ea"/>
                          <a:cs typeface="+mn-cs"/>
                        </a:rPr>
                        <a:t>Dentists should have more empathy for those with mental health conditions.</a:t>
                      </a:r>
                      <a:endParaRPr lang="en-US" sz="1600" b="0" dirty="0"/>
                    </a:p>
                  </a:txBody>
                  <a:tcPr anchor="ctr"/>
                </a:tc>
                <a:tc>
                  <a:txBody>
                    <a:bodyPr/>
                    <a:lstStyle/>
                    <a:p>
                      <a:r>
                        <a:rPr lang="en-GB" sz="1800" kern="1200" dirty="0">
                          <a:solidFill>
                            <a:schemeClr val="tx1"/>
                          </a:solidFill>
                          <a:effectLst/>
                          <a:latin typeface="+mn-lt"/>
                          <a:ea typeface="+mn-ea"/>
                          <a:cs typeface="+mn-cs"/>
                        </a:rPr>
                        <a:t>Mental health conditions affect oral self-care and access to oral healthcare. </a:t>
                      </a:r>
                      <a:endParaRPr lang="en-US" sz="1600" b="0" dirty="0"/>
                    </a:p>
                  </a:txBody>
                  <a:tcPr anchor="ctr"/>
                </a:tc>
                <a:tc>
                  <a:txBody>
                    <a:bodyPr/>
                    <a:lstStyle/>
                    <a:p>
                      <a:r>
                        <a:rPr lang="en-GB" sz="1800" kern="1200" dirty="0">
                          <a:solidFill>
                            <a:schemeClr val="tx1"/>
                          </a:solidFill>
                          <a:effectLst/>
                          <a:latin typeface="+mn-lt"/>
                          <a:ea typeface="+mn-ea"/>
                          <a:cs typeface="+mn-cs"/>
                        </a:rPr>
                        <a:t>Text-based adventure game with player choice affecting the narrative told.</a:t>
                      </a:r>
                      <a:endParaRPr lang="en-US" sz="1600" b="0" dirty="0"/>
                    </a:p>
                  </a:txBody>
                  <a:tcPr anchor="ctr"/>
                </a:tc>
                <a:extLst>
                  <a:ext uri="{0D108BD9-81ED-4DB2-BD59-A6C34878D82A}">
                    <a16:rowId xmlns:a16="http://schemas.microsoft.com/office/drawing/2014/main" val="458163444"/>
                  </a:ext>
                </a:extLst>
              </a:tr>
            </a:tbl>
          </a:graphicData>
        </a:graphic>
      </p:graphicFrame>
      <p:sp>
        <p:nvSpPr>
          <p:cNvPr id="4" name="Date Placeholder 3">
            <a:extLst>
              <a:ext uri="{FF2B5EF4-FFF2-40B4-BE49-F238E27FC236}">
                <a16:creationId xmlns:a16="http://schemas.microsoft.com/office/drawing/2014/main" id="{7CF6ACC5-8546-628C-4FF2-BE0DAFB131C3}"/>
              </a:ext>
            </a:extLst>
          </p:cNvPr>
          <p:cNvSpPr>
            <a:spLocks noGrp="1"/>
          </p:cNvSpPr>
          <p:nvPr>
            <p:ph type="dt" sz="half" idx="10"/>
          </p:nvPr>
        </p:nvSpPr>
        <p:spPr>
          <a:xfrm rot="5400000">
            <a:off x="10489387" y="4660052"/>
            <a:ext cx="2743200" cy="365125"/>
          </a:xfrm>
        </p:spPr>
        <p:txBody>
          <a:bodyPr/>
          <a:lstStyle/>
          <a:p>
            <a:fld id="{D1E9B2A9-6173-4BC1-99EE-A2B351294910}" type="datetime1">
              <a:rPr lang="en-US" smtClean="0"/>
              <a:pPr/>
              <a:t>7/30/2026</a:t>
            </a:fld>
            <a:endParaRPr lang="en-US" dirty="0"/>
          </a:p>
        </p:txBody>
      </p:sp>
      <p:sp>
        <p:nvSpPr>
          <p:cNvPr id="5" name="Footer Placeholder 4">
            <a:extLst>
              <a:ext uri="{FF2B5EF4-FFF2-40B4-BE49-F238E27FC236}">
                <a16:creationId xmlns:a16="http://schemas.microsoft.com/office/drawing/2014/main" id="{00501816-B61A-67C6-3794-66E384503B1E}"/>
              </a:ext>
            </a:extLst>
          </p:cNvPr>
          <p:cNvSpPr>
            <a:spLocks noGrp="1"/>
          </p:cNvSpPr>
          <p:nvPr>
            <p:ph type="ftr" sz="quarter" idx="11"/>
          </p:nvPr>
        </p:nvSpPr>
        <p:spPr>
          <a:xfrm>
            <a:off x="8177917" y="6356350"/>
            <a:ext cx="3280068" cy="365125"/>
          </a:xfrm>
        </p:spPr>
        <p:txBody>
          <a:bodyPr/>
          <a:lstStyle/>
          <a:p>
            <a:r>
              <a:rPr lang="en-US" dirty="0"/>
              <a:t>Empathy game</a:t>
            </a:r>
          </a:p>
        </p:txBody>
      </p:sp>
      <p:sp>
        <p:nvSpPr>
          <p:cNvPr id="6" name="Slide Number Placeholder 5">
            <a:extLst>
              <a:ext uri="{FF2B5EF4-FFF2-40B4-BE49-F238E27FC236}">
                <a16:creationId xmlns:a16="http://schemas.microsoft.com/office/drawing/2014/main" id="{F8AB2A10-2568-148F-EEAF-A5D4B536FDDB}"/>
              </a:ext>
            </a:extLst>
          </p:cNvPr>
          <p:cNvSpPr>
            <a:spLocks noGrp="1"/>
          </p:cNvSpPr>
          <p:nvPr>
            <p:ph type="sldNum" sz="quarter" idx="12"/>
          </p:nvPr>
        </p:nvSpPr>
        <p:spPr>
          <a:xfrm>
            <a:off x="11457984" y="6356350"/>
            <a:ext cx="569755" cy="365125"/>
          </a:xfrm>
        </p:spPr>
        <p:txBody>
          <a:bodyPr/>
          <a:lstStyle/>
          <a:p>
            <a:fld id="{CC057153-B650-4DEB-B370-79DDCFDCE934}" type="slidenum">
              <a:rPr lang="en-US" smtClean="0"/>
              <a:pPr/>
              <a:t>9</a:t>
            </a:fld>
            <a:endParaRPr lang="en-US" dirty="0"/>
          </a:p>
        </p:txBody>
      </p:sp>
    </p:spTree>
    <p:extLst>
      <p:ext uri="{BB962C8B-B14F-4D97-AF65-F5344CB8AC3E}">
        <p14:creationId xmlns:p14="http://schemas.microsoft.com/office/powerpoint/2010/main" val="2873447287"/>
      </p:ext>
    </p:extLst>
  </p:cSld>
  <p:clrMapOvr>
    <a:masterClrMapping/>
  </p:clrMapOvr>
</p:sld>
</file>

<file path=ppt/theme/theme1.xml><?xml version="1.0" encoding="utf-8"?>
<a:theme xmlns:a="http://schemas.openxmlformats.org/drawingml/2006/main" name="Bracket Showcase">
  <a:themeElements>
    <a:clrScheme name="frame it">
      <a:dk1>
        <a:sysClr val="windowText" lastClr="000000"/>
      </a:dk1>
      <a:lt1>
        <a:sysClr val="window" lastClr="FFFFFF"/>
      </a:lt1>
      <a:dk2>
        <a:srgbClr val="24353D"/>
      </a:dk2>
      <a:lt2>
        <a:srgbClr val="EEEFEA"/>
      </a:lt2>
      <a:accent1>
        <a:srgbClr val="1A7F8E"/>
      </a:accent1>
      <a:accent2>
        <a:srgbClr val="EA8634"/>
      </a:accent2>
      <a:accent3>
        <a:srgbClr val="C04D34"/>
      </a:accent3>
      <a:accent4>
        <a:srgbClr val="80AD91"/>
      </a:accent4>
      <a:accent5>
        <a:srgbClr val="C4A316"/>
      </a:accent5>
      <a:accent6>
        <a:srgbClr val="BA823A"/>
      </a:accent6>
      <a:hlink>
        <a:srgbClr val="1C8A9B"/>
      </a:hlink>
      <a:folHlink>
        <a:srgbClr val="D8674B"/>
      </a:folHlink>
    </a:clrScheme>
    <a:fontScheme name="Custom 2">
      <a:majorFont>
        <a:latin typeface="Bahnschrift SemiBold Condensed"/>
        <a:ea typeface=""/>
        <a:cs typeface=""/>
      </a:majorFont>
      <a:minorFont>
        <a:latin typeface="Bahnschrif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cket Showcase_win32_SD_V8" id="{82A8FDB5-0A9F-4A88-ACF8-A3F6C0DCDA0A}" vid="{284FDE51-8805-4093-94B1-C3084A0DAB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9F60A8-9C04-4B80-AD51-B9AC690A6B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2C32E69-9C7A-4C09-AE9E-B0BD806843B2}">
  <ds:schemaRefs>
    <ds:schemaRef ds:uri="http://purl.org/dc/terms/"/>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schemas.microsoft.com/sharepoint/v3"/>
    <ds:schemaRef ds:uri="16c05727-aa75-4e4a-9b5f-8a80a1165891"/>
    <ds:schemaRef ds:uri="http://www.w3.org/XML/1998/namespace"/>
    <ds:schemaRef ds:uri="71af3243-3dd4-4a8d-8c0d-dd76da1f02a5"/>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C32B778B-7F75-4892-9988-BCB6CDFB2EE2}">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Bracket design</Template>
  <TotalTime>489</TotalTime>
  <Words>2098</Words>
  <Application>Microsoft Office PowerPoint</Application>
  <PresentationFormat>Widescreen</PresentationFormat>
  <Paragraphs>234</Paragraphs>
  <Slides>21</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Bahnschrift Light</vt:lpstr>
      <vt:lpstr>Bahnschrift SemiBold Condensed</vt:lpstr>
      <vt:lpstr>Calibri</vt:lpstr>
      <vt:lpstr>Bracket Showcase</vt:lpstr>
      <vt:lpstr>Design and Usability Testing of a Digital Serious Game for Improved Empathy in Dental Students</vt:lpstr>
      <vt:lpstr>Acknowledgments</vt:lpstr>
      <vt:lpstr>Introduction</vt:lpstr>
      <vt:lpstr>Clinical empathy</vt:lpstr>
      <vt:lpstr>Empathy as a trainable skill</vt:lpstr>
      <vt:lpstr>Serious games</vt:lpstr>
      <vt:lpstr>Attitudinal change</vt:lpstr>
      <vt:lpstr>Empathy game design</vt:lpstr>
      <vt:lpstr>Triadic game design</vt:lpstr>
      <vt:lpstr>Learning mechanics – gaming mechanics</vt:lpstr>
      <vt:lpstr>Three narratives for dental students</vt:lpstr>
      <vt:lpstr>usability</vt:lpstr>
      <vt:lpstr>PowerPoint Presentation</vt:lpstr>
      <vt:lpstr>PowerPoint Presentation</vt:lpstr>
      <vt:lpstr>PowerPoint Presentation</vt:lpstr>
      <vt:lpstr>PowerPoint Presentation</vt:lpstr>
      <vt:lpstr>Qualitative themes</vt:lpstr>
      <vt:lpstr>Qualitative Feedback</vt:lpstr>
      <vt:lpstr>Qualitative Feedback</vt:lpstr>
      <vt:lpstr>Conclusion</vt:lpstr>
      <vt:lpstr>Delivering with confidence</vt:lpstr>
    </vt:vector>
  </TitlesOfParts>
  <Company>University of Aberdeen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DALL, RUARIDH (PGR)</dc:creator>
  <cp:lastModifiedBy>DALL, RUARIDH (PGR)</cp:lastModifiedBy>
  <cp:revision>22</cp:revision>
  <dcterms:created xsi:type="dcterms:W3CDTF">2026-07-14T12:24:53Z</dcterms:created>
  <dcterms:modified xsi:type="dcterms:W3CDTF">2026-07-30T19:58:37Z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