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20"/>
  </p:notesMasterIdLst>
  <p:handoutMasterIdLst>
    <p:handoutMasterId r:id="rId21"/>
  </p:handoutMasterIdLst>
  <p:sldIdLst>
    <p:sldId id="256" r:id="rId5"/>
    <p:sldId id="257" r:id="rId6"/>
    <p:sldId id="258" r:id="rId7"/>
    <p:sldId id="271" r:id="rId8"/>
    <p:sldId id="260" r:id="rId9"/>
    <p:sldId id="274" r:id="rId10"/>
    <p:sldId id="278" r:id="rId11"/>
    <p:sldId id="276" r:id="rId12"/>
    <p:sldId id="264" r:id="rId13"/>
    <p:sldId id="268" r:id="rId14"/>
    <p:sldId id="266" r:id="rId15"/>
    <p:sldId id="265" r:id="rId16"/>
    <p:sldId id="267" r:id="rId17"/>
    <p:sldId id="279" r:id="rId18"/>
    <p:sldId id="26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9294E75A-C224-1084-1C09-E5C6358F193E}" name="Francis Burke" initials="FB" userId="S::f.burke@ucc.ie::c318cdee-a28d-45ea-825c-1adb86f4f666" providerId="AD"/>
  <p188:author id="{EC2D1476-AF14-7388-929D-3202BD66119F}" name="Siobhan Lucey (Oral Health &amp; Development)" initials="SD" userId="S::siobhan.lucey@ucc.ie::55a8cb7c-7fe5-4369-ace8-8ac6ba6c3d90" providerId="AD"/>
  <p188:author id="{6223A983-3493-0F9D-DEA0-C07BEF7FA72E}" name="Richeal Ni Riordain" initials="RR" userId="S::richeal.niriordain@ucc.ie::6a1dafb7-49fb-4ac2-a7b8-30ec96656b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C69"/>
    <a:srgbClr val="B0123B"/>
    <a:srgbClr val="FFB100"/>
    <a:srgbClr val="53266A"/>
    <a:srgbClr val="5DA446"/>
    <a:srgbClr val="CBC0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B7D0B9-1FD9-C9D3-9E44-CDB8F28B6B3F}" v="30" dt="2026-07-17T09:36:29.613"/>
    <p1510:client id="{6205A72F-FF64-4D0D-954E-F991739D7F44}" v="498" dt="2026-07-17T14:26:23.705"/>
    <p1510:client id="{A8815AD5-FA79-344B-BB4C-84C3A81AB9F5}" v="913" dt="2026-07-17T13:41:15.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obhan Lucey (Oral Health &amp; Development)" userId="S::siobhan.lucey@ucc.ie::55a8cb7c-7fe5-4369-ace8-8ac6ba6c3d90" providerId="AD" clId="Web-{6D34D25D-6604-B7E7-C8BA-D6054D1BCABC}"/>
    <pc:docChg chg="modSld">
      <pc:chgData name="Siobhan Lucey (Oral Health &amp; Development)" userId="S::siobhan.lucey@ucc.ie::55a8cb7c-7fe5-4369-ace8-8ac6ba6c3d90" providerId="AD" clId="Web-{6D34D25D-6604-B7E7-C8BA-D6054D1BCABC}" dt="2026-07-13T14:53:57.014" v="127" actId="20577"/>
      <pc:docMkLst>
        <pc:docMk/>
      </pc:docMkLst>
      <pc:sldChg chg="modSp">
        <pc:chgData name="Siobhan Lucey (Oral Health &amp; Development)" userId="S::siobhan.lucey@ucc.ie::55a8cb7c-7fe5-4369-ace8-8ac6ba6c3d90" providerId="AD" clId="Web-{6D34D25D-6604-B7E7-C8BA-D6054D1BCABC}" dt="2026-07-13T14:53:57.014" v="127" actId="20577"/>
        <pc:sldMkLst>
          <pc:docMk/>
          <pc:sldMk cId="1548958493" sldId="263"/>
        </pc:sldMkLst>
        <pc:spChg chg="mod">
          <ac:chgData name="Siobhan Lucey (Oral Health &amp; Development)" userId="S::siobhan.lucey@ucc.ie::55a8cb7c-7fe5-4369-ace8-8ac6ba6c3d90" providerId="AD" clId="Web-{6D34D25D-6604-B7E7-C8BA-D6054D1BCABC}" dt="2026-07-13T14:53:57.014" v="127" actId="20577"/>
          <ac:spMkLst>
            <pc:docMk/>
            <pc:sldMk cId="1548958493" sldId="263"/>
            <ac:spMk id="10" creationId="{F3B37DBC-BBC2-A9B2-E225-E05A75D9BC86}"/>
          </ac:spMkLst>
        </pc:spChg>
      </pc:sldChg>
    </pc:docChg>
  </pc:docChgLst>
  <pc:docChgLst>
    <pc:chgData name="Siobhan Lucey (Oral Health &amp; Development)" userId="55a8cb7c-7fe5-4369-ace8-8ac6ba6c3d90" providerId="ADAL" clId="{2B3799B1-A69C-5F54-889C-A0D20EE3ABC7}"/>
    <pc:docChg chg="undo custSel addSld delSld modSld">
      <pc:chgData name="Siobhan Lucey (Oral Health &amp; Development)" userId="55a8cb7c-7fe5-4369-ace8-8ac6ba6c3d90" providerId="ADAL" clId="{2B3799B1-A69C-5F54-889C-A0D20EE3ABC7}" dt="2026-07-17T13:41:15.484" v="7645" actId="20577"/>
      <pc:docMkLst>
        <pc:docMk/>
      </pc:docMkLst>
      <pc:sldChg chg="modSp mod modNotesTx">
        <pc:chgData name="Siobhan Lucey (Oral Health &amp; Development)" userId="55a8cb7c-7fe5-4369-ace8-8ac6ba6c3d90" providerId="ADAL" clId="{2B3799B1-A69C-5F54-889C-A0D20EE3ABC7}" dt="2026-07-17T13:25:19.127" v="6811" actId="20577"/>
        <pc:sldMkLst>
          <pc:docMk/>
          <pc:sldMk cId="695272783" sldId="256"/>
        </pc:sldMkLst>
        <pc:spChg chg="mod">
          <ac:chgData name="Siobhan Lucey (Oral Health &amp; Development)" userId="55a8cb7c-7fe5-4369-ace8-8ac6ba6c3d90" providerId="ADAL" clId="{2B3799B1-A69C-5F54-889C-A0D20EE3ABC7}" dt="2026-07-10T09:19:00.428" v="1198" actId="403"/>
          <ac:spMkLst>
            <pc:docMk/>
            <pc:sldMk cId="695272783" sldId="256"/>
            <ac:spMk id="2" creationId="{8730C719-4FB7-5FDC-A507-514515FCC094}"/>
          </ac:spMkLst>
        </pc:spChg>
        <pc:spChg chg="mod">
          <ac:chgData name="Siobhan Lucey (Oral Health &amp; Development)" userId="55a8cb7c-7fe5-4369-ace8-8ac6ba6c3d90" providerId="ADAL" clId="{2B3799B1-A69C-5F54-889C-A0D20EE3ABC7}" dt="2026-07-10T08:15:14.235" v="1" actId="20577"/>
          <ac:spMkLst>
            <pc:docMk/>
            <pc:sldMk cId="695272783" sldId="256"/>
            <ac:spMk id="3" creationId="{D8212F00-B4DE-7208-0242-351497D400D4}"/>
          </ac:spMkLst>
        </pc:spChg>
      </pc:sldChg>
      <pc:sldChg chg="addSp modSp mod modNotesTx">
        <pc:chgData name="Siobhan Lucey (Oral Health &amp; Development)" userId="55a8cb7c-7fe5-4369-ace8-8ac6ba6c3d90" providerId="ADAL" clId="{2B3799B1-A69C-5F54-889C-A0D20EE3ABC7}" dt="2026-07-17T13:30:29.590" v="7022" actId="20577"/>
        <pc:sldMkLst>
          <pc:docMk/>
          <pc:sldMk cId="3628766" sldId="257"/>
        </pc:sldMkLst>
        <pc:spChg chg="add mod">
          <ac:chgData name="Siobhan Lucey (Oral Health &amp; Development)" userId="55a8cb7c-7fe5-4369-ace8-8ac6ba6c3d90" providerId="ADAL" clId="{2B3799B1-A69C-5F54-889C-A0D20EE3ABC7}" dt="2026-07-10T13:26:12.740" v="4847" actId="1076"/>
          <ac:spMkLst>
            <pc:docMk/>
            <pc:sldMk cId="3628766" sldId="257"/>
            <ac:spMk id="2" creationId="{AFDACD61-41D0-6830-20DB-2B526AF11E02}"/>
          </ac:spMkLst>
        </pc:spChg>
        <pc:spChg chg="mod">
          <ac:chgData name="Siobhan Lucey (Oral Health &amp; Development)" userId="55a8cb7c-7fe5-4369-ace8-8ac6ba6c3d90" providerId="ADAL" clId="{2B3799B1-A69C-5F54-889C-A0D20EE3ABC7}" dt="2026-07-10T09:20:35.296" v="1206" actId="2711"/>
          <ac:spMkLst>
            <pc:docMk/>
            <pc:sldMk cId="3628766" sldId="257"/>
            <ac:spMk id="3" creationId="{0D274A9E-8846-85FE-650B-D459CEF2D84F}"/>
          </ac:spMkLst>
        </pc:spChg>
        <pc:spChg chg="mod">
          <ac:chgData name="Siobhan Lucey (Oral Health &amp; Development)" userId="55a8cb7c-7fe5-4369-ace8-8ac6ba6c3d90" providerId="ADAL" clId="{2B3799B1-A69C-5F54-889C-A0D20EE3ABC7}" dt="2026-07-10T09:20:59.788" v="1207" actId="207"/>
          <ac:spMkLst>
            <pc:docMk/>
            <pc:sldMk cId="3628766" sldId="257"/>
            <ac:spMk id="10" creationId="{8E2B3AF5-4116-0825-3E28-BDA0CEE4091B}"/>
          </ac:spMkLst>
        </pc:spChg>
        <pc:picChg chg="mod">
          <ac:chgData name="Siobhan Lucey (Oral Health &amp; Development)" userId="55a8cb7c-7fe5-4369-ace8-8ac6ba6c3d90" providerId="ADAL" clId="{2B3799B1-A69C-5F54-889C-A0D20EE3ABC7}" dt="2026-07-10T08:18:23.525" v="85" actId="1076"/>
          <ac:picMkLst>
            <pc:docMk/>
            <pc:sldMk cId="3628766" sldId="257"/>
            <ac:picMk id="4" creationId="{1039FDFD-3C90-CCF7-3E0F-ECBC660680A2}"/>
          </ac:picMkLst>
        </pc:picChg>
        <pc:picChg chg="mod">
          <ac:chgData name="Siobhan Lucey (Oral Health &amp; Development)" userId="55a8cb7c-7fe5-4369-ace8-8ac6ba6c3d90" providerId="ADAL" clId="{2B3799B1-A69C-5F54-889C-A0D20EE3ABC7}" dt="2026-07-10T08:18:30.606" v="87" actId="1076"/>
          <ac:picMkLst>
            <pc:docMk/>
            <pc:sldMk cId="3628766" sldId="257"/>
            <ac:picMk id="6" creationId="{CDFEF0C4-802C-38E7-E0C8-94E775B4C6A2}"/>
          </ac:picMkLst>
        </pc:picChg>
      </pc:sldChg>
      <pc:sldChg chg="addSp modSp mod modAnim modNotesTx">
        <pc:chgData name="Siobhan Lucey (Oral Health &amp; Development)" userId="55a8cb7c-7fe5-4369-ace8-8ac6ba6c3d90" providerId="ADAL" clId="{2B3799B1-A69C-5F54-889C-A0D20EE3ABC7}" dt="2026-07-17T13:31:12.403" v="7077" actId="20577"/>
        <pc:sldMkLst>
          <pc:docMk/>
          <pc:sldMk cId="644367617" sldId="258"/>
        </pc:sldMkLst>
        <pc:spChg chg="mod">
          <ac:chgData name="Siobhan Lucey (Oral Health &amp; Development)" userId="55a8cb7c-7fe5-4369-ace8-8ac6ba6c3d90" providerId="ADAL" clId="{2B3799B1-A69C-5F54-889C-A0D20EE3ABC7}" dt="2026-07-10T11:43:06.259" v="2717" actId="207"/>
          <ac:spMkLst>
            <pc:docMk/>
            <pc:sldMk cId="644367617" sldId="258"/>
            <ac:spMk id="2" creationId="{ACE8EF47-7289-278E-298C-88BB02173270}"/>
          </ac:spMkLst>
        </pc:spChg>
        <pc:spChg chg="mod">
          <ac:chgData name="Siobhan Lucey (Oral Health &amp; Development)" userId="55a8cb7c-7fe5-4369-ace8-8ac6ba6c3d90" providerId="ADAL" clId="{2B3799B1-A69C-5F54-889C-A0D20EE3ABC7}" dt="2026-07-10T09:19:24.220" v="1200" actId="2711"/>
          <ac:spMkLst>
            <pc:docMk/>
            <pc:sldMk cId="644367617" sldId="258"/>
            <ac:spMk id="3" creationId="{6EF81753-4185-C406-83AE-3EE251D0C5C6}"/>
          </ac:spMkLst>
        </pc:spChg>
        <pc:spChg chg="add mod">
          <ac:chgData name="Siobhan Lucey (Oral Health &amp; Development)" userId="55a8cb7c-7fe5-4369-ace8-8ac6ba6c3d90" providerId="ADAL" clId="{2B3799B1-A69C-5F54-889C-A0D20EE3ABC7}" dt="2026-07-10T11:43:02.565" v="2716" actId="207"/>
          <ac:spMkLst>
            <pc:docMk/>
            <pc:sldMk cId="644367617" sldId="258"/>
            <ac:spMk id="4" creationId="{5E3457F4-0C3D-182F-33D7-F74A19B5F826}"/>
          </ac:spMkLst>
        </pc:spChg>
      </pc:sldChg>
      <pc:sldChg chg="addSp delSp modSp mod modNotesTx">
        <pc:chgData name="Siobhan Lucey (Oral Health &amp; Development)" userId="55a8cb7c-7fe5-4369-ace8-8ac6ba6c3d90" providerId="ADAL" clId="{2B3799B1-A69C-5F54-889C-A0D20EE3ABC7}" dt="2026-07-10T15:01:48.727" v="5742" actId="207"/>
        <pc:sldMkLst>
          <pc:docMk/>
          <pc:sldMk cId="3433395690" sldId="260"/>
        </pc:sldMkLst>
        <pc:spChg chg="mod">
          <ac:chgData name="Siobhan Lucey (Oral Health &amp; Development)" userId="55a8cb7c-7fe5-4369-ace8-8ac6ba6c3d90" providerId="ADAL" clId="{2B3799B1-A69C-5F54-889C-A0D20EE3ABC7}" dt="2026-07-10T09:19:38.886" v="1201" actId="2711"/>
          <ac:spMkLst>
            <pc:docMk/>
            <pc:sldMk cId="3433395690" sldId="260"/>
            <ac:spMk id="3" creationId="{9FBB9742-397D-4940-10FD-CE2BD9E0E998}"/>
          </ac:spMkLst>
        </pc:spChg>
        <pc:picChg chg="add mod">
          <ac:chgData name="Siobhan Lucey (Oral Health &amp; Development)" userId="55a8cb7c-7fe5-4369-ace8-8ac6ba6c3d90" providerId="ADAL" clId="{2B3799B1-A69C-5F54-889C-A0D20EE3ABC7}" dt="2026-07-10T15:01:48.727" v="5742" actId="207"/>
          <ac:picMkLst>
            <pc:docMk/>
            <pc:sldMk cId="3433395690" sldId="260"/>
            <ac:picMk id="11" creationId="{1A44A896-F552-4008-C226-C49E068F0E8E}"/>
          </ac:picMkLst>
        </pc:picChg>
      </pc:sldChg>
      <pc:sldChg chg="addSp delSp modSp mod modClrScheme modAnim chgLayout modNotesTx">
        <pc:chgData name="Siobhan Lucey (Oral Health &amp; Development)" userId="55a8cb7c-7fe5-4369-ace8-8ac6ba6c3d90" providerId="ADAL" clId="{2B3799B1-A69C-5F54-889C-A0D20EE3ABC7}" dt="2026-07-17T13:24:30.337" v="6763"/>
        <pc:sldMkLst>
          <pc:docMk/>
          <pc:sldMk cId="1548958493" sldId="263"/>
        </pc:sldMkLst>
        <pc:spChg chg="add mod">
          <ac:chgData name="Siobhan Lucey (Oral Health &amp; Development)" userId="55a8cb7c-7fe5-4369-ace8-8ac6ba6c3d90" providerId="ADAL" clId="{2B3799B1-A69C-5F54-889C-A0D20EE3ABC7}" dt="2026-07-10T12:08:54.938" v="3899" actId="20577"/>
          <ac:spMkLst>
            <pc:docMk/>
            <pc:sldMk cId="1548958493" sldId="263"/>
            <ac:spMk id="10" creationId="{F3B37DBC-BBC2-A9B2-E225-E05A75D9BC86}"/>
          </ac:spMkLst>
        </pc:spChg>
        <pc:grpChg chg="add mod">
          <ac:chgData name="Siobhan Lucey (Oral Health &amp; Development)" userId="55a8cb7c-7fe5-4369-ace8-8ac6ba6c3d90" providerId="ADAL" clId="{2B3799B1-A69C-5F54-889C-A0D20EE3ABC7}" dt="2026-07-10T12:09:27.272" v="3905" actId="1037"/>
          <ac:grpSpMkLst>
            <pc:docMk/>
            <pc:sldMk cId="1548958493" sldId="263"/>
            <ac:grpSpMk id="13" creationId="{5905560B-D9E4-719A-130A-96E5A34C59F1}"/>
          </ac:grpSpMkLst>
        </pc:grpChg>
        <pc:picChg chg="add mod modCrop">
          <ac:chgData name="Siobhan Lucey (Oral Health &amp; Development)" userId="55a8cb7c-7fe5-4369-ace8-8ac6ba6c3d90" providerId="ADAL" clId="{2B3799B1-A69C-5F54-889C-A0D20EE3ABC7}" dt="2026-07-10T12:09:20.648" v="3901" actId="1037"/>
          <ac:picMkLst>
            <pc:docMk/>
            <pc:sldMk cId="1548958493" sldId="263"/>
            <ac:picMk id="8" creationId="{38EF5723-325D-D68E-6F43-32AAE9B89FB6}"/>
          </ac:picMkLst>
        </pc:picChg>
        <pc:picChg chg="add mod">
          <ac:chgData name="Siobhan Lucey (Oral Health &amp; Development)" userId="55a8cb7c-7fe5-4369-ace8-8ac6ba6c3d90" providerId="ADAL" clId="{2B3799B1-A69C-5F54-889C-A0D20EE3ABC7}" dt="2026-07-10T12:03:53.597" v="3880" actId="1076"/>
          <ac:picMkLst>
            <pc:docMk/>
            <pc:sldMk cId="1548958493" sldId="263"/>
            <ac:picMk id="12" creationId="{0704FE81-1541-7A2B-2EC3-62E1F856C2DE}"/>
          </ac:picMkLst>
        </pc:picChg>
      </pc:sldChg>
      <pc:sldChg chg="addSp delSp modSp mod">
        <pc:chgData name="Siobhan Lucey (Oral Health &amp; Development)" userId="55a8cb7c-7fe5-4369-ace8-8ac6ba6c3d90" providerId="ADAL" clId="{2B3799B1-A69C-5F54-889C-A0D20EE3ABC7}" dt="2026-07-10T11:13:02.486" v="2220" actId="255"/>
        <pc:sldMkLst>
          <pc:docMk/>
          <pc:sldMk cId="1772717373" sldId="264"/>
        </pc:sldMkLst>
        <pc:spChg chg="add mod">
          <ac:chgData name="Siobhan Lucey (Oral Health &amp; Development)" userId="55a8cb7c-7fe5-4369-ace8-8ac6ba6c3d90" providerId="ADAL" clId="{2B3799B1-A69C-5F54-889C-A0D20EE3ABC7}" dt="2026-07-10T11:05:23.565" v="2126" actId="1037"/>
          <ac:spMkLst>
            <pc:docMk/>
            <pc:sldMk cId="1772717373" sldId="264"/>
            <ac:spMk id="2" creationId="{6968912C-0D4A-030A-CF1E-9CE4B42B405B}"/>
          </ac:spMkLst>
        </pc:spChg>
        <pc:spChg chg="add mod">
          <ac:chgData name="Siobhan Lucey (Oral Health &amp; Development)" userId="55a8cb7c-7fe5-4369-ace8-8ac6ba6c3d90" providerId="ADAL" clId="{2B3799B1-A69C-5F54-889C-A0D20EE3ABC7}" dt="2026-07-10T11:10:18.377" v="2177" actId="14100"/>
          <ac:spMkLst>
            <pc:docMk/>
            <pc:sldMk cId="1772717373" sldId="264"/>
            <ac:spMk id="3" creationId="{C23C0623-8B1A-5581-7CB6-567C00FDBB33}"/>
          </ac:spMkLst>
        </pc:spChg>
        <pc:spChg chg="add mod">
          <ac:chgData name="Siobhan Lucey (Oral Health &amp; Development)" userId="55a8cb7c-7fe5-4369-ace8-8ac6ba6c3d90" providerId="ADAL" clId="{2B3799B1-A69C-5F54-889C-A0D20EE3ABC7}" dt="2026-07-10T11:13:02.486" v="2220" actId="255"/>
          <ac:spMkLst>
            <pc:docMk/>
            <pc:sldMk cId="1772717373" sldId="264"/>
            <ac:spMk id="4" creationId="{DBF5B2C8-4A2A-29BF-BA8A-060582025A5B}"/>
          </ac:spMkLst>
        </pc:spChg>
        <pc:spChg chg="mod">
          <ac:chgData name="Siobhan Lucey (Oral Health &amp; Development)" userId="55a8cb7c-7fe5-4369-ace8-8ac6ba6c3d90" providerId="ADAL" clId="{2B3799B1-A69C-5F54-889C-A0D20EE3ABC7}" dt="2026-07-10T11:07:22.485" v="2152" actId="1076"/>
          <ac:spMkLst>
            <pc:docMk/>
            <pc:sldMk cId="1772717373" sldId="264"/>
            <ac:spMk id="17" creationId="{E68C879D-1AAE-4EA7-0BF0-BB19CD1C6069}"/>
          </ac:spMkLst>
        </pc:spChg>
        <pc:spChg chg="mod">
          <ac:chgData name="Siobhan Lucey (Oral Health &amp; Development)" userId="55a8cb7c-7fe5-4369-ace8-8ac6ba6c3d90" providerId="ADAL" clId="{2B3799B1-A69C-5F54-889C-A0D20EE3ABC7}" dt="2026-07-10T11:04:22.462" v="2093" actId="14100"/>
          <ac:spMkLst>
            <pc:docMk/>
            <pc:sldMk cId="1772717373" sldId="264"/>
            <ac:spMk id="22" creationId="{59A34806-1D56-EA93-F27F-D234D155B5C1}"/>
          </ac:spMkLst>
        </pc:spChg>
        <pc:spChg chg="mod">
          <ac:chgData name="Siobhan Lucey (Oral Health &amp; Development)" userId="55a8cb7c-7fe5-4369-ace8-8ac6ba6c3d90" providerId="ADAL" clId="{2B3799B1-A69C-5F54-889C-A0D20EE3ABC7}" dt="2026-07-10T11:03:58.887" v="2084" actId="14100"/>
          <ac:spMkLst>
            <pc:docMk/>
            <pc:sldMk cId="1772717373" sldId="264"/>
            <ac:spMk id="24" creationId="{15626226-C848-B2D1-44D3-7A4243818652}"/>
          </ac:spMkLst>
        </pc:spChg>
        <pc:spChg chg="mod">
          <ac:chgData name="Siobhan Lucey (Oral Health &amp; Development)" userId="55a8cb7c-7fe5-4369-ace8-8ac6ba6c3d90" providerId="ADAL" clId="{2B3799B1-A69C-5F54-889C-A0D20EE3ABC7}" dt="2026-07-10T11:04:41.742" v="2101" actId="14100"/>
          <ac:spMkLst>
            <pc:docMk/>
            <pc:sldMk cId="1772717373" sldId="264"/>
            <ac:spMk id="25" creationId="{FB1B11DC-7054-45B2-D638-DB691CD4FCEB}"/>
          </ac:spMkLst>
        </pc:spChg>
        <pc:spChg chg="mod">
          <ac:chgData name="Siobhan Lucey (Oral Health &amp; Development)" userId="55a8cb7c-7fe5-4369-ace8-8ac6ba6c3d90" providerId="ADAL" clId="{2B3799B1-A69C-5F54-889C-A0D20EE3ABC7}" dt="2026-07-10T11:05:19.561" v="2124" actId="1037"/>
          <ac:spMkLst>
            <pc:docMk/>
            <pc:sldMk cId="1772717373" sldId="264"/>
            <ac:spMk id="26" creationId="{93E4D000-6979-5899-1C0A-BE5F7BD27DDF}"/>
          </ac:spMkLst>
        </pc:spChg>
        <pc:spChg chg="mod">
          <ac:chgData name="Siobhan Lucey (Oral Health &amp; Development)" userId="55a8cb7c-7fe5-4369-ace8-8ac6ba6c3d90" providerId="ADAL" clId="{2B3799B1-A69C-5F54-889C-A0D20EE3ABC7}" dt="2026-07-10T11:05:15.854" v="2121" actId="1037"/>
          <ac:spMkLst>
            <pc:docMk/>
            <pc:sldMk cId="1772717373" sldId="264"/>
            <ac:spMk id="27" creationId="{AF5BF0E2-BA2F-4AAF-2A5E-619C6E87FB32}"/>
          </ac:spMkLst>
        </pc:spChg>
        <pc:spChg chg="mod">
          <ac:chgData name="Siobhan Lucey (Oral Health &amp; Development)" userId="55a8cb7c-7fe5-4369-ace8-8ac6ba6c3d90" providerId="ADAL" clId="{2B3799B1-A69C-5F54-889C-A0D20EE3ABC7}" dt="2026-07-10T11:07:05.265" v="2149" actId="1076"/>
          <ac:spMkLst>
            <pc:docMk/>
            <pc:sldMk cId="1772717373" sldId="264"/>
            <ac:spMk id="33" creationId="{AE4B9DC2-5029-9403-9590-3A0461164AA2}"/>
          </ac:spMkLst>
        </pc:spChg>
        <pc:spChg chg="mod">
          <ac:chgData name="Siobhan Lucey (Oral Health &amp; Development)" userId="55a8cb7c-7fe5-4369-ace8-8ac6ba6c3d90" providerId="ADAL" clId="{2B3799B1-A69C-5F54-889C-A0D20EE3ABC7}" dt="2026-07-10T11:08:27.948" v="2168" actId="14100"/>
          <ac:spMkLst>
            <pc:docMk/>
            <pc:sldMk cId="1772717373" sldId="264"/>
            <ac:spMk id="40" creationId="{12FD5642-4B9C-61EB-4955-F21B4700C6EE}"/>
          </ac:spMkLst>
        </pc:spChg>
        <pc:spChg chg="mod">
          <ac:chgData name="Siobhan Lucey (Oral Health &amp; Development)" userId="55a8cb7c-7fe5-4369-ace8-8ac6ba6c3d90" providerId="ADAL" clId="{2B3799B1-A69C-5F54-889C-A0D20EE3ABC7}" dt="2026-07-10T11:08:35.208" v="2171" actId="1038"/>
          <ac:spMkLst>
            <pc:docMk/>
            <pc:sldMk cId="1772717373" sldId="264"/>
            <ac:spMk id="41" creationId="{65C6E5F3-9000-D1F3-E3F5-1B953351CB6B}"/>
          </ac:spMkLst>
        </pc:spChg>
        <pc:spChg chg="mod">
          <ac:chgData name="Siobhan Lucey (Oral Health &amp; Development)" userId="55a8cb7c-7fe5-4369-ace8-8ac6ba6c3d90" providerId="ADAL" clId="{2B3799B1-A69C-5F54-889C-A0D20EE3ABC7}" dt="2026-07-10T11:08:38.798" v="2172" actId="1038"/>
          <ac:spMkLst>
            <pc:docMk/>
            <pc:sldMk cId="1772717373" sldId="264"/>
            <ac:spMk id="42" creationId="{1D1B96D5-4F00-8A2B-0CEF-F07B150806C7}"/>
          </ac:spMkLst>
        </pc:spChg>
        <pc:spChg chg="mod">
          <ac:chgData name="Siobhan Lucey (Oral Health &amp; Development)" userId="55a8cb7c-7fe5-4369-ace8-8ac6ba6c3d90" providerId="ADAL" clId="{2B3799B1-A69C-5F54-889C-A0D20EE3ABC7}" dt="2026-07-10T11:10:38.140" v="2185" actId="1037"/>
          <ac:spMkLst>
            <pc:docMk/>
            <pc:sldMk cId="1772717373" sldId="264"/>
            <ac:spMk id="49" creationId="{9A347975-5938-5B35-6BF2-B5D879B33E43}"/>
          </ac:spMkLst>
        </pc:spChg>
        <pc:grpChg chg="mod">
          <ac:chgData name="Siobhan Lucey (Oral Health &amp; Development)" userId="55a8cb7c-7fe5-4369-ace8-8ac6ba6c3d90" providerId="ADAL" clId="{2B3799B1-A69C-5F54-889C-A0D20EE3ABC7}" dt="2026-07-10T11:07:10.516" v="2150" actId="1076"/>
          <ac:grpSpMkLst>
            <pc:docMk/>
            <pc:sldMk cId="1772717373" sldId="264"/>
            <ac:grpSpMk id="36" creationId="{FEF4A303-A906-8C61-C04C-D663DC5FECCC}"/>
          </ac:grpSpMkLst>
        </pc:grpChg>
        <pc:grpChg chg="mod">
          <ac:chgData name="Siobhan Lucey (Oral Health &amp; Development)" userId="55a8cb7c-7fe5-4369-ace8-8ac6ba6c3d90" providerId="ADAL" clId="{2B3799B1-A69C-5F54-889C-A0D20EE3ABC7}" dt="2026-07-10T11:05:04.895" v="2118" actId="1076"/>
          <ac:grpSpMkLst>
            <pc:docMk/>
            <pc:sldMk cId="1772717373" sldId="264"/>
            <ac:grpSpMk id="43" creationId="{418A8962-0A67-F0D8-FE50-340613A81B43}"/>
          </ac:grpSpMkLst>
        </pc:grpChg>
        <pc:grpChg chg="mod">
          <ac:chgData name="Siobhan Lucey (Oral Health &amp; Development)" userId="55a8cb7c-7fe5-4369-ace8-8ac6ba6c3d90" providerId="ADAL" clId="{2B3799B1-A69C-5F54-889C-A0D20EE3ABC7}" dt="2026-07-10T11:06:47.951" v="2147" actId="14100"/>
          <ac:grpSpMkLst>
            <pc:docMk/>
            <pc:sldMk cId="1772717373" sldId="264"/>
            <ac:grpSpMk id="44" creationId="{817B8FE7-F168-C46D-7736-9455C8B9F9FE}"/>
          </ac:grpSpMkLst>
        </pc:grpChg>
        <pc:grpChg chg="mod">
          <ac:chgData name="Siobhan Lucey (Oral Health &amp; Development)" userId="55a8cb7c-7fe5-4369-ace8-8ac6ba6c3d90" providerId="ADAL" clId="{2B3799B1-A69C-5F54-889C-A0D20EE3ABC7}" dt="2026-07-10T11:09:53.395" v="2175" actId="1036"/>
          <ac:grpSpMkLst>
            <pc:docMk/>
            <pc:sldMk cId="1772717373" sldId="264"/>
            <ac:grpSpMk id="45" creationId="{F5248FA8-8301-38C7-9D2B-348E42047E72}"/>
          </ac:grpSpMkLst>
        </pc:grpChg>
      </pc:sldChg>
      <pc:sldChg chg="modSp mod">
        <pc:chgData name="Siobhan Lucey (Oral Health &amp; Development)" userId="55a8cb7c-7fe5-4369-ace8-8ac6ba6c3d90" providerId="ADAL" clId="{2B3799B1-A69C-5F54-889C-A0D20EE3ABC7}" dt="2026-07-10T11:13:48.504" v="2227" actId="1037"/>
        <pc:sldMkLst>
          <pc:docMk/>
          <pc:sldMk cId="3207152507" sldId="265"/>
        </pc:sldMkLst>
        <pc:spChg chg="mod">
          <ac:chgData name="Siobhan Lucey (Oral Health &amp; Development)" userId="55a8cb7c-7fe5-4369-ace8-8ac6ba6c3d90" providerId="ADAL" clId="{2B3799B1-A69C-5F54-889C-A0D20EE3ABC7}" dt="2026-07-10T11:13:36.331" v="2222" actId="1038"/>
          <ac:spMkLst>
            <pc:docMk/>
            <pc:sldMk cId="3207152507" sldId="265"/>
            <ac:spMk id="23" creationId="{067EF238-BCE5-53B0-6071-1734674E5F03}"/>
          </ac:spMkLst>
        </pc:spChg>
        <pc:spChg chg="mod">
          <ac:chgData name="Siobhan Lucey (Oral Health &amp; Development)" userId="55a8cb7c-7fe5-4369-ace8-8ac6ba6c3d90" providerId="ADAL" clId="{2B3799B1-A69C-5F54-889C-A0D20EE3ABC7}" dt="2026-07-10T11:13:45.253" v="2224" actId="1037"/>
          <ac:spMkLst>
            <pc:docMk/>
            <pc:sldMk cId="3207152507" sldId="265"/>
            <ac:spMk id="25" creationId="{BE10905D-0463-66D3-7F34-3EDAF671378C}"/>
          </ac:spMkLst>
        </pc:spChg>
        <pc:spChg chg="mod">
          <ac:chgData name="Siobhan Lucey (Oral Health &amp; Development)" userId="55a8cb7c-7fe5-4369-ace8-8ac6ba6c3d90" providerId="ADAL" clId="{2B3799B1-A69C-5F54-889C-A0D20EE3ABC7}" dt="2026-07-10T11:13:48.504" v="2227" actId="1037"/>
          <ac:spMkLst>
            <pc:docMk/>
            <pc:sldMk cId="3207152507" sldId="265"/>
            <ac:spMk id="27" creationId="{A6DED5D6-0A07-0C1E-B240-876A59F8FC56}"/>
          </ac:spMkLst>
        </pc:spChg>
        <pc:grpChg chg="mod">
          <ac:chgData name="Siobhan Lucey (Oral Health &amp; Development)" userId="55a8cb7c-7fe5-4369-ace8-8ac6ba6c3d90" providerId="ADAL" clId="{2B3799B1-A69C-5F54-889C-A0D20EE3ABC7}" dt="2026-07-10T11:13:30.907" v="2221" actId="14100"/>
          <ac:grpSpMkLst>
            <pc:docMk/>
            <pc:sldMk cId="3207152507" sldId="265"/>
            <ac:grpSpMk id="19" creationId="{421113C7-7D90-A824-3355-233331874A84}"/>
          </ac:grpSpMkLst>
        </pc:grpChg>
      </pc:sldChg>
      <pc:sldChg chg="modSp mod">
        <pc:chgData name="Siobhan Lucey (Oral Health &amp; Development)" userId="55a8cb7c-7fe5-4369-ace8-8ac6ba6c3d90" providerId="ADAL" clId="{2B3799B1-A69C-5F54-889C-A0D20EE3ABC7}" dt="2026-07-10T11:12:35.856" v="2216" actId="1076"/>
        <pc:sldMkLst>
          <pc:docMk/>
          <pc:sldMk cId="3316633072" sldId="266"/>
        </pc:sldMkLst>
        <pc:spChg chg="mod">
          <ac:chgData name="Siobhan Lucey (Oral Health &amp; Development)" userId="55a8cb7c-7fe5-4369-ace8-8ac6ba6c3d90" providerId="ADAL" clId="{2B3799B1-A69C-5F54-889C-A0D20EE3ABC7}" dt="2026-07-10T11:12:27.521" v="2215" actId="20577"/>
          <ac:spMkLst>
            <pc:docMk/>
            <pc:sldMk cId="3316633072" sldId="266"/>
            <ac:spMk id="6" creationId="{A95C4A11-B1AF-BEC5-83EE-FE18C31ED2CB}"/>
          </ac:spMkLst>
        </pc:spChg>
        <pc:spChg chg="mod">
          <ac:chgData name="Siobhan Lucey (Oral Health &amp; Development)" userId="55a8cb7c-7fe5-4369-ace8-8ac6ba6c3d90" providerId="ADAL" clId="{2B3799B1-A69C-5F54-889C-A0D20EE3ABC7}" dt="2026-07-10T11:12:35.856" v="2216" actId="1076"/>
          <ac:spMkLst>
            <pc:docMk/>
            <pc:sldMk cId="3316633072" sldId="266"/>
            <ac:spMk id="7" creationId="{ABEB3F8B-6204-B148-6545-0D06A93A59DD}"/>
          </ac:spMkLst>
        </pc:spChg>
        <pc:grpChg chg="mod">
          <ac:chgData name="Siobhan Lucey (Oral Health &amp; Development)" userId="55a8cb7c-7fe5-4369-ace8-8ac6ba6c3d90" providerId="ADAL" clId="{2B3799B1-A69C-5F54-889C-A0D20EE3ABC7}" dt="2026-07-10T11:12:21.428" v="2213" actId="14100"/>
          <ac:grpSpMkLst>
            <pc:docMk/>
            <pc:sldMk cId="3316633072" sldId="266"/>
            <ac:grpSpMk id="8" creationId="{B9354C80-E581-2F04-CFE2-A27BAD663CD3}"/>
          </ac:grpSpMkLst>
        </pc:grpChg>
      </pc:sldChg>
      <pc:sldChg chg="modSp mod modTransition">
        <pc:chgData name="Siobhan Lucey (Oral Health &amp; Development)" userId="55a8cb7c-7fe5-4369-ace8-8ac6ba6c3d90" providerId="ADAL" clId="{2B3799B1-A69C-5F54-889C-A0D20EE3ABC7}" dt="2026-07-10T11:28:30.659" v="2248"/>
        <pc:sldMkLst>
          <pc:docMk/>
          <pc:sldMk cId="1037748148" sldId="267"/>
        </pc:sldMkLst>
        <pc:spChg chg="mod">
          <ac:chgData name="Siobhan Lucey (Oral Health &amp; Development)" userId="55a8cb7c-7fe5-4369-ace8-8ac6ba6c3d90" providerId="ADAL" clId="{2B3799B1-A69C-5F54-889C-A0D20EE3ABC7}" dt="2026-07-10T11:15:35.740" v="2242" actId="14100"/>
          <ac:spMkLst>
            <pc:docMk/>
            <pc:sldMk cId="1037748148" sldId="267"/>
            <ac:spMk id="3" creationId="{36F856BB-6970-7AD4-00DC-70B4B9A38B3C}"/>
          </ac:spMkLst>
        </pc:spChg>
        <pc:spChg chg="mod">
          <ac:chgData name="Siobhan Lucey (Oral Health &amp; Development)" userId="55a8cb7c-7fe5-4369-ace8-8ac6ba6c3d90" providerId="ADAL" clId="{2B3799B1-A69C-5F54-889C-A0D20EE3ABC7}" dt="2026-07-10T11:15:15.083" v="2237" actId="1076"/>
          <ac:spMkLst>
            <pc:docMk/>
            <pc:sldMk cId="1037748148" sldId="267"/>
            <ac:spMk id="4" creationId="{074A2417-029D-F9C7-2488-FF5A1BAEFBA1}"/>
          </ac:spMkLst>
        </pc:spChg>
        <pc:grpChg chg="mod">
          <ac:chgData name="Siobhan Lucey (Oral Health &amp; Development)" userId="55a8cb7c-7fe5-4369-ace8-8ac6ba6c3d90" providerId="ADAL" clId="{2B3799B1-A69C-5F54-889C-A0D20EE3ABC7}" dt="2026-07-10T11:15:11.568" v="2236" actId="1076"/>
          <ac:grpSpMkLst>
            <pc:docMk/>
            <pc:sldMk cId="1037748148" sldId="267"/>
            <ac:grpSpMk id="2" creationId="{DE52D745-3BA2-9127-13AA-F7F8EEB76653}"/>
          </ac:grpSpMkLst>
        </pc:grpChg>
        <pc:picChg chg="mod">
          <ac:chgData name="Siobhan Lucey (Oral Health &amp; Development)" userId="55a8cb7c-7fe5-4369-ace8-8ac6ba6c3d90" providerId="ADAL" clId="{2B3799B1-A69C-5F54-889C-A0D20EE3ABC7}" dt="2026-07-10T11:15:39.077" v="2243" actId="1076"/>
          <ac:picMkLst>
            <pc:docMk/>
            <pc:sldMk cId="1037748148" sldId="267"/>
            <ac:picMk id="5" creationId="{FF81A9B7-A8B7-B2A7-751C-153A5427D627}"/>
          </ac:picMkLst>
        </pc:picChg>
      </pc:sldChg>
      <pc:sldChg chg="addSp delSp modSp mod modClrScheme chgLayout">
        <pc:chgData name="Siobhan Lucey (Oral Health &amp; Development)" userId="55a8cb7c-7fe5-4369-ace8-8ac6ba6c3d90" providerId="ADAL" clId="{2B3799B1-A69C-5F54-889C-A0D20EE3ABC7}" dt="2026-07-10T11:11:48.021" v="2204" actId="1038"/>
        <pc:sldMkLst>
          <pc:docMk/>
          <pc:sldMk cId="4159330339" sldId="268"/>
        </pc:sldMkLst>
        <pc:spChg chg="mod">
          <ac:chgData name="Siobhan Lucey (Oral Health &amp; Development)" userId="55a8cb7c-7fe5-4369-ace8-8ac6ba6c3d90" providerId="ADAL" clId="{2B3799B1-A69C-5F54-889C-A0D20EE3ABC7}" dt="2026-07-10T11:11:28.205" v="2191" actId="14100"/>
          <ac:spMkLst>
            <pc:docMk/>
            <pc:sldMk cId="4159330339" sldId="268"/>
            <ac:spMk id="10" creationId="{9F347533-6122-5385-4C20-677F67CF643A}"/>
          </ac:spMkLst>
        </pc:spChg>
        <pc:spChg chg="mod">
          <ac:chgData name="Siobhan Lucey (Oral Health &amp; Development)" userId="55a8cb7c-7fe5-4369-ace8-8ac6ba6c3d90" providerId="ADAL" clId="{2B3799B1-A69C-5F54-889C-A0D20EE3ABC7}" dt="2026-07-10T11:11:37.907" v="2194" actId="1076"/>
          <ac:spMkLst>
            <pc:docMk/>
            <pc:sldMk cId="4159330339" sldId="268"/>
            <ac:spMk id="11" creationId="{9D1EAC41-381B-71E9-1ECA-A56D1C0DDFEA}"/>
          </ac:spMkLst>
        </pc:spChg>
        <pc:spChg chg="mod">
          <ac:chgData name="Siobhan Lucey (Oral Health &amp; Development)" userId="55a8cb7c-7fe5-4369-ace8-8ac6ba6c3d90" providerId="ADAL" clId="{2B3799B1-A69C-5F54-889C-A0D20EE3ABC7}" dt="2026-07-10T11:11:48.021" v="2204" actId="1038"/>
          <ac:spMkLst>
            <pc:docMk/>
            <pc:sldMk cId="4159330339" sldId="268"/>
            <ac:spMk id="12" creationId="{1726F2E8-CAB2-0E90-D3F2-796CC70F5344}"/>
          </ac:spMkLst>
        </pc:spChg>
        <pc:grpChg chg="mod">
          <ac:chgData name="Siobhan Lucey (Oral Health &amp; Development)" userId="55a8cb7c-7fe5-4369-ace8-8ac6ba6c3d90" providerId="ADAL" clId="{2B3799B1-A69C-5F54-889C-A0D20EE3ABC7}" dt="2026-07-10T11:11:34.487" v="2193" actId="1076"/>
          <ac:grpSpMkLst>
            <pc:docMk/>
            <pc:sldMk cId="4159330339" sldId="268"/>
            <ac:grpSpMk id="14" creationId="{09989F9A-8F4D-CA5D-6E78-02958D006A30}"/>
          </ac:grpSpMkLst>
        </pc:grpChg>
      </pc:sldChg>
      <pc:sldChg chg="addSp delSp modSp add mod modClrScheme chgLayout modNotesTx">
        <pc:chgData name="Siobhan Lucey (Oral Health &amp; Development)" userId="55a8cb7c-7fe5-4369-ace8-8ac6ba6c3d90" providerId="ADAL" clId="{2B3799B1-A69C-5F54-889C-A0D20EE3ABC7}" dt="2026-07-17T13:41:15.484" v="7645" actId="20577"/>
        <pc:sldMkLst>
          <pc:docMk/>
          <pc:sldMk cId="2581069065" sldId="271"/>
        </pc:sldMkLst>
        <pc:spChg chg="add mod">
          <ac:chgData name="Siobhan Lucey (Oral Health &amp; Development)" userId="55a8cb7c-7fe5-4369-ace8-8ac6ba6c3d90" providerId="ADAL" clId="{2B3799B1-A69C-5F54-889C-A0D20EE3ABC7}" dt="2026-07-10T13:36:29.308" v="5156" actId="1076"/>
          <ac:spMkLst>
            <pc:docMk/>
            <pc:sldMk cId="2581069065" sldId="271"/>
            <ac:spMk id="5" creationId="{AA3C03D1-9F58-64B1-57BB-4459B5EECF1C}"/>
          </ac:spMkLst>
        </pc:spChg>
        <pc:graphicFrameChg chg="add mod modGraphic">
          <ac:chgData name="Siobhan Lucey (Oral Health &amp; Development)" userId="55a8cb7c-7fe5-4369-ace8-8ac6ba6c3d90" providerId="ADAL" clId="{2B3799B1-A69C-5F54-889C-A0D20EE3ABC7}" dt="2026-07-10T13:37:14.520" v="5167" actId="20577"/>
          <ac:graphicFrameMkLst>
            <pc:docMk/>
            <pc:sldMk cId="2581069065" sldId="271"/>
            <ac:graphicFrameMk id="2" creationId="{1024A187-72BB-9989-5BFF-3C54FBF57CA2}"/>
          </ac:graphicFrameMkLst>
        </pc:graphicFrameChg>
      </pc:sldChg>
      <pc:sldChg chg="addSp delSp modSp add mod modAnim modNotesTx">
        <pc:chgData name="Siobhan Lucey (Oral Health &amp; Development)" userId="55a8cb7c-7fe5-4369-ace8-8ac6ba6c3d90" providerId="ADAL" clId="{2B3799B1-A69C-5F54-889C-A0D20EE3ABC7}" dt="2026-07-10T15:01:26.660" v="5741" actId="20577"/>
        <pc:sldMkLst>
          <pc:docMk/>
          <pc:sldMk cId="664092" sldId="274"/>
        </pc:sldMkLst>
        <pc:spChg chg="mod">
          <ac:chgData name="Siobhan Lucey (Oral Health &amp; Development)" userId="55a8cb7c-7fe5-4369-ace8-8ac6ba6c3d90" providerId="ADAL" clId="{2B3799B1-A69C-5F54-889C-A0D20EE3ABC7}" dt="2026-07-10T10:44:44.790" v="1925" actId="20577"/>
          <ac:spMkLst>
            <pc:docMk/>
            <pc:sldMk cId="664092" sldId="274"/>
            <ac:spMk id="4" creationId="{FE88D9E6-B526-D82A-6389-6F3BC796D8F1}"/>
          </ac:spMkLst>
        </pc:spChg>
        <pc:spChg chg="add mod">
          <ac:chgData name="Siobhan Lucey (Oral Health &amp; Development)" userId="55a8cb7c-7fe5-4369-ace8-8ac6ba6c3d90" providerId="ADAL" clId="{2B3799B1-A69C-5F54-889C-A0D20EE3ABC7}" dt="2026-07-10T13:30:06.495" v="4914" actId="1076"/>
          <ac:spMkLst>
            <pc:docMk/>
            <pc:sldMk cId="664092" sldId="274"/>
            <ac:spMk id="15" creationId="{0C9A545D-210F-2727-51A1-5841456EEF5F}"/>
          </ac:spMkLst>
        </pc:spChg>
        <pc:spChg chg="add mod">
          <ac:chgData name="Siobhan Lucey (Oral Health &amp; Development)" userId="55a8cb7c-7fe5-4369-ace8-8ac6ba6c3d90" providerId="ADAL" clId="{2B3799B1-A69C-5F54-889C-A0D20EE3ABC7}" dt="2026-07-10T15:01:15.589" v="5736" actId="14100"/>
          <ac:spMkLst>
            <pc:docMk/>
            <pc:sldMk cId="664092" sldId="274"/>
            <ac:spMk id="17" creationId="{C8B88037-FB9C-9885-8BE7-789139190858}"/>
          </ac:spMkLst>
        </pc:spChg>
        <pc:spChg chg="add mod">
          <ac:chgData name="Siobhan Lucey (Oral Health &amp; Development)" userId="55a8cb7c-7fe5-4369-ace8-8ac6ba6c3d90" providerId="ADAL" clId="{2B3799B1-A69C-5F54-889C-A0D20EE3ABC7}" dt="2026-07-10T14:57:51.356" v="5715" actId="14100"/>
          <ac:spMkLst>
            <pc:docMk/>
            <pc:sldMk cId="664092" sldId="274"/>
            <ac:spMk id="18" creationId="{0E28971D-5572-5A3A-0D07-A9CDE3B8E4B2}"/>
          </ac:spMkLst>
        </pc:spChg>
        <pc:spChg chg="add mod">
          <ac:chgData name="Siobhan Lucey (Oral Health &amp; Development)" userId="55a8cb7c-7fe5-4369-ace8-8ac6ba6c3d90" providerId="ADAL" clId="{2B3799B1-A69C-5F54-889C-A0D20EE3ABC7}" dt="2026-07-10T14:56:15.281" v="5696" actId="14100"/>
          <ac:spMkLst>
            <pc:docMk/>
            <pc:sldMk cId="664092" sldId="274"/>
            <ac:spMk id="20" creationId="{507A61B8-040A-53B8-59D2-5B363E2AD297}"/>
          </ac:spMkLst>
        </pc:spChg>
        <pc:spChg chg="add mod">
          <ac:chgData name="Siobhan Lucey (Oral Health &amp; Development)" userId="55a8cb7c-7fe5-4369-ace8-8ac6ba6c3d90" providerId="ADAL" clId="{2B3799B1-A69C-5F54-889C-A0D20EE3ABC7}" dt="2026-07-10T15:01:26.660" v="5741" actId="20577"/>
          <ac:spMkLst>
            <pc:docMk/>
            <pc:sldMk cId="664092" sldId="274"/>
            <ac:spMk id="21" creationId="{C72F075C-E897-3DB3-D330-8840D866F822}"/>
          </ac:spMkLst>
        </pc:spChg>
        <pc:graphicFrameChg chg="mod modGraphic">
          <ac:chgData name="Siobhan Lucey (Oral Health &amp; Development)" userId="55a8cb7c-7fe5-4369-ace8-8ac6ba6c3d90" providerId="ADAL" clId="{2B3799B1-A69C-5F54-889C-A0D20EE3ABC7}" dt="2026-07-10T11:38:06.817" v="2669" actId="403"/>
          <ac:graphicFrameMkLst>
            <pc:docMk/>
            <pc:sldMk cId="664092" sldId="274"/>
            <ac:graphicFrameMk id="5" creationId="{1F713AE7-984C-E4B1-D81B-4F0F4E580F8B}"/>
          </ac:graphicFrameMkLst>
        </pc:graphicFrameChg>
      </pc:sldChg>
      <pc:sldChg chg="addSp delSp modSp add mod modAnim modNotesTx">
        <pc:chgData name="Siobhan Lucey (Oral Health &amp; Development)" userId="55a8cb7c-7fe5-4369-ace8-8ac6ba6c3d90" providerId="ADAL" clId="{2B3799B1-A69C-5F54-889C-A0D20EE3ABC7}" dt="2026-07-10T11:01:25.441" v="2035" actId="20577"/>
        <pc:sldMkLst>
          <pc:docMk/>
          <pc:sldMk cId="3189692624" sldId="276"/>
        </pc:sldMkLst>
        <pc:spChg chg="mod">
          <ac:chgData name="Siobhan Lucey (Oral Health &amp; Development)" userId="55a8cb7c-7fe5-4369-ace8-8ac6ba6c3d90" providerId="ADAL" clId="{2B3799B1-A69C-5F54-889C-A0D20EE3ABC7}" dt="2026-07-10T11:01:04.045" v="2032" actId="14100"/>
          <ac:spMkLst>
            <pc:docMk/>
            <pc:sldMk cId="3189692624" sldId="276"/>
            <ac:spMk id="4" creationId="{1C6E40AE-85AD-EBCD-1ECB-27DA5EE998A6}"/>
          </ac:spMkLst>
        </pc:spChg>
        <pc:spChg chg="add mod">
          <ac:chgData name="Siobhan Lucey (Oral Health &amp; Development)" userId="55a8cb7c-7fe5-4369-ace8-8ac6ba6c3d90" providerId="ADAL" clId="{2B3799B1-A69C-5F54-889C-A0D20EE3ABC7}" dt="2026-07-10T10:58:03.416" v="2005" actId="14100"/>
          <ac:spMkLst>
            <pc:docMk/>
            <pc:sldMk cId="3189692624" sldId="276"/>
            <ac:spMk id="8" creationId="{DE099174-90AC-75FB-E809-8C677763AFA6}"/>
          </ac:spMkLst>
        </pc:spChg>
        <pc:spChg chg="add mod">
          <ac:chgData name="Siobhan Lucey (Oral Health &amp; Development)" userId="55a8cb7c-7fe5-4369-ace8-8ac6ba6c3d90" providerId="ADAL" clId="{2B3799B1-A69C-5F54-889C-A0D20EE3ABC7}" dt="2026-07-10T10:58:17.797" v="2009" actId="14100"/>
          <ac:spMkLst>
            <pc:docMk/>
            <pc:sldMk cId="3189692624" sldId="276"/>
            <ac:spMk id="9" creationId="{C4EA56FB-04D4-269D-DF39-D758EB668C29}"/>
          </ac:spMkLst>
        </pc:spChg>
        <pc:spChg chg="add mod">
          <ac:chgData name="Siobhan Lucey (Oral Health &amp; Development)" userId="55a8cb7c-7fe5-4369-ace8-8ac6ba6c3d90" providerId="ADAL" clId="{2B3799B1-A69C-5F54-889C-A0D20EE3ABC7}" dt="2026-07-10T11:01:08.818" v="2033" actId="1076"/>
          <ac:spMkLst>
            <pc:docMk/>
            <pc:sldMk cId="3189692624" sldId="276"/>
            <ac:spMk id="10" creationId="{5880AE7C-5AF6-8ACB-E5BE-175E861A52D7}"/>
          </ac:spMkLst>
        </pc:spChg>
        <pc:spChg chg="add mod">
          <ac:chgData name="Siobhan Lucey (Oral Health &amp; Development)" userId="55a8cb7c-7fe5-4369-ace8-8ac6ba6c3d90" providerId="ADAL" clId="{2B3799B1-A69C-5F54-889C-A0D20EE3ABC7}" dt="2026-07-10T10:58:33.738" v="2013" actId="1076"/>
          <ac:spMkLst>
            <pc:docMk/>
            <pc:sldMk cId="3189692624" sldId="276"/>
            <ac:spMk id="13" creationId="{6FF9F053-26C5-B7E6-70FD-B06FE3FC869D}"/>
          </ac:spMkLst>
        </pc:spChg>
        <pc:spChg chg="add mod">
          <ac:chgData name="Siobhan Lucey (Oral Health &amp; Development)" userId="55a8cb7c-7fe5-4369-ace8-8ac6ba6c3d90" providerId="ADAL" clId="{2B3799B1-A69C-5F54-889C-A0D20EE3ABC7}" dt="2026-07-10T10:58:31.161" v="2012" actId="1076"/>
          <ac:spMkLst>
            <pc:docMk/>
            <pc:sldMk cId="3189692624" sldId="276"/>
            <ac:spMk id="14" creationId="{E6149721-5878-EAA3-DDEB-C12E0C9B2F3C}"/>
          </ac:spMkLst>
        </pc:spChg>
        <pc:spChg chg="add mod">
          <ac:chgData name="Siobhan Lucey (Oral Health &amp; Development)" userId="55a8cb7c-7fe5-4369-ace8-8ac6ba6c3d90" providerId="ADAL" clId="{2B3799B1-A69C-5F54-889C-A0D20EE3ABC7}" dt="2026-07-10T11:01:12.253" v="2034" actId="1076"/>
          <ac:spMkLst>
            <pc:docMk/>
            <pc:sldMk cId="3189692624" sldId="276"/>
            <ac:spMk id="15" creationId="{6492EACB-B355-1097-FEB7-12E640F00ADB}"/>
          </ac:spMkLst>
        </pc:spChg>
      </pc:sldChg>
      <pc:sldChg chg="addSp delSp modSp add mod modNotesTx">
        <pc:chgData name="Siobhan Lucey (Oral Health &amp; Development)" userId="55a8cb7c-7fe5-4369-ace8-8ac6ba6c3d90" providerId="ADAL" clId="{2B3799B1-A69C-5F54-889C-A0D20EE3ABC7}" dt="2026-07-10T15:13:19.045" v="6734" actId="20577"/>
        <pc:sldMkLst>
          <pc:docMk/>
          <pc:sldMk cId="1446253105" sldId="278"/>
        </pc:sldMkLst>
        <pc:spChg chg="mod">
          <ac:chgData name="Siobhan Lucey (Oral Health &amp; Development)" userId="55a8cb7c-7fe5-4369-ace8-8ac6ba6c3d90" providerId="ADAL" clId="{2B3799B1-A69C-5F54-889C-A0D20EE3ABC7}" dt="2026-07-10T11:42:01.287" v="2689" actId="1076"/>
          <ac:spMkLst>
            <pc:docMk/>
            <pc:sldMk cId="1446253105" sldId="278"/>
            <ac:spMk id="3" creationId="{F0C66597-F759-85AF-0557-BC80C50247CF}"/>
          </ac:spMkLst>
        </pc:spChg>
        <pc:spChg chg="mod">
          <ac:chgData name="Siobhan Lucey (Oral Health &amp; Development)" userId="55a8cb7c-7fe5-4369-ace8-8ac6ba6c3d90" providerId="ADAL" clId="{2B3799B1-A69C-5F54-889C-A0D20EE3ABC7}" dt="2026-07-10T11:41:16.966" v="2685" actId="1076"/>
          <ac:spMkLst>
            <pc:docMk/>
            <pc:sldMk cId="1446253105" sldId="278"/>
            <ac:spMk id="6" creationId="{B9935C93-9750-64E6-E572-34A8373BF6AD}"/>
          </ac:spMkLst>
        </pc:spChg>
        <pc:spChg chg="mod">
          <ac:chgData name="Siobhan Lucey (Oral Health &amp; Development)" userId="55a8cb7c-7fe5-4369-ace8-8ac6ba6c3d90" providerId="ADAL" clId="{2B3799B1-A69C-5F54-889C-A0D20EE3ABC7}" dt="2026-07-10T11:41:36.709" v="2686" actId="166"/>
          <ac:spMkLst>
            <pc:docMk/>
            <pc:sldMk cId="1446253105" sldId="278"/>
            <ac:spMk id="7" creationId="{09FA095A-9328-ECEB-5C2C-D186E6742A3D}"/>
          </ac:spMkLst>
        </pc:spChg>
        <pc:spChg chg="add mod">
          <ac:chgData name="Siobhan Lucey (Oral Health &amp; Development)" userId="55a8cb7c-7fe5-4369-ace8-8ac6ba6c3d90" providerId="ADAL" clId="{2B3799B1-A69C-5F54-889C-A0D20EE3ABC7}" dt="2026-07-10T11:39:32.678" v="2672" actId="1076"/>
          <ac:spMkLst>
            <pc:docMk/>
            <pc:sldMk cId="1446253105" sldId="278"/>
            <ac:spMk id="8" creationId="{98A00B7B-CCFB-676D-C8C3-469A1A539D60}"/>
          </ac:spMkLst>
        </pc:spChg>
        <pc:spChg chg="mod">
          <ac:chgData name="Siobhan Lucey (Oral Health &amp; Development)" userId="55a8cb7c-7fe5-4369-ace8-8ac6ba6c3d90" providerId="ADAL" clId="{2B3799B1-A69C-5F54-889C-A0D20EE3ABC7}" dt="2026-07-10T11:40:49.047" v="2684" actId="167"/>
          <ac:spMkLst>
            <pc:docMk/>
            <pc:sldMk cId="1446253105" sldId="278"/>
            <ac:spMk id="10" creationId="{9924B15F-E901-6EB4-AFF2-80ED3FDDB8AB}"/>
          </ac:spMkLst>
        </pc:spChg>
        <pc:spChg chg="add mod">
          <ac:chgData name="Siobhan Lucey (Oral Health &amp; Development)" userId="55a8cb7c-7fe5-4369-ace8-8ac6ba6c3d90" providerId="ADAL" clId="{2B3799B1-A69C-5F54-889C-A0D20EE3ABC7}" dt="2026-07-10T11:42:28.192" v="2715" actId="1076"/>
          <ac:spMkLst>
            <pc:docMk/>
            <pc:sldMk cId="1446253105" sldId="278"/>
            <ac:spMk id="11" creationId="{3C64B0EA-4E07-956C-EE21-D448D3B11CD5}"/>
          </ac:spMkLst>
        </pc:spChg>
        <pc:grpChg chg="add mod">
          <ac:chgData name="Siobhan Lucey (Oral Health &amp; Development)" userId="55a8cb7c-7fe5-4369-ace8-8ac6ba6c3d90" providerId="ADAL" clId="{2B3799B1-A69C-5F54-889C-A0D20EE3ABC7}" dt="2026-07-10T11:40:11.781" v="2676" actId="1076"/>
          <ac:grpSpMkLst>
            <pc:docMk/>
            <pc:sldMk cId="1446253105" sldId="278"/>
            <ac:grpSpMk id="9" creationId="{3DF4855C-DED1-FB39-D2C4-CD7585280250}"/>
          </ac:grpSpMkLst>
        </pc:grpChg>
        <pc:graphicFrameChg chg="mod">
          <ac:chgData name="Siobhan Lucey (Oral Health &amp; Development)" userId="55a8cb7c-7fe5-4369-ace8-8ac6ba6c3d90" providerId="ADAL" clId="{2B3799B1-A69C-5F54-889C-A0D20EE3ABC7}" dt="2026-07-10T11:40:04.481" v="2675" actId="164"/>
          <ac:graphicFrameMkLst>
            <pc:docMk/>
            <pc:sldMk cId="1446253105" sldId="278"/>
            <ac:graphicFrameMk id="5" creationId="{D7EE49FD-5EF0-069A-4308-DA5117372109}"/>
          </ac:graphicFrameMkLst>
        </pc:graphicFrameChg>
      </pc:sldChg>
    </pc:docChg>
  </pc:docChgLst>
  <pc:docChgLst>
    <pc:chgData name="Siobhan Lucey (Oral Health &amp; Development)" userId="S::siobhan.lucey@ucc.ie::55a8cb7c-7fe5-4369-ace8-8ac6ba6c3d90" providerId="AD" clId="Web-{8BC6B114-03CE-2143-C2D6-A65631189BC9}"/>
    <pc:docChg chg="modSld">
      <pc:chgData name="Siobhan Lucey (Oral Health &amp; Development)" userId="S::siobhan.lucey@ucc.ie::55a8cb7c-7fe5-4369-ace8-8ac6ba6c3d90" providerId="AD" clId="Web-{8BC6B114-03CE-2143-C2D6-A65631189BC9}" dt="2026-07-15T10:42:50.492" v="6" actId="20577"/>
      <pc:docMkLst>
        <pc:docMk/>
      </pc:docMkLst>
      <pc:sldChg chg="modSp">
        <pc:chgData name="Siobhan Lucey (Oral Health &amp; Development)" userId="S::siobhan.lucey@ucc.ie::55a8cb7c-7fe5-4369-ace8-8ac6ba6c3d90" providerId="AD" clId="Web-{8BC6B114-03CE-2143-C2D6-A65631189BC9}" dt="2026-07-15T10:42:50.492" v="6" actId="20577"/>
        <pc:sldMkLst>
          <pc:docMk/>
          <pc:sldMk cId="695272783" sldId="256"/>
        </pc:sldMkLst>
        <pc:spChg chg="mod">
          <ac:chgData name="Siobhan Lucey (Oral Health &amp; Development)" userId="S::siobhan.lucey@ucc.ie::55a8cb7c-7fe5-4369-ace8-8ac6ba6c3d90" providerId="AD" clId="Web-{8BC6B114-03CE-2143-C2D6-A65631189BC9}" dt="2026-07-15T10:42:50.492" v="6" actId="20577"/>
          <ac:spMkLst>
            <pc:docMk/>
            <pc:sldMk cId="695272783" sldId="256"/>
            <ac:spMk id="2" creationId="{8730C719-4FB7-5FDC-A507-514515FCC094}"/>
          </ac:spMkLst>
        </pc:spChg>
        <pc:spChg chg="mod">
          <ac:chgData name="Siobhan Lucey (Oral Health &amp; Development)" userId="S::siobhan.lucey@ucc.ie::55a8cb7c-7fe5-4369-ace8-8ac6ba6c3d90" providerId="AD" clId="Web-{8BC6B114-03CE-2143-C2D6-A65631189BC9}" dt="2026-07-15T10:42:16.521" v="0" actId="1076"/>
          <ac:spMkLst>
            <pc:docMk/>
            <pc:sldMk cId="695272783" sldId="256"/>
            <ac:spMk id="3" creationId="{D8212F00-B4DE-7208-0242-351497D400D4}"/>
          </ac:spMkLst>
        </pc:spChg>
      </pc:sldChg>
    </pc:docChg>
  </pc:docChgLst>
  <pc:docChgLst>
    <pc:chgData name="Siobhan Lucey (Oral Health &amp; Development)" userId="55a8cb7c-7fe5-4369-ace8-8ac6ba6c3d90" providerId="ADAL" clId="{80FD881E-6E05-468F-B072-7DC3D4030D85}"/>
    <pc:docChg chg="undo custSel addSld delSld modSld sldOrd">
      <pc:chgData name="Siobhan Lucey (Oral Health &amp; Development)" userId="55a8cb7c-7fe5-4369-ace8-8ac6ba6c3d90" providerId="ADAL" clId="{80FD881E-6E05-468F-B072-7DC3D4030D85}" dt="2026-07-17T14:26:23.705" v="3613" actId="20577"/>
      <pc:docMkLst>
        <pc:docMk/>
      </pc:docMkLst>
      <pc:sldChg chg="addSp delSp modSp mod">
        <pc:chgData name="Siobhan Lucey (Oral Health &amp; Development)" userId="55a8cb7c-7fe5-4369-ace8-8ac6ba6c3d90" providerId="ADAL" clId="{80FD881E-6E05-468F-B072-7DC3D4030D85}" dt="2026-07-09T15:47:06.428" v="155" actId="403"/>
        <pc:sldMkLst>
          <pc:docMk/>
          <pc:sldMk cId="3628766" sldId="257"/>
        </pc:sldMkLst>
        <pc:spChg chg="mod">
          <ac:chgData name="Siobhan Lucey (Oral Health &amp; Development)" userId="55a8cb7c-7fe5-4369-ace8-8ac6ba6c3d90" providerId="ADAL" clId="{80FD881E-6E05-468F-B072-7DC3D4030D85}" dt="2026-07-09T15:47:06.428" v="155" actId="403"/>
          <ac:spMkLst>
            <pc:docMk/>
            <pc:sldMk cId="3628766" sldId="257"/>
            <ac:spMk id="3" creationId="{0D274A9E-8846-85FE-650B-D459CEF2D84F}"/>
          </ac:spMkLst>
        </pc:spChg>
        <pc:spChg chg="add mod">
          <ac:chgData name="Siobhan Lucey (Oral Health &amp; Development)" userId="55a8cb7c-7fe5-4369-ace8-8ac6ba6c3d90" providerId="ADAL" clId="{80FD881E-6E05-468F-B072-7DC3D4030D85}" dt="2026-07-09T15:46:26.023" v="153" actId="20577"/>
          <ac:spMkLst>
            <pc:docMk/>
            <pc:sldMk cId="3628766" sldId="257"/>
            <ac:spMk id="7" creationId="{F77C8288-9762-7655-6119-58F4CAFAF2BE}"/>
          </ac:spMkLst>
        </pc:spChg>
        <pc:spChg chg="add mod">
          <ac:chgData name="Siobhan Lucey (Oral Health &amp; Development)" userId="55a8cb7c-7fe5-4369-ace8-8ac6ba6c3d90" providerId="ADAL" clId="{80FD881E-6E05-468F-B072-7DC3D4030D85}" dt="2026-07-09T15:46:22.582" v="152" actId="20577"/>
          <ac:spMkLst>
            <pc:docMk/>
            <pc:sldMk cId="3628766" sldId="257"/>
            <ac:spMk id="8" creationId="{FE4DFB1C-8AD9-CC92-AB67-D04C102B0B24}"/>
          </ac:spMkLst>
        </pc:spChg>
        <pc:spChg chg="add mod">
          <ac:chgData name="Siobhan Lucey (Oral Health &amp; Development)" userId="55a8cb7c-7fe5-4369-ace8-8ac6ba6c3d90" providerId="ADAL" clId="{80FD881E-6E05-468F-B072-7DC3D4030D85}" dt="2026-07-09T15:46:19.183" v="151" actId="20577"/>
          <ac:spMkLst>
            <pc:docMk/>
            <pc:sldMk cId="3628766" sldId="257"/>
            <ac:spMk id="9" creationId="{E42AF0BF-FAAD-7243-957E-475FADC4C0CB}"/>
          </ac:spMkLst>
        </pc:spChg>
        <pc:spChg chg="add mod">
          <ac:chgData name="Siobhan Lucey (Oral Health &amp; Development)" userId="55a8cb7c-7fe5-4369-ace8-8ac6ba6c3d90" providerId="ADAL" clId="{80FD881E-6E05-468F-B072-7DC3D4030D85}" dt="2026-07-09T15:45:15.041" v="123" actId="1076"/>
          <ac:spMkLst>
            <pc:docMk/>
            <pc:sldMk cId="3628766" sldId="257"/>
            <ac:spMk id="10" creationId="{8E2B3AF5-4116-0825-3E28-BDA0CEE4091B}"/>
          </ac:spMkLst>
        </pc:spChg>
        <pc:picChg chg="add mod">
          <ac:chgData name="Siobhan Lucey (Oral Health &amp; Development)" userId="55a8cb7c-7fe5-4369-ace8-8ac6ba6c3d90" providerId="ADAL" clId="{80FD881E-6E05-468F-B072-7DC3D4030D85}" dt="2026-07-09T15:38:56.394" v="85" actId="14861"/>
          <ac:picMkLst>
            <pc:docMk/>
            <pc:sldMk cId="3628766" sldId="257"/>
            <ac:picMk id="4" creationId="{1039FDFD-3C90-CCF7-3E0F-ECBC660680A2}"/>
          </ac:picMkLst>
        </pc:picChg>
        <pc:picChg chg="add mod">
          <ac:chgData name="Siobhan Lucey (Oral Health &amp; Development)" userId="55a8cb7c-7fe5-4369-ace8-8ac6ba6c3d90" providerId="ADAL" clId="{80FD881E-6E05-468F-B072-7DC3D4030D85}" dt="2026-07-09T15:45:16.642" v="124" actId="1076"/>
          <ac:picMkLst>
            <pc:docMk/>
            <pc:sldMk cId="3628766" sldId="257"/>
            <ac:picMk id="6" creationId="{CDFEF0C4-802C-38E7-E0C8-94E775B4C6A2}"/>
          </ac:picMkLst>
        </pc:picChg>
      </pc:sldChg>
      <pc:sldChg chg="modSp mod modNotesTx">
        <pc:chgData name="Siobhan Lucey (Oral Health &amp; Development)" userId="55a8cb7c-7fe5-4369-ace8-8ac6ba6c3d90" providerId="ADAL" clId="{80FD881E-6E05-468F-B072-7DC3D4030D85}" dt="2026-07-17T13:45:57.520" v="966" actId="20577"/>
        <pc:sldMkLst>
          <pc:docMk/>
          <pc:sldMk cId="644367617" sldId="258"/>
        </pc:sldMkLst>
        <pc:spChg chg="mod">
          <ac:chgData name="Siobhan Lucey (Oral Health &amp; Development)" userId="55a8cb7c-7fe5-4369-ace8-8ac6ba6c3d90" providerId="ADAL" clId="{80FD881E-6E05-468F-B072-7DC3D4030D85}" dt="2026-07-09T15:48:54.058" v="200" actId="20577"/>
          <ac:spMkLst>
            <pc:docMk/>
            <pc:sldMk cId="644367617" sldId="258"/>
            <ac:spMk id="2" creationId="{ACE8EF47-7289-278E-298C-88BB02173270}"/>
          </ac:spMkLst>
        </pc:spChg>
        <pc:spChg chg="mod">
          <ac:chgData name="Siobhan Lucey (Oral Health &amp; Development)" userId="55a8cb7c-7fe5-4369-ace8-8ac6ba6c3d90" providerId="ADAL" clId="{80FD881E-6E05-468F-B072-7DC3D4030D85}" dt="2026-07-09T15:47:10.380" v="157" actId="403"/>
          <ac:spMkLst>
            <pc:docMk/>
            <pc:sldMk cId="644367617" sldId="258"/>
            <ac:spMk id="3" creationId="{6EF81753-4185-C406-83AE-3EE251D0C5C6}"/>
          </ac:spMkLst>
        </pc:spChg>
      </pc:sldChg>
      <pc:sldChg chg="modSp mod modAnim">
        <pc:chgData name="Siobhan Lucey (Oral Health &amp; Development)" userId="55a8cb7c-7fe5-4369-ace8-8ac6ba6c3d90" providerId="ADAL" clId="{80FD881E-6E05-468F-B072-7DC3D4030D85}" dt="2026-07-17T12:01:08.615" v="644"/>
        <pc:sldMkLst>
          <pc:docMk/>
          <pc:sldMk cId="3433395690" sldId="260"/>
        </pc:sldMkLst>
        <pc:spChg chg="mod">
          <ac:chgData name="Siobhan Lucey (Oral Health &amp; Development)" userId="55a8cb7c-7fe5-4369-ace8-8ac6ba6c3d90" providerId="ADAL" clId="{80FD881E-6E05-468F-B072-7DC3D4030D85}" dt="2026-07-09T15:51:22.691" v="203" actId="20577"/>
          <ac:spMkLst>
            <pc:docMk/>
            <pc:sldMk cId="3433395690" sldId="260"/>
            <ac:spMk id="3" creationId="{9FBB9742-397D-4940-10FD-CE2BD9E0E998}"/>
          </ac:spMkLst>
        </pc:spChg>
      </pc:sldChg>
      <pc:sldChg chg="addSp modSp mod modAnim modNotesTx">
        <pc:chgData name="Siobhan Lucey (Oral Health &amp; Development)" userId="55a8cb7c-7fe5-4369-ace8-8ac6ba6c3d90" providerId="ADAL" clId="{80FD881E-6E05-468F-B072-7DC3D4030D85}" dt="2026-07-17T14:26:23.705" v="3613" actId="20577"/>
        <pc:sldMkLst>
          <pc:docMk/>
          <pc:sldMk cId="1548958493" sldId="263"/>
        </pc:sldMkLst>
        <pc:spChg chg="add mod">
          <ac:chgData name="Siobhan Lucey (Oral Health &amp; Development)" userId="55a8cb7c-7fe5-4369-ace8-8ac6ba6c3d90" providerId="ADAL" clId="{80FD881E-6E05-468F-B072-7DC3D4030D85}" dt="2026-07-17T09:42:44.823" v="591" actId="1076"/>
          <ac:spMkLst>
            <pc:docMk/>
            <pc:sldMk cId="1548958493" sldId="263"/>
            <ac:spMk id="2" creationId="{331E2187-5E95-E6DF-2559-8A00045AB14D}"/>
          </ac:spMkLst>
        </pc:spChg>
        <pc:spChg chg="mod">
          <ac:chgData name="Siobhan Lucey (Oral Health &amp; Development)" userId="55a8cb7c-7fe5-4369-ace8-8ac6ba6c3d90" providerId="ADAL" clId="{80FD881E-6E05-468F-B072-7DC3D4030D85}" dt="2026-07-17T09:46:43.793" v="604" actId="20577"/>
          <ac:spMkLst>
            <pc:docMk/>
            <pc:sldMk cId="1548958493" sldId="263"/>
            <ac:spMk id="10" creationId="{F3B37DBC-BBC2-A9B2-E225-E05A75D9BC86}"/>
          </ac:spMkLst>
        </pc:spChg>
      </pc:sldChg>
      <pc:sldChg chg="modSp mod modNotesTx">
        <pc:chgData name="Siobhan Lucey (Oral Health &amp; Development)" userId="55a8cb7c-7fe5-4369-ace8-8ac6ba6c3d90" providerId="ADAL" clId="{80FD881E-6E05-468F-B072-7DC3D4030D85}" dt="2026-07-17T14:09:44.981" v="2925" actId="20577"/>
        <pc:sldMkLst>
          <pc:docMk/>
          <pc:sldMk cId="1772717373" sldId="264"/>
        </pc:sldMkLst>
        <pc:spChg chg="mod">
          <ac:chgData name="Siobhan Lucey (Oral Health &amp; Development)" userId="55a8cb7c-7fe5-4369-ace8-8ac6ba6c3d90" providerId="ADAL" clId="{80FD881E-6E05-468F-B072-7DC3D4030D85}" dt="2026-07-17T09:49:18.123" v="623" actId="14100"/>
          <ac:spMkLst>
            <pc:docMk/>
            <pc:sldMk cId="1772717373" sldId="264"/>
            <ac:spMk id="3" creationId="{C23C0623-8B1A-5581-7CB6-567C00FDBB33}"/>
          </ac:spMkLst>
        </pc:spChg>
        <pc:spChg chg="mod">
          <ac:chgData name="Siobhan Lucey (Oral Health &amp; Development)" userId="55a8cb7c-7fe5-4369-ace8-8ac6ba6c3d90" providerId="ADAL" clId="{80FD881E-6E05-468F-B072-7DC3D4030D85}" dt="2026-07-17T09:49:03.616" v="619" actId="14100"/>
          <ac:spMkLst>
            <pc:docMk/>
            <pc:sldMk cId="1772717373" sldId="264"/>
            <ac:spMk id="16" creationId="{3FE4890F-07A2-0AE6-2DCC-CF70B844A89F}"/>
          </ac:spMkLst>
        </pc:spChg>
        <pc:spChg chg="mod">
          <ac:chgData name="Siobhan Lucey (Oral Health &amp; Development)" userId="55a8cb7c-7fe5-4369-ace8-8ac6ba6c3d90" providerId="ADAL" clId="{80FD881E-6E05-468F-B072-7DC3D4030D85}" dt="2026-07-17T09:48:16.680" v="605" actId="1035"/>
          <ac:spMkLst>
            <pc:docMk/>
            <pc:sldMk cId="1772717373" sldId="264"/>
            <ac:spMk id="17" creationId="{E68C879D-1AAE-4EA7-0BF0-BB19CD1C6069}"/>
          </ac:spMkLst>
        </pc:spChg>
        <pc:spChg chg="mod">
          <ac:chgData name="Siobhan Lucey (Oral Health &amp; Development)" userId="55a8cb7c-7fe5-4369-ace8-8ac6ba6c3d90" providerId="ADAL" clId="{80FD881E-6E05-468F-B072-7DC3D4030D85}" dt="2026-07-17T09:49:13.471" v="622" actId="14100"/>
          <ac:spMkLst>
            <pc:docMk/>
            <pc:sldMk cId="1772717373" sldId="264"/>
            <ac:spMk id="49" creationId="{9A347975-5938-5B35-6BF2-B5D879B33E43}"/>
          </ac:spMkLst>
        </pc:spChg>
        <pc:spChg chg="mod">
          <ac:chgData name="Siobhan Lucey (Oral Health &amp; Development)" userId="55a8cb7c-7fe5-4369-ace8-8ac6ba6c3d90" providerId="ADAL" clId="{80FD881E-6E05-468F-B072-7DC3D4030D85}" dt="2026-07-17T09:49:32.323" v="628" actId="1036"/>
          <ac:spMkLst>
            <pc:docMk/>
            <pc:sldMk cId="1772717373" sldId="264"/>
            <ac:spMk id="50" creationId="{843BBF30-6A4F-5231-2CC1-89A4B100B54F}"/>
          </ac:spMkLst>
        </pc:spChg>
        <pc:grpChg chg="mod">
          <ac:chgData name="Siobhan Lucey (Oral Health &amp; Development)" userId="55a8cb7c-7fe5-4369-ace8-8ac6ba6c3d90" providerId="ADAL" clId="{80FD881E-6E05-468F-B072-7DC3D4030D85}" dt="2026-07-17T09:49:28.235" v="626" actId="1036"/>
          <ac:grpSpMkLst>
            <pc:docMk/>
            <pc:sldMk cId="1772717373" sldId="264"/>
            <ac:grpSpMk id="43" creationId="{418A8962-0A67-F0D8-FE50-340613A81B43}"/>
          </ac:grpSpMkLst>
        </pc:grpChg>
        <pc:grpChg chg="mod">
          <ac:chgData name="Siobhan Lucey (Oral Health &amp; Development)" userId="55a8cb7c-7fe5-4369-ace8-8ac6ba6c3d90" providerId="ADAL" clId="{80FD881E-6E05-468F-B072-7DC3D4030D85}" dt="2026-07-17T09:48:56.626" v="618" actId="14100"/>
          <ac:grpSpMkLst>
            <pc:docMk/>
            <pc:sldMk cId="1772717373" sldId="264"/>
            <ac:grpSpMk id="44" creationId="{817B8FE7-F168-C46D-7736-9455C8B9F9FE}"/>
          </ac:grpSpMkLst>
        </pc:grpChg>
        <pc:grpChg chg="mod">
          <ac:chgData name="Siobhan Lucey (Oral Health &amp; Development)" userId="55a8cb7c-7fe5-4369-ace8-8ac6ba6c3d90" providerId="ADAL" clId="{80FD881E-6E05-468F-B072-7DC3D4030D85}" dt="2026-07-17T09:49:23.763" v="625" actId="1036"/>
          <ac:grpSpMkLst>
            <pc:docMk/>
            <pc:sldMk cId="1772717373" sldId="264"/>
            <ac:grpSpMk id="45" creationId="{F5248FA8-8301-38C7-9D2B-348E42047E72}"/>
          </ac:grpSpMkLst>
        </pc:grpChg>
        <pc:picChg chg="mod">
          <ac:chgData name="Siobhan Lucey (Oral Health &amp; Development)" userId="55a8cb7c-7fe5-4369-ace8-8ac6ba6c3d90" providerId="ADAL" clId="{80FD881E-6E05-468F-B072-7DC3D4030D85}" dt="2026-07-17T09:38:29.644" v="557" actId="14100"/>
          <ac:picMkLst>
            <pc:docMk/>
            <pc:sldMk cId="1772717373" sldId="264"/>
            <ac:picMk id="15" creationId="{157AA116-5797-9A9F-5081-51E20EED18F6}"/>
          </ac:picMkLst>
        </pc:picChg>
        <pc:picChg chg="mod">
          <ac:chgData name="Siobhan Lucey (Oral Health &amp; Development)" userId="55a8cb7c-7fe5-4369-ace8-8ac6ba6c3d90" providerId="ADAL" clId="{80FD881E-6E05-468F-B072-7DC3D4030D85}" dt="2026-07-17T09:38:21.801" v="556" actId="14100"/>
          <ac:picMkLst>
            <pc:docMk/>
            <pc:sldMk cId="1772717373" sldId="264"/>
            <ac:picMk id="34" creationId="{32E3B325-81BB-1978-375C-2F2F11D02BA8}"/>
          </ac:picMkLst>
        </pc:picChg>
        <pc:picChg chg="mod">
          <ac:chgData name="Siobhan Lucey (Oral Health &amp; Development)" userId="55a8cb7c-7fe5-4369-ace8-8ac6ba6c3d90" providerId="ADAL" clId="{80FD881E-6E05-468F-B072-7DC3D4030D85}" dt="2026-07-17T09:38:16.214" v="554" actId="14100"/>
          <ac:picMkLst>
            <pc:docMk/>
            <pc:sldMk cId="1772717373" sldId="264"/>
            <ac:picMk id="47" creationId="{11D57E31-31F8-6BAC-68E2-2D1134257B96}"/>
          </ac:picMkLst>
        </pc:picChg>
      </pc:sldChg>
      <pc:sldChg chg="modSp mod modNotesTx">
        <pc:chgData name="Siobhan Lucey (Oral Health &amp; Development)" userId="55a8cb7c-7fe5-4369-ace8-8ac6ba6c3d90" providerId="ADAL" clId="{80FD881E-6E05-468F-B072-7DC3D4030D85}" dt="2026-07-17T14:15:08.964" v="3027" actId="20577"/>
        <pc:sldMkLst>
          <pc:docMk/>
          <pc:sldMk cId="3207152507" sldId="265"/>
        </pc:sldMkLst>
        <pc:grpChg chg="mod">
          <ac:chgData name="Siobhan Lucey (Oral Health &amp; Development)" userId="55a8cb7c-7fe5-4369-ace8-8ac6ba6c3d90" providerId="ADAL" clId="{80FD881E-6E05-468F-B072-7DC3D4030D85}" dt="2026-07-17T11:15:01.014" v="637" actId="1076"/>
          <ac:grpSpMkLst>
            <pc:docMk/>
            <pc:sldMk cId="3207152507" sldId="265"/>
            <ac:grpSpMk id="19" creationId="{421113C7-7D90-A824-3355-233331874A84}"/>
          </ac:grpSpMkLst>
        </pc:grpChg>
        <pc:picChg chg="mod">
          <ac:chgData name="Siobhan Lucey (Oral Health &amp; Development)" userId="55a8cb7c-7fe5-4369-ace8-8ac6ba6c3d90" providerId="ADAL" clId="{80FD881E-6E05-468F-B072-7DC3D4030D85}" dt="2026-07-17T14:13:18.794" v="2991" actId="1076"/>
          <ac:picMkLst>
            <pc:docMk/>
            <pc:sldMk cId="3207152507" sldId="265"/>
            <ac:picMk id="2" creationId="{7DEDCE30-5017-FABE-810A-B3BA523B5E14}"/>
          </ac:picMkLst>
        </pc:picChg>
      </pc:sldChg>
      <pc:sldChg chg="modSp mod modNotesTx">
        <pc:chgData name="Siobhan Lucey (Oral Health &amp; Development)" userId="55a8cb7c-7fe5-4369-ace8-8ac6ba6c3d90" providerId="ADAL" clId="{80FD881E-6E05-468F-B072-7DC3D4030D85}" dt="2026-07-17T14:16:00.073" v="3056" actId="20577"/>
        <pc:sldMkLst>
          <pc:docMk/>
          <pc:sldMk cId="3316633072" sldId="266"/>
        </pc:sldMkLst>
        <pc:spChg chg="mod">
          <ac:chgData name="Siobhan Lucey (Oral Health &amp; Development)" userId="55a8cb7c-7fe5-4369-ace8-8ac6ba6c3d90" providerId="ADAL" clId="{80FD881E-6E05-468F-B072-7DC3D4030D85}" dt="2026-07-17T14:13:54.703" v="2992" actId="20577"/>
          <ac:spMkLst>
            <pc:docMk/>
            <pc:sldMk cId="3316633072" sldId="266"/>
            <ac:spMk id="6" creationId="{A95C4A11-B1AF-BEC5-83EE-FE18C31ED2CB}"/>
          </ac:spMkLst>
        </pc:spChg>
        <pc:spChg chg="mod">
          <ac:chgData name="Siobhan Lucey (Oral Health &amp; Development)" userId="55a8cb7c-7fe5-4369-ace8-8ac6ba6c3d90" providerId="ADAL" clId="{80FD881E-6E05-468F-B072-7DC3D4030D85}" dt="2026-07-17T14:14:00.675" v="2993" actId="1076"/>
          <ac:spMkLst>
            <pc:docMk/>
            <pc:sldMk cId="3316633072" sldId="266"/>
            <ac:spMk id="7" creationId="{ABEB3F8B-6204-B148-6545-0D06A93A59DD}"/>
          </ac:spMkLst>
        </pc:spChg>
        <pc:grpChg chg="mod">
          <ac:chgData name="Siobhan Lucey (Oral Health &amp; Development)" userId="55a8cb7c-7fe5-4369-ace8-8ac6ba6c3d90" providerId="ADAL" clId="{80FD881E-6E05-468F-B072-7DC3D4030D85}" dt="2026-07-17T11:15:04.267" v="638" actId="1076"/>
          <ac:grpSpMkLst>
            <pc:docMk/>
            <pc:sldMk cId="3316633072" sldId="266"/>
            <ac:grpSpMk id="8" creationId="{B9354C80-E581-2F04-CFE2-A27BAD663CD3}"/>
          </ac:grpSpMkLst>
        </pc:grpChg>
        <pc:picChg chg="mod">
          <ac:chgData name="Siobhan Lucey (Oral Health &amp; Development)" userId="55a8cb7c-7fe5-4369-ace8-8ac6ba6c3d90" providerId="ADAL" clId="{80FD881E-6E05-468F-B072-7DC3D4030D85}" dt="2026-07-17T09:38:41.836" v="558" actId="1076"/>
          <ac:picMkLst>
            <pc:docMk/>
            <pc:sldMk cId="3316633072" sldId="266"/>
            <ac:picMk id="4" creationId="{7F1ED127-BB80-848C-5FE7-A646DB1D6837}"/>
          </ac:picMkLst>
        </pc:picChg>
      </pc:sldChg>
      <pc:sldChg chg="modSp mod modNotesTx">
        <pc:chgData name="Siobhan Lucey (Oral Health &amp; Development)" userId="55a8cb7c-7fe5-4369-ace8-8ac6ba6c3d90" providerId="ADAL" clId="{80FD881E-6E05-468F-B072-7DC3D4030D85}" dt="2026-07-17T14:16:41.724" v="3093" actId="20577"/>
        <pc:sldMkLst>
          <pc:docMk/>
          <pc:sldMk cId="1037748148" sldId="267"/>
        </pc:sldMkLst>
        <pc:spChg chg="mod ord">
          <ac:chgData name="Siobhan Lucey (Oral Health &amp; Development)" userId="55a8cb7c-7fe5-4369-ace8-8ac6ba6c3d90" providerId="ADAL" clId="{80FD881E-6E05-468F-B072-7DC3D4030D85}" dt="2026-07-17T09:40:02.919" v="572" actId="1076"/>
          <ac:spMkLst>
            <pc:docMk/>
            <pc:sldMk cId="1037748148" sldId="267"/>
            <ac:spMk id="3" creationId="{36F856BB-6970-7AD4-00DC-70B4B9A38B3C}"/>
          </ac:spMkLst>
        </pc:spChg>
        <pc:spChg chg="mod">
          <ac:chgData name="Siobhan Lucey (Oral Health &amp; Development)" userId="55a8cb7c-7fe5-4369-ace8-8ac6ba6c3d90" providerId="ADAL" clId="{80FD881E-6E05-468F-B072-7DC3D4030D85}" dt="2026-07-17T09:40:27.462" v="576" actId="1076"/>
          <ac:spMkLst>
            <pc:docMk/>
            <pc:sldMk cId="1037748148" sldId="267"/>
            <ac:spMk id="4" creationId="{074A2417-029D-F9C7-2488-FF5A1BAEFBA1}"/>
          </ac:spMkLst>
        </pc:spChg>
        <pc:grpChg chg="mod">
          <ac:chgData name="Siobhan Lucey (Oral Health &amp; Development)" userId="55a8cb7c-7fe5-4369-ace8-8ac6ba6c3d90" providerId="ADAL" clId="{80FD881E-6E05-468F-B072-7DC3D4030D85}" dt="2026-07-17T09:40:22.287" v="575" actId="1076"/>
          <ac:grpSpMkLst>
            <pc:docMk/>
            <pc:sldMk cId="1037748148" sldId="267"/>
            <ac:grpSpMk id="2" creationId="{DE52D745-3BA2-9127-13AA-F7F8EEB76653}"/>
          </ac:grpSpMkLst>
        </pc:grpChg>
        <pc:picChg chg="mod ord">
          <ac:chgData name="Siobhan Lucey (Oral Health &amp; Development)" userId="55a8cb7c-7fe5-4369-ace8-8ac6ba6c3d90" providerId="ADAL" clId="{80FD881E-6E05-468F-B072-7DC3D4030D85}" dt="2026-07-17T09:40:34.699" v="577" actId="1076"/>
          <ac:picMkLst>
            <pc:docMk/>
            <pc:sldMk cId="1037748148" sldId="267"/>
            <ac:picMk id="5" creationId="{FF81A9B7-A8B7-B2A7-751C-153A5427D627}"/>
          </ac:picMkLst>
        </pc:picChg>
      </pc:sldChg>
      <pc:sldChg chg="modSp">
        <pc:chgData name="Siobhan Lucey (Oral Health &amp; Development)" userId="55a8cb7c-7fe5-4369-ace8-8ac6ba6c3d90" providerId="ADAL" clId="{80FD881E-6E05-468F-B072-7DC3D4030D85}" dt="2026-07-17T11:12:11.042" v="634"/>
        <pc:sldMkLst>
          <pc:docMk/>
          <pc:sldMk cId="2581069065" sldId="271"/>
        </pc:sldMkLst>
        <pc:graphicFrameChg chg="mod">
          <ac:chgData name="Siobhan Lucey (Oral Health &amp; Development)" userId="55a8cb7c-7fe5-4369-ace8-8ac6ba6c3d90" providerId="ADAL" clId="{80FD881E-6E05-468F-B072-7DC3D4030D85}" dt="2026-07-17T11:12:11.042" v="634"/>
          <ac:graphicFrameMkLst>
            <pc:docMk/>
            <pc:sldMk cId="2581069065" sldId="271"/>
            <ac:graphicFrameMk id="2" creationId="{1024A187-72BB-9989-5BFF-3C54FBF57CA2}"/>
          </ac:graphicFrameMkLst>
        </pc:graphicFrameChg>
      </pc:sldChg>
      <pc:sldChg chg="modAnim modNotesTx">
        <pc:chgData name="Siobhan Lucey (Oral Health &amp; Development)" userId="55a8cb7c-7fe5-4369-ace8-8ac6ba6c3d90" providerId="ADAL" clId="{80FD881E-6E05-468F-B072-7DC3D4030D85}" dt="2026-07-17T13:55:26.655" v="1721" actId="20577"/>
        <pc:sldMkLst>
          <pc:docMk/>
          <pc:sldMk cId="664092" sldId="274"/>
        </pc:sldMkLst>
      </pc:sldChg>
      <pc:sldChg chg="modAnim modNotesTx">
        <pc:chgData name="Siobhan Lucey (Oral Health &amp; Development)" userId="55a8cb7c-7fe5-4369-ace8-8ac6ba6c3d90" providerId="ADAL" clId="{80FD881E-6E05-468F-B072-7DC3D4030D85}" dt="2026-07-17T14:05:50.153" v="2395"/>
        <pc:sldMkLst>
          <pc:docMk/>
          <pc:sldMk cId="3189692624" sldId="276"/>
        </pc:sldMkLst>
      </pc:sldChg>
      <pc:sldChg chg="del">
        <pc:chgData name="Siobhan Lucey (Oral Health &amp; Development)" userId="55a8cb7c-7fe5-4369-ace8-8ac6ba6c3d90" providerId="ADAL" clId="{80FD881E-6E05-468F-B072-7DC3D4030D85}" dt="2026-07-17T09:50:25.309" v="633" actId="47"/>
        <pc:sldMkLst>
          <pc:docMk/>
          <pc:sldMk cId="659926802" sldId="277"/>
        </pc:sldMkLst>
      </pc:sldChg>
      <pc:sldChg chg="modNotesTx">
        <pc:chgData name="Siobhan Lucey (Oral Health &amp; Development)" userId="55a8cb7c-7fe5-4369-ace8-8ac6ba6c3d90" providerId="ADAL" clId="{80FD881E-6E05-468F-B072-7DC3D4030D85}" dt="2026-07-17T13:47:59.169" v="1003" actId="20577"/>
        <pc:sldMkLst>
          <pc:docMk/>
          <pc:sldMk cId="1446253105" sldId="278"/>
        </pc:sldMkLst>
      </pc:sldChg>
      <pc:sldChg chg="add ord modTransition modNotesTx">
        <pc:chgData name="Siobhan Lucey (Oral Health &amp; Development)" userId="55a8cb7c-7fe5-4369-ace8-8ac6ba6c3d90" providerId="ADAL" clId="{80FD881E-6E05-468F-B072-7DC3D4030D85}" dt="2026-07-17T14:17:19.623" v="3094" actId="20577"/>
        <pc:sldMkLst>
          <pc:docMk/>
          <pc:sldMk cId="3757713340" sldId="279"/>
        </pc:sldMkLst>
      </pc:sldChg>
    </pc:docChg>
  </pc:docChgLst>
  <pc:docChgLst>
    <pc:chgData name="Siobhan Lucey (Oral Health &amp; Development)" userId="S::siobhan.lucey@ucc.ie::55a8cb7c-7fe5-4369-ace8-8ac6ba6c3d90" providerId="AD" clId="Web-{EEFF7C45-0D64-2528-CA78-FD6DD7A94A07}"/>
    <pc:docChg chg="modSld">
      <pc:chgData name="Siobhan Lucey (Oral Health &amp; Development)" userId="S::siobhan.lucey@ucc.ie::55a8cb7c-7fe5-4369-ace8-8ac6ba6c3d90" providerId="AD" clId="Web-{EEFF7C45-0D64-2528-CA78-FD6DD7A94A07}" dt="2026-07-15T14:01:31.342" v="8" actId="20577"/>
      <pc:docMkLst>
        <pc:docMk/>
      </pc:docMkLst>
      <pc:sldChg chg="modSp">
        <pc:chgData name="Siobhan Lucey (Oral Health &amp; Development)" userId="S::siobhan.lucey@ucc.ie::55a8cb7c-7fe5-4369-ace8-8ac6ba6c3d90" providerId="AD" clId="Web-{EEFF7C45-0D64-2528-CA78-FD6DD7A94A07}" dt="2026-07-15T14:01:31.342" v="8" actId="20577"/>
        <pc:sldMkLst>
          <pc:docMk/>
          <pc:sldMk cId="2581069065" sldId="271"/>
        </pc:sldMkLst>
        <pc:graphicFrameChg chg="modGraphic">
          <ac:chgData name="Siobhan Lucey (Oral Health &amp; Development)" userId="S::siobhan.lucey@ucc.ie::55a8cb7c-7fe5-4369-ace8-8ac6ba6c3d90" providerId="AD" clId="Web-{EEFF7C45-0D64-2528-CA78-FD6DD7A94A07}" dt="2026-07-15T14:01:31.342" v="8" actId="20577"/>
          <ac:graphicFrameMkLst>
            <pc:docMk/>
            <pc:sldMk cId="2581069065" sldId="271"/>
            <ac:graphicFrameMk id="2" creationId="{1024A187-72BB-9989-5BFF-3C54FBF57CA2}"/>
          </ac:graphicFrameMkLst>
        </pc:graphicFrameChg>
      </pc:sldChg>
    </pc:docChg>
  </pc:docChgLst>
  <pc:docChgLst>
    <pc:chgData name="Richeal Ni Riordain" userId="S::richeal.niriordain@ucc.ie::6a1dafb7-49fb-4ac2-a7b8-30ec96656b91" providerId="AD" clId="Web-{F201922F-47DE-5413-7577-B0754A9BB0BB}"/>
    <pc:docChg chg="mod">
      <pc:chgData name="Richeal Ni Riordain" userId="S::richeal.niriordain@ucc.ie::6a1dafb7-49fb-4ac2-a7b8-30ec96656b91" providerId="AD" clId="Web-{F201922F-47DE-5413-7577-B0754A9BB0BB}" dt="2026-07-10T15:53:56.170" v="0"/>
      <pc:docMkLst>
        <pc:docMk/>
      </pc:docMkLst>
    </pc:docChg>
  </pc:docChgLst>
  <pc:docChgLst>
    <pc:chgData name="Siobhan Lucey (Oral Health &amp; Development)" userId="S::siobhan.lucey@ucc.ie::55a8cb7c-7fe5-4369-ace8-8ac6ba6c3d90" providerId="AD" clId="Web-{5CB7D0B9-1FD9-C9D3-9E44-CDB8F28B6B3F}"/>
    <pc:docChg chg="modSld">
      <pc:chgData name="Siobhan Lucey (Oral Health &amp; Development)" userId="S::siobhan.lucey@ucc.ie::55a8cb7c-7fe5-4369-ace8-8ac6ba6c3d90" providerId="AD" clId="Web-{5CB7D0B9-1FD9-C9D3-9E44-CDB8F28B6B3F}" dt="2026-07-17T09:36:29.613" v="50" actId="1076"/>
      <pc:docMkLst>
        <pc:docMk/>
      </pc:docMkLst>
      <pc:sldChg chg="modSp">
        <pc:chgData name="Siobhan Lucey (Oral Health &amp; Development)" userId="S::siobhan.lucey@ucc.ie::55a8cb7c-7fe5-4369-ace8-8ac6ba6c3d90" providerId="AD" clId="Web-{5CB7D0B9-1FD9-C9D3-9E44-CDB8F28B6B3F}" dt="2026-07-17T09:36:29.613" v="50" actId="1076"/>
        <pc:sldMkLst>
          <pc:docMk/>
          <pc:sldMk cId="1772717373" sldId="264"/>
        </pc:sldMkLst>
        <pc:spChg chg="mod">
          <ac:chgData name="Siobhan Lucey (Oral Health &amp; Development)" userId="S::siobhan.lucey@ucc.ie::55a8cb7c-7fe5-4369-ace8-8ac6ba6c3d90" providerId="AD" clId="Web-{5CB7D0B9-1FD9-C9D3-9E44-CDB8F28B6B3F}" dt="2026-07-17T09:36:23.019" v="48" actId="1076"/>
          <ac:spMkLst>
            <pc:docMk/>
            <pc:sldMk cId="1772717373" sldId="264"/>
            <ac:spMk id="3" creationId="{C23C0623-8B1A-5581-7CB6-567C00FDBB33}"/>
          </ac:spMkLst>
        </pc:spChg>
        <pc:spChg chg="mod">
          <ac:chgData name="Siobhan Lucey (Oral Health &amp; Development)" userId="S::siobhan.lucey@ucc.ie::55a8cb7c-7fe5-4369-ace8-8ac6ba6c3d90" providerId="AD" clId="Web-{5CB7D0B9-1FD9-C9D3-9E44-CDB8F28B6B3F}" dt="2026-07-17T09:36:02.940" v="44" actId="14100"/>
          <ac:spMkLst>
            <pc:docMk/>
            <pc:sldMk cId="1772717373" sldId="264"/>
            <ac:spMk id="40" creationId="{12FD5642-4B9C-61EB-4955-F21B4700C6EE}"/>
          </ac:spMkLst>
        </pc:spChg>
        <pc:spChg chg="mod">
          <ac:chgData name="Siobhan Lucey (Oral Health &amp; Development)" userId="S::siobhan.lucey@ucc.ie::55a8cb7c-7fe5-4369-ace8-8ac6ba6c3d90" providerId="AD" clId="Web-{5CB7D0B9-1FD9-C9D3-9E44-CDB8F28B6B3F}" dt="2026-07-17T09:35:27.174" v="38" actId="1076"/>
          <ac:spMkLst>
            <pc:docMk/>
            <pc:sldMk cId="1772717373" sldId="264"/>
            <ac:spMk id="41" creationId="{65C6E5F3-9000-D1F3-E3F5-1B953351CB6B}"/>
          </ac:spMkLst>
        </pc:spChg>
        <pc:spChg chg="mod">
          <ac:chgData name="Siobhan Lucey (Oral Health &amp; Development)" userId="S::siobhan.lucey@ucc.ie::55a8cb7c-7fe5-4369-ace8-8ac6ba6c3d90" providerId="AD" clId="Web-{5CB7D0B9-1FD9-C9D3-9E44-CDB8F28B6B3F}" dt="2026-07-17T09:36:16.378" v="47" actId="14100"/>
          <ac:spMkLst>
            <pc:docMk/>
            <pc:sldMk cId="1772717373" sldId="264"/>
            <ac:spMk id="42" creationId="{1D1B96D5-4F00-8A2B-0CEF-F07B150806C7}"/>
          </ac:spMkLst>
        </pc:spChg>
        <pc:spChg chg="mod">
          <ac:chgData name="Siobhan Lucey (Oral Health &amp; Development)" userId="S::siobhan.lucey@ucc.ie::55a8cb7c-7fe5-4369-ace8-8ac6ba6c3d90" providerId="AD" clId="Web-{5CB7D0B9-1FD9-C9D3-9E44-CDB8F28B6B3F}" dt="2026-07-17T09:36:26.644" v="49" actId="1076"/>
          <ac:spMkLst>
            <pc:docMk/>
            <pc:sldMk cId="1772717373" sldId="264"/>
            <ac:spMk id="49" creationId="{9A347975-5938-5B35-6BF2-B5D879B33E43}"/>
          </ac:spMkLst>
        </pc:spChg>
        <pc:spChg chg="mod">
          <ac:chgData name="Siobhan Lucey (Oral Health &amp; Development)" userId="S::siobhan.lucey@ucc.ie::55a8cb7c-7fe5-4369-ace8-8ac6ba6c3d90" providerId="AD" clId="Web-{5CB7D0B9-1FD9-C9D3-9E44-CDB8F28B6B3F}" dt="2026-07-17T09:36:29.613" v="50" actId="1076"/>
          <ac:spMkLst>
            <pc:docMk/>
            <pc:sldMk cId="1772717373" sldId="264"/>
            <ac:spMk id="50" creationId="{843BBF30-6A4F-5231-2CC1-89A4B100B54F}"/>
          </ac:spMkLst>
        </pc:spChg>
        <pc:grpChg chg="mod">
          <ac:chgData name="Siobhan Lucey (Oral Health &amp; Development)" userId="S::siobhan.lucey@ucc.ie::55a8cb7c-7fe5-4369-ace8-8ac6ba6c3d90" providerId="AD" clId="Web-{5CB7D0B9-1FD9-C9D3-9E44-CDB8F28B6B3F}" dt="2026-07-17T09:35:47.721" v="40" actId="1076"/>
          <ac:grpSpMkLst>
            <pc:docMk/>
            <pc:sldMk cId="1772717373" sldId="264"/>
            <ac:grpSpMk id="36" creationId="{FEF4A303-A906-8C61-C04C-D663DC5FECCC}"/>
          </ac:grpSpMkLst>
        </pc:grpChg>
      </pc:sldChg>
      <pc:sldChg chg="modSp">
        <pc:chgData name="Siobhan Lucey (Oral Health &amp; Development)" userId="S::siobhan.lucey@ucc.ie::55a8cb7c-7fe5-4369-ace8-8ac6ba6c3d90" providerId="AD" clId="Web-{5CB7D0B9-1FD9-C9D3-9E44-CDB8F28B6B3F}" dt="2026-07-17T09:34:09.984" v="29" actId="14100"/>
        <pc:sldMkLst>
          <pc:docMk/>
          <pc:sldMk cId="3207152507" sldId="265"/>
        </pc:sldMkLst>
        <pc:spChg chg="mod">
          <ac:chgData name="Siobhan Lucey (Oral Health &amp; Development)" userId="S::siobhan.lucey@ucc.ie::55a8cb7c-7fe5-4369-ace8-8ac6ba6c3d90" providerId="AD" clId="Web-{5CB7D0B9-1FD9-C9D3-9E44-CDB8F28B6B3F}" dt="2026-07-17T09:34:09.984" v="29" actId="14100"/>
          <ac:spMkLst>
            <pc:docMk/>
            <pc:sldMk cId="3207152507" sldId="265"/>
            <ac:spMk id="27" creationId="{A6DED5D6-0A07-0C1E-B240-876A59F8FC56}"/>
          </ac:spMkLst>
        </pc:spChg>
        <pc:grpChg chg="mod">
          <ac:chgData name="Siobhan Lucey (Oral Health &amp; Development)" userId="S::siobhan.lucey@ucc.ie::55a8cb7c-7fe5-4369-ace8-8ac6ba6c3d90" providerId="AD" clId="Web-{5CB7D0B9-1FD9-C9D3-9E44-CDB8F28B6B3F}" dt="2026-07-17T09:33:53.812" v="26" actId="1076"/>
          <ac:grpSpMkLst>
            <pc:docMk/>
            <pc:sldMk cId="3207152507" sldId="265"/>
            <ac:grpSpMk id="19" creationId="{421113C7-7D90-A824-3355-233331874A84}"/>
          </ac:grpSpMkLst>
        </pc:grpChg>
      </pc:sldChg>
      <pc:sldChg chg="modSp">
        <pc:chgData name="Siobhan Lucey (Oral Health &amp; Development)" userId="S::siobhan.lucey@ucc.ie::55a8cb7c-7fe5-4369-ace8-8ac6ba6c3d90" providerId="AD" clId="Web-{5CB7D0B9-1FD9-C9D3-9E44-CDB8F28B6B3F}" dt="2026-07-17T09:33:47.639" v="25" actId="1076"/>
        <pc:sldMkLst>
          <pc:docMk/>
          <pc:sldMk cId="3316633072" sldId="266"/>
        </pc:sldMkLst>
        <pc:grpChg chg="mod">
          <ac:chgData name="Siobhan Lucey (Oral Health &amp; Development)" userId="S::siobhan.lucey@ucc.ie::55a8cb7c-7fe5-4369-ace8-8ac6ba6c3d90" providerId="AD" clId="Web-{5CB7D0B9-1FD9-C9D3-9E44-CDB8F28B6B3F}" dt="2026-07-17T09:33:47.639" v="25" actId="1076"/>
          <ac:grpSpMkLst>
            <pc:docMk/>
            <pc:sldMk cId="3316633072" sldId="266"/>
            <ac:grpSpMk id="8" creationId="{B9354C80-E581-2F04-CFE2-A27BAD663CD3}"/>
          </ac:grpSpMkLst>
        </pc:grpChg>
      </pc:sldChg>
      <pc:sldChg chg="modSp">
        <pc:chgData name="Siobhan Lucey (Oral Health &amp; Development)" userId="S::siobhan.lucey@ucc.ie::55a8cb7c-7fe5-4369-ace8-8ac6ba6c3d90" providerId="AD" clId="Web-{5CB7D0B9-1FD9-C9D3-9E44-CDB8F28B6B3F}" dt="2026-07-17T09:34:20.828" v="30" actId="1076"/>
        <pc:sldMkLst>
          <pc:docMk/>
          <pc:sldMk cId="1037748148" sldId="267"/>
        </pc:sldMkLst>
        <pc:grpChg chg="mod">
          <ac:chgData name="Siobhan Lucey (Oral Health &amp; Development)" userId="S::siobhan.lucey@ucc.ie::55a8cb7c-7fe5-4369-ace8-8ac6ba6c3d90" providerId="AD" clId="Web-{5CB7D0B9-1FD9-C9D3-9E44-CDB8F28B6B3F}" dt="2026-07-17T09:34:20.828" v="30" actId="1076"/>
          <ac:grpSpMkLst>
            <pc:docMk/>
            <pc:sldMk cId="1037748148" sldId="267"/>
            <ac:grpSpMk id="2" creationId="{DE52D745-3BA2-9127-13AA-F7F8EEB76653}"/>
          </ac:grpSpMkLst>
        </pc:grpChg>
      </pc:sldChg>
      <pc:sldChg chg="modSp">
        <pc:chgData name="Siobhan Lucey (Oral Health &amp; Development)" userId="S::siobhan.lucey@ucc.ie::55a8cb7c-7fe5-4369-ace8-8ac6ba6c3d90" providerId="AD" clId="Web-{5CB7D0B9-1FD9-C9D3-9E44-CDB8F28B6B3F}" dt="2026-07-17T09:25:06.530" v="24" actId="20577"/>
        <pc:sldMkLst>
          <pc:docMk/>
          <pc:sldMk cId="2581069065" sldId="271"/>
        </pc:sldMkLst>
        <pc:graphicFrameChg chg="modGraphic">
          <ac:chgData name="Siobhan Lucey (Oral Health &amp; Development)" userId="S::siobhan.lucey@ucc.ie::55a8cb7c-7fe5-4369-ace8-8ac6ba6c3d90" providerId="AD" clId="Web-{5CB7D0B9-1FD9-C9D3-9E44-CDB8F28B6B3F}" dt="2026-07-17T09:25:06.530" v="24" actId="20577"/>
          <ac:graphicFrameMkLst>
            <pc:docMk/>
            <pc:sldMk cId="2581069065" sldId="271"/>
            <ac:graphicFrameMk id="2" creationId="{1024A187-72BB-9989-5BFF-3C54FBF57CA2}"/>
          </ac:graphicFrameMkLst>
        </pc:graphicFrameChg>
      </pc:sldChg>
    </pc:docChg>
  </pc:docChgLst>
  <pc:docChgLst>
    <pc:chgData name="Siobhan Lucey (Oral Health &amp; Development)" userId="S::siobhan.lucey@ucc.ie::55a8cb7c-7fe5-4369-ace8-8ac6ba6c3d90" providerId="AD" clId="Web-{505A4CAC-A610-3796-0736-3F2BFA3D6E21}"/>
    <pc:docChg chg="mod">
      <pc:chgData name="Siobhan Lucey (Oral Health &amp; Development)" userId="S::siobhan.lucey@ucc.ie::55a8cb7c-7fe5-4369-ace8-8ac6ba6c3d90" providerId="AD" clId="Web-{505A4CAC-A610-3796-0736-3F2BFA3D6E21}" dt="2026-07-15T14:10:51.258" v="0"/>
      <pc:docMkLst>
        <pc:docMk/>
      </pc:docMkLst>
    </pc:docChg>
  </pc:docChgLst>
  <pc:docChgLst>
    <pc:chgData name="Francis Burke" userId="S::f.burke@ucc.ie::c318cdee-a28d-45ea-825c-1adb86f4f666" providerId="AD" clId="Web-{5C441F11-F40B-328D-88E0-C8E230C1A82E}"/>
    <pc:docChg chg="mod">
      <pc:chgData name="Francis Burke" userId="S::f.burke@ucc.ie::c318cdee-a28d-45ea-825c-1adb86f4f666" providerId="AD" clId="Web-{5C441F11-F40B-328D-88E0-C8E230C1A82E}" dt="2026-07-15T10:24:00.042" v="0"/>
      <pc:docMkLst>
        <pc:docMk/>
      </pc:docMkLst>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64FF3C-4372-7F45-8C15-7E2B15DBF617}" type="doc">
      <dgm:prSet loTypeId="urn:microsoft.com/office/officeart/2005/8/layout/process4" loCatId="" qsTypeId="urn:microsoft.com/office/officeart/2005/8/quickstyle/simple1" qsCatId="simple" csTypeId="urn:microsoft.com/office/officeart/2005/8/colors/accent1_2" csCatId="accent1" phldr="1"/>
      <dgm:spPr/>
      <dgm:t>
        <a:bodyPr/>
        <a:lstStyle/>
        <a:p>
          <a:endParaRPr lang="en-GB"/>
        </a:p>
      </dgm:t>
    </dgm:pt>
    <dgm:pt modelId="{898E5128-6A0B-834A-B0C5-0B09BDEE4967}">
      <dgm:prSet phldrT="[Text]" custT="1"/>
      <dgm:spPr>
        <a:solidFill>
          <a:schemeClr val="tx2">
            <a:lumMod val="75000"/>
            <a:lumOff val="25000"/>
          </a:schemeClr>
        </a:solidFill>
      </dgm:spPr>
      <dgm:t>
        <a:bodyPr/>
        <a:lstStyle/>
        <a:p>
          <a:pPr>
            <a:buNone/>
          </a:pPr>
          <a:r>
            <a:rPr lang="en-GB" sz="2800" b="1">
              <a:latin typeface="+mn-lt"/>
              <a:cs typeface="Calibri" panose="020F0502020204030204" pitchFamily="34" charset="0"/>
            </a:rPr>
            <a:t>Data Analysis &amp; Interpretation</a:t>
          </a:r>
        </a:p>
      </dgm:t>
    </dgm:pt>
    <dgm:pt modelId="{9CFBDF93-2214-784C-9124-618E3F435581}" type="parTrans" cxnId="{3261B3B0-9107-494F-8132-A03D84B261C7}">
      <dgm:prSet/>
      <dgm:spPr/>
      <dgm:t>
        <a:bodyPr/>
        <a:lstStyle/>
        <a:p>
          <a:endParaRPr lang="en-GB" sz="1400">
            <a:latin typeface="+mn-lt"/>
            <a:cs typeface="Calibri" panose="020F0502020204030204" pitchFamily="34" charset="0"/>
          </a:endParaRPr>
        </a:p>
      </dgm:t>
    </dgm:pt>
    <dgm:pt modelId="{460C73A0-79D0-944E-ABB1-E5B202469E8D}" type="sibTrans" cxnId="{3261B3B0-9107-494F-8132-A03D84B261C7}">
      <dgm:prSet/>
      <dgm:spPr/>
      <dgm:t>
        <a:bodyPr/>
        <a:lstStyle/>
        <a:p>
          <a:endParaRPr lang="en-GB" sz="1400">
            <a:latin typeface="+mn-lt"/>
            <a:cs typeface="Calibri" panose="020F0502020204030204" pitchFamily="34" charset="0"/>
          </a:endParaRPr>
        </a:p>
      </dgm:t>
    </dgm:pt>
    <dgm:pt modelId="{4F0E6603-5274-0A43-8E6E-A48F8AB8BD3B}">
      <dgm:prSet phldrT="[Text]" custT="1"/>
      <dgm:spPr/>
      <dgm:t>
        <a:bodyPr/>
        <a:lstStyle/>
        <a:p>
          <a:pPr>
            <a:buNone/>
          </a:pPr>
          <a:r>
            <a:rPr lang="en-IE" sz="1600" b="0" i="0">
              <a:latin typeface="+mn-lt"/>
            </a:rPr>
            <a:t>Social constructivist </a:t>
          </a:r>
        </a:p>
        <a:p>
          <a:pPr>
            <a:buNone/>
          </a:pPr>
          <a:r>
            <a:rPr lang="en-IE" sz="1600" b="0" i="0">
              <a:latin typeface="+mn-lt"/>
            </a:rPr>
            <a:t>interpretive framework</a:t>
          </a:r>
          <a:endParaRPr lang="en-GB" sz="1600">
            <a:latin typeface="+mn-lt"/>
            <a:cs typeface="Calibri" panose="020F0502020204030204" pitchFamily="34" charset="0"/>
          </a:endParaRPr>
        </a:p>
      </dgm:t>
    </dgm:pt>
    <dgm:pt modelId="{2B642E58-93A6-BD4A-87A0-2DB859C011B4}" type="parTrans" cxnId="{CFEAF554-D913-BC46-B3CB-86905F35D90E}">
      <dgm:prSet/>
      <dgm:spPr/>
      <dgm:t>
        <a:bodyPr/>
        <a:lstStyle/>
        <a:p>
          <a:endParaRPr lang="en-GB" sz="1400">
            <a:latin typeface="+mn-lt"/>
            <a:cs typeface="Calibri" panose="020F0502020204030204" pitchFamily="34" charset="0"/>
          </a:endParaRPr>
        </a:p>
      </dgm:t>
    </dgm:pt>
    <dgm:pt modelId="{5D7BC0AC-D853-A240-AD9A-86C493284F94}" type="sibTrans" cxnId="{CFEAF554-D913-BC46-B3CB-86905F35D90E}">
      <dgm:prSet/>
      <dgm:spPr/>
      <dgm:t>
        <a:bodyPr/>
        <a:lstStyle/>
        <a:p>
          <a:endParaRPr lang="en-GB" sz="1400">
            <a:latin typeface="+mn-lt"/>
            <a:cs typeface="Calibri" panose="020F0502020204030204" pitchFamily="34" charset="0"/>
          </a:endParaRPr>
        </a:p>
      </dgm:t>
    </dgm:pt>
    <dgm:pt modelId="{153DBD90-ACD1-344A-9F83-0609F21A7E2E}">
      <dgm:prSet phldrT="[Text]" custT="1"/>
      <dgm:spPr>
        <a:solidFill>
          <a:schemeClr val="tx2">
            <a:lumMod val="75000"/>
            <a:lumOff val="25000"/>
          </a:schemeClr>
        </a:solidFill>
      </dgm:spPr>
      <dgm:t>
        <a:bodyPr/>
        <a:lstStyle/>
        <a:p>
          <a:pPr rtl="0">
            <a:buNone/>
          </a:pPr>
          <a:r>
            <a:rPr lang="en-IE" sz="2800" b="1">
              <a:latin typeface="+mn-lt"/>
              <a:cs typeface="Calibri"/>
            </a:rPr>
            <a:t>Participants </a:t>
          </a:r>
          <a:endParaRPr lang="en-GB" sz="2800" b="1">
            <a:latin typeface="+mn-lt"/>
            <a:cs typeface="Calibri" panose="020F0502020204030204" pitchFamily="34" charset="0"/>
          </a:endParaRPr>
        </a:p>
      </dgm:t>
    </dgm:pt>
    <dgm:pt modelId="{B2BC4617-4C81-EF45-9DB1-7C6162C98102}" type="parTrans" cxnId="{F9F8E02E-790B-DD4B-A57C-D45F7977A484}">
      <dgm:prSet/>
      <dgm:spPr/>
      <dgm:t>
        <a:bodyPr/>
        <a:lstStyle/>
        <a:p>
          <a:endParaRPr lang="en-GB" sz="1400">
            <a:latin typeface="+mn-lt"/>
            <a:cs typeface="Calibri" panose="020F0502020204030204" pitchFamily="34" charset="0"/>
          </a:endParaRPr>
        </a:p>
      </dgm:t>
    </dgm:pt>
    <dgm:pt modelId="{FD5F00FA-AFA3-F946-975F-69A3D3E5A6B6}" type="sibTrans" cxnId="{F9F8E02E-790B-DD4B-A57C-D45F7977A484}">
      <dgm:prSet/>
      <dgm:spPr/>
      <dgm:t>
        <a:bodyPr/>
        <a:lstStyle/>
        <a:p>
          <a:endParaRPr lang="en-GB" sz="1400">
            <a:latin typeface="+mn-lt"/>
            <a:cs typeface="Calibri" panose="020F0502020204030204" pitchFamily="34" charset="0"/>
          </a:endParaRPr>
        </a:p>
      </dgm:t>
    </dgm:pt>
    <dgm:pt modelId="{D860A983-69A3-C14C-B3B3-5A5110305751}">
      <dgm:prSet phldrT="[Text]" custT="1"/>
      <dgm:spPr/>
      <dgm:t>
        <a:bodyPr/>
        <a:lstStyle/>
        <a:p>
          <a:pPr rtl="0">
            <a:buNone/>
          </a:pPr>
          <a:r>
            <a:rPr lang="en-GB" sz="1800">
              <a:latin typeface="+mn-lt"/>
              <a:cs typeface="Calibri"/>
            </a:rPr>
            <a:t>Undergraduate dental professional students </a:t>
          </a:r>
          <a:r>
            <a:rPr lang="en-GB" sz="1800">
              <a:latin typeface="+mn-lt"/>
              <a:ea typeface="+mn-lt"/>
              <a:cs typeface="Calibri"/>
            </a:rPr>
            <a:t>[P]</a:t>
          </a:r>
          <a:r>
            <a:rPr lang="en-GB" sz="1800">
              <a:latin typeface="+mn-lt"/>
              <a:cs typeface="Calibri"/>
            </a:rPr>
            <a:t> (n=15) </a:t>
          </a:r>
        </a:p>
      </dgm:t>
    </dgm:pt>
    <dgm:pt modelId="{B3FF86BB-07A4-4244-9FB8-1143A4D84195}" type="parTrans" cxnId="{CEFC798A-7346-A344-AD28-76FC061AA2B2}">
      <dgm:prSet/>
      <dgm:spPr/>
      <dgm:t>
        <a:bodyPr/>
        <a:lstStyle/>
        <a:p>
          <a:endParaRPr lang="en-GB" sz="1400">
            <a:latin typeface="+mn-lt"/>
            <a:cs typeface="Calibri" panose="020F0502020204030204" pitchFamily="34" charset="0"/>
          </a:endParaRPr>
        </a:p>
      </dgm:t>
    </dgm:pt>
    <dgm:pt modelId="{F18755B1-4C47-2544-BF6D-26DBBA165583}" type="sibTrans" cxnId="{CEFC798A-7346-A344-AD28-76FC061AA2B2}">
      <dgm:prSet/>
      <dgm:spPr/>
      <dgm:t>
        <a:bodyPr/>
        <a:lstStyle/>
        <a:p>
          <a:endParaRPr lang="en-GB" sz="1400">
            <a:latin typeface="+mn-lt"/>
            <a:cs typeface="Calibri" panose="020F0502020204030204" pitchFamily="34" charset="0"/>
          </a:endParaRPr>
        </a:p>
      </dgm:t>
    </dgm:pt>
    <dgm:pt modelId="{FD93D59F-3A17-C946-BC56-B68FB1950564}">
      <dgm:prSet phldrT="[Text]" custT="1"/>
      <dgm:spPr/>
      <dgm:t>
        <a:bodyPr/>
        <a:lstStyle/>
        <a:p>
          <a:pPr rtl="0">
            <a:buNone/>
          </a:pPr>
          <a:r>
            <a:rPr lang="en-GB" sz="1800">
              <a:latin typeface="+mn-lt"/>
              <a:cs typeface="Calibri"/>
            </a:rPr>
            <a:t>Clinical teaching staff </a:t>
          </a:r>
          <a:r>
            <a:rPr lang="en-GB" sz="1800">
              <a:latin typeface="+mn-lt"/>
              <a:ea typeface="+mn-lt"/>
              <a:cs typeface="Calibri"/>
            </a:rPr>
            <a:t>[TP]</a:t>
          </a:r>
          <a:r>
            <a:rPr lang="en-GB" sz="1800">
              <a:latin typeface="+mn-lt"/>
              <a:cs typeface="Calibri"/>
            </a:rPr>
            <a:t> (n=14) </a:t>
          </a:r>
        </a:p>
      </dgm:t>
    </dgm:pt>
    <dgm:pt modelId="{2CC07DA9-0226-6D43-92F0-EBE0933C3E2D}" type="parTrans" cxnId="{FDC3AA34-0C5D-1348-9CF1-E29640740ECB}">
      <dgm:prSet/>
      <dgm:spPr/>
      <dgm:t>
        <a:bodyPr/>
        <a:lstStyle/>
        <a:p>
          <a:endParaRPr lang="en-GB" sz="1400">
            <a:latin typeface="+mn-lt"/>
            <a:cs typeface="Calibri" panose="020F0502020204030204" pitchFamily="34" charset="0"/>
          </a:endParaRPr>
        </a:p>
      </dgm:t>
    </dgm:pt>
    <dgm:pt modelId="{9E82B6DA-4EF8-4042-AA6D-5FF9A2705E52}" type="sibTrans" cxnId="{FDC3AA34-0C5D-1348-9CF1-E29640740ECB}">
      <dgm:prSet/>
      <dgm:spPr/>
      <dgm:t>
        <a:bodyPr/>
        <a:lstStyle/>
        <a:p>
          <a:endParaRPr lang="en-GB" sz="1400">
            <a:latin typeface="+mn-lt"/>
            <a:cs typeface="Calibri" panose="020F0502020204030204" pitchFamily="34" charset="0"/>
          </a:endParaRPr>
        </a:p>
      </dgm:t>
    </dgm:pt>
    <dgm:pt modelId="{D68B80A2-8B3A-354F-B856-C06F70B1DA94}">
      <dgm:prSet phldrT="[Text]" custT="1"/>
      <dgm:spPr>
        <a:solidFill>
          <a:schemeClr val="tx2">
            <a:lumMod val="75000"/>
            <a:lumOff val="25000"/>
          </a:schemeClr>
        </a:solidFill>
      </dgm:spPr>
      <dgm:t>
        <a:bodyPr/>
        <a:lstStyle/>
        <a:p>
          <a:r>
            <a:rPr lang="en-GB" sz="3200" b="1">
              <a:latin typeface="+mn-lt"/>
              <a:cs typeface="Calibri" panose="020F0502020204030204" pitchFamily="34" charset="0"/>
            </a:rPr>
            <a:t>Method: Qualitative Research Design</a:t>
          </a:r>
        </a:p>
      </dgm:t>
    </dgm:pt>
    <dgm:pt modelId="{7CA5F9D7-BCCD-A641-B95B-BD33FEE38BA1}" type="sibTrans" cxnId="{0A17B9F0-AD2D-004A-801F-7A322A484764}">
      <dgm:prSet/>
      <dgm:spPr/>
      <dgm:t>
        <a:bodyPr/>
        <a:lstStyle/>
        <a:p>
          <a:endParaRPr lang="en-GB" sz="1400">
            <a:latin typeface="+mn-lt"/>
            <a:cs typeface="Calibri" panose="020F0502020204030204" pitchFamily="34" charset="0"/>
          </a:endParaRPr>
        </a:p>
      </dgm:t>
    </dgm:pt>
    <dgm:pt modelId="{5A12877E-4A25-2A4C-A5CD-01BC7266520A}" type="parTrans" cxnId="{0A17B9F0-AD2D-004A-801F-7A322A484764}">
      <dgm:prSet/>
      <dgm:spPr/>
      <dgm:t>
        <a:bodyPr/>
        <a:lstStyle/>
        <a:p>
          <a:endParaRPr lang="en-GB" sz="1400">
            <a:latin typeface="+mn-lt"/>
            <a:cs typeface="Calibri" panose="020F0502020204030204" pitchFamily="34" charset="0"/>
          </a:endParaRPr>
        </a:p>
      </dgm:t>
    </dgm:pt>
    <dgm:pt modelId="{2CBBCCB6-142B-3F4C-A694-3A30EEAB9BB5}">
      <dgm:prSet phldrT="[Text]" custT="1"/>
      <dgm:spPr/>
      <dgm:t>
        <a:bodyPr/>
        <a:lstStyle/>
        <a:p>
          <a:r>
            <a:rPr lang="en-GB" sz="1800">
              <a:latin typeface="+mn-lt"/>
              <a:cs typeface="Calibri" panose="020F0502020204030204" pitchFamily="34" charset="0"/>
            </a:rPr>
            <a:t>Six focus groups</a:t>
          </a:r>
        </a:p>
      </dgm:t>
    </dgm:pt>
    <dgm:pt modelId="{E1E2AC62-BDD0-D94E-A172-A8249AB0CEE5}" type="sibTrans" cxnId="{C798CFE6-A19F-114F-A2E3-5C9FA1117BB4}">
      <dgm:prSet/>
      <dgm:spPr/>
      <dgm:t>
        <a:bodyPr/>
        <a:lstStyle/>
        <a:p>
          <a:endParaRPr lang="en-GB" sz="1400">
            <a:latin typeface="+mn-lt"/>
            <a:cs typeface="Calibri" panose="020F0502020204030204" pitchFamily="34" charset="0"/>
          </a:endParaRPr>
        </a:p>
      </dgm:t>
    </dgm:pt>
    <dgm:pt modelId="{2976CA4B-3A5B-4E43-9FEF-467A85DAEA60}" type="parTrans" cxnId="{C798CFE6-A19F-114F-A2E3-5C9FA1117BB4}">
      <dgm:prSet/>
      <dgm:spPr/>
      <dgm:t>
        <a:bodyPr/>
        <a:lstStyle/>
        <a:p>
          <a:endParaRPr lang="en-GB" sz="1400">
            <a:latin typeface="+mn-lt"/>
            <a:cs typeface="Calibri" panose="020F0502020204030204" pitchFamily="34" charset="0"/>
          </a:endParaRPr>
        </a:p>
      </dgm:t>
    </dgm:pt>
    <dgm:pt modelId="{59B0FC19-6F61-8145-9D88-D730A02F67D0}">
      <dgm:prSet phldrT="[Text]" custT="1"/>
      <dgm:spPr/>
      <dgm:t>
        <a:bodyPr/>
        <a:lstStyle/>
        <a:p>
          <a:r>
            <a:rPr lang="en-GB" sz="1600">
              <a:latin typeface="+mn-lt"/>
              <a:cs typeface="Calibri" panose="020F0502020204030204" pitchFamily="34" charset="0"/>
            </a:rPr>
            <a:t>Topic guide: Learning Space Rating System </a:t>
          </a:r>
        </a:p>
      </dgm:t>
    </dgm:pt>
    <dgm:pt modelId="{FA007BC9-2618-D140-A670-D575031A6C07}" type="sibTrans" cxnId="{774E8734-0E30-3B44-A09D-20D5DA55307E}">
      <dgm:prSet/>
      <dgm:spPr/>
      <dgm:t>
        <a:bodyPr/>
        <a:lstStyle/>
        <a:p>
          <a:endParaRPr lang="en-GB" sz="1400">
            <a:latin typeface="+mn-lt"/>
            <a:cs typeface="Calibri" panose="020F0502020204030204" pitchFamily="34" charset="0"/>
          </a:endParaRPr>
        </a:p>
      </dgm:t>
    </dgm:pt>
    <dgm:pt modelId="{1D1FD7F7-8E58-3B49-A58E-6C87B2434331}" type="parTrans" cxnId="{774E8734-0E30-3B44-A09D-20D5DA55307E}">
      <dgm:prSet/>
      <dgm:spPr/>
      <dgm:t>
        <a:bodyPr/>
        <a:lstStyle/>
        <a:p>
          <a:endParaRPr lang="en-GB" sz="1400">
            <a:latin typeface="+mn-lt"/>
            <a:cs typeface="Calibri" panose="020F0502020204030204" pitchFamily="34" charset="0"/>
          </a:endParaRPr>
        </a:p>
      </dgm:t>
    </dgm:pt>
    <dgm:pt modelId="{8AFE11C7-2F4B-F544-8365-0B4273F1298C}">
      <dgm:prSet phldrT="[Text]" custT="1"/>
      <dgm:spPr/>
      <dgm:t>
        <a:bodyPr/>
        <a:lstStyle/>
        <a:p>
          <a:r>
            <a:rPr lang="en-GB" sz="1800">
              <a:latin typeface="+mn-lt"/>
              <a:cs typeface="Calibri" panose="020F0502020204030204" pitchFamily="34" charset="0"/>
            </a:rPr>
            <a:t>Ethical approval</a:t>
          </a:r>
        </a:p>
      </dgm:t>
    </dgm:pt>
    <dgm:pt modelId="{B33F070A-3EA9-AD41-903E-96299ECE6510}" type="parTrans" cxnId="{3521F510-AD16-CE4F-80A7-CA856ABBAEC7}">
      <dgm:prSet/>
      <dgm:spPr/>
      <dgm:t>
        <a:bodyPr/>
        <a:lstStyle/>
        <a:p>
          <a:endParaRPr lang="en-GB" sz="1400">
            <a:latin typeface="+mn-lt"/>
          </a:endParaRPr>
        </a:p>
      </dgm:t>
    </dgm:pt>
    <dgm:pt modelId="{98372EF8-20A3-0149-BF66-725346BC92EB}" type="sibTrans" cxnId="{3521F510-AD16-CE4F-80A7-CA856ABBAEC7}">
      <dgm:prSet/>
      <dgm:spPr/>
      <dgm:t>
        <a:bodyPr/>
        <a:lstStyle/>
        <a:p>
          <a:endParaRPr lang="en-GB" sz="1400">
            <a:latin typeface="+mn-lt"/>
          </a:endParaRPr>
        </a:p>
      </dgm:t>
    </dgm:pt>
    <dgm:pt modelId="{BDD52539-2B1E-9345-8908-D63EA4128F9B}">
      <dgm:prSet custT="1"/>
      <dgm:spPr/>
      <dgm:t>
        <a:bodyPr/>
        <a:lstStyle/>
        <a:p>
          <a:r>
            <a:rPr lang="en-IE" sz="1600" b="0" i="0"/>
            <a:t>NVivo 15 (</a:t>
          </a:r>
          <a:r>
            <a:rPr lang="en-IE" sz="1600" b="0" i="0" err="1"/>
            <a:t>Lumivero</a:t>
          </a:r>
          <a:r>
            <a:rPr lang="en-IE" sz="1600" b="0" i="0"/>
            <a:t>) </a:t>
          </a:r>
          <a:endParaRPr lang="en-GB" sz="1600">
            <a:latin typeface="+mn-lt"/>
            <a:cs typeface="Calibri" panose="020F0502020204030204" pitchFamily="34" charset="0"/>
          </a:endParaRPr>
        </a:p>
      </dgm:t>
    </dgm:pt>
    <dgm:pt modelId="{E65D0E87-26F1-E440-9C97-6A132E63E5BE}" type="parTrans" cxnId="{BB541C31-09D3-CE42-9C98-4A5092368A79}">
      <dgm:prSet/>
      <dgm:spPr/>
      <dgm:t>
        <a:bodyPr/>
        <a:lstStyle/>
        <a:p>
          <a:endParaRPr lang="en-GB">
            <a:latin typeface="+mn-lt"/>
          </a:endParaRPr>
        </a:p>
      </dgm:t>
    </dgm:pt>
    <dgm:pt modelId="{FBFF6705-5FE3-484C-8265-7F37D773E1CB}" type="sibTrans" cxnId="{BB541C31-09D3-CE42-9C98-4A5092368A79}">
      <dgm:prSet/>
      <dgm:spPr/>
      <dgm:t>
        <a:bodyPr/>
        <a:lstStyle/>
        <a:p>
          <a:endParaRPr lang="en-GB">
            <a:latin typeface="+mn-lt"/>
          </a:endParaRPr>
        </a:p>
      </dgm:t>
    </dgm:pt>
    <dgm:pt modelId="{9E482A16-DDE1-3A49-AA26-51091DB0413C}">
      <dgm:prSet custT="1"/>
      <dgm:spPr/>
      <dgm:t>
        <a:bodyPr/>
        <a:lstStyle/>
        <a:p>
          <a:r>
            <a:rPr lang="en-GB" sz="1600">
              <a:latin typeface="+mn-lt"/>
              <a:cs typeface="Calibri" panose="020F0502020204030204" pitchFamily="34" charset="0"/>
            </a:rPr>
            <a:t>Six-phase reflexive thematic analysis</a:t>
          </a:r>
          <a:endParaRPr lang="en-IE" sz="1600">
            <a:latin typeface="+mn-lt"/>
            <a:cs typeface="Calibri" panose="020F0502020204030204" pitchFamily="34" charset="0"/>
          </a:endParaRPr>
        </a:p>
      </dgm:t>
    </dgm:pt>
    <dgm:pt modelId="{A6E2BF66-7F93-AD4F-A57D-D24EB46D69A3}" type="parTrans" cxnId="{85B18E09-92CE-0E4A-B715-2B5FCD68F6BF}">
      <dgm:prSet/>
      <dgm:spPr/>
      <dgm:t>
        <a:bodyPr/>
        <a:lstStyle/>
        <a:p>
          <a:endParaRPr lang="en-GB">
            <a:latin typeface="+mn-lt"/>
          </a:endParaRPr>
        </a:p>
      </dgm:t>
    </dgm:pt>
    <dgm:pt modelId="{CEDA5DF2-C480-024C-A17D-F2CE64A533A1}" type="sibTrans" cxnId="{85B18E09-92CE-0E4A-B715-2B5FCD68F6BF}">
      <dgm:prSet/>
      <dgm:spPr/>
      <dgm:t>
        <a:bodyPr/>
        <a:lstStyle/>
        <a:p>
          <a:endParaRPr lang="en-GB">
            <a:latin typeface="+mn-lt"/>
          </a:endParaRPr>
        </a:p>
      </dgm:t>
    </dgm:pt>
    <dgm:pt modelId="{42EB6F2A-BFEF-5146-ADE3-D38C7D852B5B}" type="pres">
      <dgm:prSet presAssocID="{5E64FF3C-4372-7F45-8C15-7E2B15DBF617}" presName="Name0" presStyleCnt="0">
        <dgm:presLayoutVars>
          <dgm:dir/>
          <dgm:animLvl val="lvl"/>
          <dgm:resizeHandles val="exact"/>
        </dgm:presLayoutVars>
      </dgm:prSet>
      <dgm:spPr/>
    </dgm:pt>
    <dgm:pt modelId="{3CD8D011-9DED-194A-B3E4-ADF2904C626F}" type="pres">
      <dgm:prSet presAssocID="{898E5128-6A0B-834A-B0C5-0B09BDEE4967}" presName="boxAndChildren" presStyleCnt="0"/>
      <dgm:spPr/>
    </dgm:pt>
    <dgm:pt modelId="{096B1E55-CC89-1F4F-9CEE-DBBF3AAE12AB}" type="pres">
      <dgm:prSet presAssocID="{898E5128-6A0B-834A-B0C5-0B09BDEE4967}" presName="parentTextBox" presStyleLbl="node1" presStyleIdx="0" presStyleCnt="3"/>
      <dgm:spPr/>
    </dgm:pt>
    <dgm:pt modelId="{656171E0-134B-EF47-AF9A-7EF030C5F5FD}" type="pres">
      <dgm:prSet presAssocID="{898E5128-6A0B-834A-B0C5-0B09BDEE4967}" presName="entireBox" presStyleLbl="node1" presStyleIdx="0" presStyleCnt="3" custLinFactNeighborY="-3973"/>
      <dgm:spPr/>
    </dgm:pt>
    <dgm:pt modelId="{2757F999-5282-EF4C-B99B-258578DD1D8F}" type="pres">
      <dgm:prSet presAssocID="{898E5128-6A0B-834A-B0C5-0B09BDEE4967}" presName="descendantBox" presStyleCnt="0"/>
      <dgm:spPr/>
    </dgm:pt>
    <dgm:pt modelId="{7B2DBB3A-DD9E-FA4E-8D47-E68B22068E46}" type="pres">
      <dgm:prSet presAssocID="{4F0E6603-5274-0A43-8E6E-A48F8AB8BD3B}" presName="childTextBox" presStyleLbl="fgAccFollowNode1" presStyleIdx="0" presStyleCnt="8">
        <dgm:presLayoutVars>
          <dgm:bulletEnabled val="1"/>
        </dgm:presLayoutVars>
      </dgm:prSet>
      <dgm:spPr/>
    </dgm:pt>
    <dgm:pt modelId="{E346898A-E1DE-4F44-8CC8-DE2C86718DE6}" type="pres">
      <dgm:prSet presAssocID="{9E482A16-DDE1-3A49-AA26-51091DB0413C}" presName="childTextBox" presStyleLbl="fgAccFollowNode1" presStyleIdx="1" presStyleCnt="8">
        <dgm:presLayoutVars>
          <dgm:bulletEnabled val="1"/>
        </dgm:presLayoutVars>
      </dgm:prSet>
      <dgm:spPr/>
    </dgm:pt>
    <dgm:pt modelId="{E7728160-9F3E-8C43-AAF5-F1D70C88D40D}" type="pres">
      <dgm:prSet presAssocID="{BDD52539-2B1E-9345-8908-D63EA4128F9B}" presName="childTextBox" presStyleLbl="fgAccFollowNode1" presStyleIdx="2" presStyleCnt="8">
        <dgm:presLayoutVars>
          <dgm:bulletEnabled val="1"/>
        </dgm:presLayoutVars>
      </dgm:prSet>
      <dgm:spPr/>
    </dgm:pt>
    <dgm:pt modelId="{3DB9EAA3-E9B4-FE44-9C4A-3C79FF4F1289}" type="pres">
      <dgm:prSet presAssocID="{FD5F00FA-AFA3-F946-975F-69A3D3E5A6B6}" presName="sp" presStyleCnt="0"/>
      <dgm:spPr/>
    </dgm:pt>
    <dgm:pt modelId="{634AFFEA-54AD-0244-8518-E146E77F1DD7}" type="pres">
      <dgm:prSet presAssocID="{153DBD90-ACD1-344A-9F83-0609F21A7E2E}" presName="arrowAndChildren" presStyleCnt="0"/>
      <dgm:spPr/>
    </dgm:pt>
    <dgm:pt modelId="{14BA3621-9436-CA44-AC8B-DABB554570A6}" type="pres">
      <dgm:prSet presAssocID="{153DBD90-ACD1-344A-9F83-0609F21A7E2E}" presName="parentTextArrow" presStyleLbl="node1" presStyleIdx="0" presStyleCnt="3"/>
      <dgm:spPr/>
    </dgm:pt>
    <dgm:pt modelId="{797B4559-68F9-F948-B71F-E87C2A663FEF}" type="pres">
      <dgm:prSet presAssocID="{153DBD90-ACD1-344A-9F83-0609F21A7E2E}" presName="arrow" presStyleLbl="node1" presStyleIdx="1" presStyleCnt="3" custLinFactNeighborY="-1279"/>
      <dgm:spPr/>
    </dgm:pt>
    <dgm:pt modelId="{ED77C5EE-874B-D542-97BD-8B78696F3223}" type="pres">
      <dgm:prSet presAssocID="{153DBD90-ACD1-344A-9F83-0609F21A7E2E}" presName="descendantArrow" presStyleCnt="0"/>
      <dgm:spPr/>
    </dgm:pt>
    <dgm:pt modelId="{7A1EF7B8-5E05-9F47-BB35-FFA84F05B296}" type="pres">
      <dgm:prSet presAssocID="{D860A983-69A3-C14C-B3B3-5A5110305751}" presName="childTextArrow" presStyleLbl="fgAccFollowNode1" presStyleIdx="3" presStyleCnt="8">
        <dgm:presLayoutVars>
          <dgm:bulletEnabled val="1"/>
        </dgm:presLayoutVars>
      </dgm:prSet>
      <dgm:spPr/>
    </dgm:pt>
    <dgm:pt modelId="{958A6891-6659-CD4E-B573-F9B0723EB235}" type="pres">
      <dgm:prSet presAssocID="{FD93D59F-3A17-C946-BC56-B68FB1950564}" presName="childTextArrow" presStyleLbl="fgAccFollowNode1" presStyleIdx="4" presStyleCnt="8">
        <dgm:presLayoutVars>
          <dgm:bulletEnabled val="1"/>
        </dgm:presLayoutVars>
      </dgm:prSet>
      <dgm:spPr/>
    </dgm:pt>
    <dgm:pt modelId="{6CAEAADB-277D-1241-BE08-19BAC1EF1C38}" type="pres">
      <dgm:prSet presAssocID="{7CA5F9D7-BCCD-A641-B95B-BD33FEE38BA1}" presName="sp" presStyleCnt="0"/>
      <dgm:spPr/>
    </dgm:pt>
    <dgm:pt modelId="{95D514C7-387A-9C4C-977B-5D92E5BEB14F}" type="pres">
      <dgm:prSet presAssocID="{D68B80A2-8B3A-354F-B856-C06F70B1DA94}" presName="arrowAndChildren" presStyleCnt="0"/>
      <dgm:spPr/>
    </dgm:pt>
    <dgm:pt modelId="{FB379943-26FB-4746-B33A-9C31A7A63F6B}" type="pres">
      <dgm:prSet presAssocID="{D68B80A2-8B3A-354F-B856-C06F70B1DA94}" presName="parentTextArrow" presStyleLbl="node1" presStyleIdx="1" presStyleCnt="3"/>
      <dgm:spPr/>
    </dgm:pt>
    <dgm:pt modelId="{6219E349-C777-5B4F-871B-95371F62157B}" type="pres">
      <dgm:prSet presAssocID="{D68B80A2-8B3A-354F-B856-C06F70B1DA94}" presName="arrow" presStyleLbl="node1" presStyleIdx="2" presStyleCnt="3" custLinFactNeighborY="-3198"/>
      <dgm:spPr/>
    </dgm:pt>
    <dgm:pt modelId="{C147587D-2491-E542-8C36-6C6189549C3A}" type="pres">
      <dgm:prSet presAssocID="{D68B80A2-8B3A-354F-B856-C06F70B1DA94}" presName="descendantArrow" presStyleCnt="0"/>
      <dgm:spPr/>
    </dgm:pt>
    <dgm:pt modelId="{F216FF84-E128-C64B-8CA1-5AA8D78EDABA}" type="pres">
      <dgm:prSet presAssocID="{8AFE11C7-2F4B-F544-8365-0B4273F1298C}" presName="childTextArrow" presStyleLbl="fgAccFollowNode1" presStyleIdx="5" presStyleCnt="8">
        <dgm:presLayoutVars>
          <dgm:bulletEnabled val="1"/>
        </dgm:presLayoutVars>
      </dgm:prSet>
      <dgm:spPr/>
    </dgm:pt>
    <dgm:pt modelId="{07A66E7F-050F-5945-BE0E-2DAD1AE99559}" type="pres">
      <dgm:prSet presAssocID="{2CBBCCB6-142B-3F4C-A694-3A30EEAB9BB5}" presName="childTextArrow" presStyleLbl="fgAccFollowNode1" presStyleIdx="6" presStyleCnt="8">
        <dgm:presLayoutVars>
          <dgm:bulletEnabled val="1"/>
        </dgm:presLayoutVars>
      </dgm:prSet>
      <dgm:spPr/>
    </dgm:pt>
    <dgm:pt modelId="{98A61FDD-42CA-7E43-AB5E-F2DF6F999AB1}" type="pres">
      <dgm:prSet presAssocID="{59B0FC19-6F61-8145-9D88-D730A02F67D0}" presName="childTextArrow" presStyleLbl="fgAccFollowNode1" presStyleIdx="7" presStyleCnt="8">
        <dgm:presLayoutVars>
          <dgm:bulletEnabled val="1"/>
        </dgm:presLayoutVars>
      </dgm:prSet>
      <dgm:spPr/>
    </dgm:pt>
  </dgm:ptLst>
  <dgm:cxnLst>
    <dgm:cxn modelId="{85B18E09-92CE-0E4A-B715-2B5FCD68F6BF}" srcId="{898E5128-6A0B-834A-B0C5-0B09BDEE4967}" destId="{9E482A16-DDE1-3A49-AA26-51091DB0413C}" srcOrd="1" destOrd="0" parTransId="{A6E2BF66-7F93-AD4F-A57D-D24EB46D69A3}" sibTransId="{CEDA5DF2-C480-024C-A17D-F2CE64A533A1}"/>
    <dgm:cxn modelId="{00DE1E0E-BB5E-524A-BBA2-ED6928FE3016}" type="presOf" srcId="{5E64FF3C-4372-7F45-8C15-7E2B15DBF617}" destId="{42EB6F2A-BFEF-5146-ADE3-D38C7D852B5B}" srcOrd="0" destOrd="0" presId="urn:microsoft.com/office/officeart/2005/8/layout/process4"/>
    <dgm:cxn modelId="{3521F510-AD16-CE4F-80A7-CA856ABBAEC7}" srcId="{D68B80A2-8B3A-354F-B856-C06F70B1DA94}" destId="{8AFE11C7-2F4B-F544-8365-0B4273F1298C}" srcOrd="0" destOrd="0" parTransId="{B33F070A-3EA9-AD41-903E-96299ECE6510}" sibTransId="{98372EF8-20A3-0149-BF66-725346BC92EB}"/>
    <dgm:cxn modelId="{08CC8E18-882D-A942-AA3A-CF696CB6D205}" type="presOf" srcId="{9E482A16-DDE1-3A49-AA26-51091DB0413C}" destId="{E346898A-E1DE-4F44-8CC8-DE2C86718DE6}" srcOrd="0" destOrd="0" presId="urn:microsoft.com/office/officeart/2005/8/layout/process4"/>
    <dgm:cxn modelId="{59D0B722-A936-5E41-B1A6-37462537E4CA}" type="presOf" srcId="{59B0FC19-6F61-8145-9D88-D730A02F67D0}" destId="{98A61FDD-42CA-7E43-AB5E-F2DF6F999AB1}" srcOrd="0" destOrd="0" presId="urn:microsoft.com/office/officeart/2005/8/layout/process4"/>
    <dgm:cxn modelId="{F9F8E02E-790B-DD4B-A57C-D45F7977A484}" srcId="{5E64FF3C-4372-7F45-8C15-7E2B15DBF617}" destId="{153DBD90-ACD1-344A-9F83-0609F21A7E2E}" srcOrd="1" destOrd="0" parTransId="{B2BC4617-4C81-EF45-9DB1-7C6162C98102}" sibTransId="{FD5F00FA-AFA3-F946-975F-69A3D3E5A6B6}"/>
    <dgm:cxn modelId="{C320382F-69E9-624A-A315-F43A81827A14}" type="presOf" srcId="{D68B80A2-8B3A-354F-B856-C06F70B1DA94}" destId="{FB379943-26FB-4746-B33A-9C31A7A63F6B}" srcOrd="0" destOrd="0" presId="urn:microsoft.com/office/officeart/2005/8/layout/process4"/>
    <dgm:cxn modelId="{BB541C31-09D3-CE42-9C98-4A5092368A79}" srcId="{898E5128-6A0B-834A-B0C5-0B09BDEE4967}" destId="{BDD52539-2B1E-9345-8908-D63EA4128F9B}" srcOrd="2" destOrd="0" parTransId="{E65D0E87-26F1-E440-9C97-6A132E63E5BE}" sibTransId="{FBFF6705-5FE3-484C-8265-7F37D773E1CB}"/>
    <dgm:cxn modelId="{774E8734-0E30-3B44-A09D-20D5DA55307E}" srcId="{D68B80A2-8B3A-354F-B856-C06F70B1DA94}" destId="{59B0FC19-6F61-8145-9D88-D730A02F67D0}" srcOrd="2" destOrd="0" parTransId="{1D1FD7F7-8E58-3B49-A58E-6C87B2434331}" sibTransId="{FA007BC9-2618-D140-A670-D575031A6C07}"/>
    <dgm:cxn modelId="{FDC3AA34-0C5D-1348-9CF1-E29640740ECB}" srcId="{153DBD90-ACD1-344A-9F83-0609F21A7E2E}" destId="{FD93D59F-3A17-C946-BC56-B68FB1950564}" srcOrd="1" destOrd="0" parTransId="{2CC07DA9-0226-6D43-92F0-EBE0933C3E2D}" sibTransId="{9E82B6DA-4EF8-4042-AA6D-5FF9A2705E52}"/>
    <dgm:cxn modelId="{3A435740-2414-424B-9C51-217B50363055}" type="presOf" srcId="{2CBBCCB6-142B-3F4C-A694-3A30EEAB9BB5}" destId="{07A66E7F-050F-5945-BE0E-2DAD1AE99559}" srcOrd="0" destOrd="0" presId="urn:microsoft.com/office/officeart/2005/8/layout/process4"/>
    <dgm:cxn modelId="{74FB2E68-DA99-4746-813A-B7E536FFD3EA}" type="presOf" srcId="{898E5128-6A0B-834A-B0C5-0B09BDEE4967}" destId="{096B1E55-CC89-1F4F-9CEE-DBBF3AAE12AB}" srcOrd="0" destOrd="0" presId="urn:microsoft.com/office/officeart/2005/8/layout/process4"/>
    <dgm:cxn modelId="{C2A1E848-418C-3C46-8FB4-53A7D30C75DA}" type="presOf" srcId="{D860A983-69A3-C14C-B3B3-5A5110305751}" destId="{7A1EF7B8-5E05-9F47-BB35-FFA84F05B296}" srcOrd="0" destOrd="0" presId="urn:microsoft.com/office/officeart/2005/8/layout/process4"/>
    <dgm:cxn modelId="{917BB873-735D-5C4A-9630-C2CFF1652EC3}" type="presOf" srcId="{153DBD90-ACD1-344A-9F83-0609F21A7E2E}" destId="{797B4559-68F9-F948-B71F-E87C2A663FEF}" srcOrd="1" destOrd="0" presId="urn:microsoft.com/office/officeart/2005/8/layout/process4"/>
    <dgm:cxn modelId="{CFEAF554-D913-BC46-B3CB-86905F35D90E}" srcId="{898E5128-6A0B-834A-B0C5-0B09BDEE4967}" destId="{4F0E6603-5274-0A43-8E6E-A48F8AB8BD3B}" srcOrd="0" destOrd="0" parTransId="{2B642E58-93A6-BD4A-87A0-2DB859C011B4}" sibTransId="{5D7BC0AC-D853-A240-AD9A-86C493284F94}"/>
    <dgm:cxn modelId="{CEFC798A-7346-A344-AD28-76FC061AA2B2}" srcId="{153DBD90-ACD1-344A-9F83-0609F21A7E2E}" destId="{D860A983-69A3-C14C-B3B3-5A5110305751}" srcOrd="0" destOrd="0" parTransId="{B3FF86BB-07A4-4244-9FB8-1143A4D84195}" sibTransId="{F18755B1-4C47-2544-BF6D-26DBBA165583}"/>
    <dgm:cxn modelId="{BCF9248C-F43A-1A45-952B-54039339CB8B}" type="presOf" srcId="{8AFE11C7-2F4B-F544-8365-0B4273F1298C}" destId="{F216FF84-E128-C64B-8CA1-5AA8D78EDABA}" srcOrd="0" destOrd="0" presId="urn:microsoft.com/office/officeart/2005/8/layout/process4"/>
    <dgm:cxn modelId="{2B29329B-CC8D-E045-9EB0-3951439EEC95}" type="presOf" srcId="{4F0E6603-5274-0A43-8E6E-A48F8AB8BD3B}" destId="{7B2DBB3A-DD9E-FA4E-8D47-E68B22068E46}" srcOrd="0" destOrd="0" presId="urn:microsoft.com/office/officeart/2005/8/layout/process4"/>
    <dgm:cxn modelId="{D22426A4-8664-2545-8287-A47EF4C3384B}" type="presOf" srcId="{898E5128-6A0B-834A-B0C5-0B09BDEE4967}" destId="{656171E0-134B-EF47-AF9A-7EF030C5F5FD}" srcOrd="1" destOrd="0" presId="urn:microsoft.com/office/officeart/2005/8/layout/process4"/>
    <dgm:cxn modelId="{3261B3B0-9107-494F-8132-A03D84B261C7}" srcId="{5E64FF3C-4372-7F45-8C15-7E2B15DBF617}" destId="{898E5128-6A0B-834A-B0C5-0B09BDEE4967}" srcOrd="2" destOrd="0" parTransId="{9CFBDF93-2214-784C-9124-618E3F435581}" sibTransId="{460C73A0-79D0-944E-ABB1-E5B202469E8D}"/>
    <dgm:cxn modelId="{58D034B7-5A16-A442-99B7-D8137152A173}" type="presOf" srcId="{D68B80A2-8B3A-354F-B856-C06F70B1DA94}" destId="{6219E349-C777-5B4F-871B-95371F62157B}" srcOrd="1" destOrd="0" presId="urn:microsoft.com/office/officeart/2005/8/layout/process4"/>
    <dgm:cxn modelId="{CE9FB4B8-72B1-5749-9343-E76340D987EE}" type="presOf" srcId="{153DBD90-ACD1-344A-9F83-0609F21A7E2E}" destId="{14BA3621-9436-CA44-AC8B-DABB554570A6}" srcOrd="0" destOrd="0" presId="urn:microsoft.com/office/officeart/2005/8/layout/process4"/>
    <dgm:cxn modelId="{C798CFE6-A19F-114F-A2E3-5C9FA1117BB4}" srcId="{D68B80A2-8B3A-354F-B856-C06F70B1DA94}" destId="{2CBBCCB6-142B-3F4C-A694-3A30EEAB9BB5}" srcOrd="1" destOrd="0" parTransId="{2976CA4B-3A5B-4E43-9FEF-467A85DAEA60}" sibTransId="{E1E2AC62-BDD0-D94E-A172-A8249AB0CEE5}"/>
    <dgm:cxn modelId="{0A17B9F0-AD2D-004A-801F-7A322A484764}" srcId="{5E64FF3C-4372-7F45-8C15-7E2B15DBF617}" destId="{D68B80A2-8B3A-354F-B856-C06F70B1DA94}" srcOrd="0" destOrd="0" parTransId="{5A12877E-4A25-2A4C-A5CD-01BC7266520A}" sibTransId="{7CA5F9D7-BCCD-A641-B95B-BD33FEE38BA1}"/>
    <dgm:cxn modelId="{87E7C0FA-0B66-274A-A682-EB3696112406}" type="presOf" srcId="{FD93D59F-3A17-C946-BC56-B68FB1950564}" destId="{958A6891-6659-CD4E-B573-F9B0723EB235}" srcOrd="0" destOrd="0" presId="urn:microsoft.com/office/officeart/2005/8/layout/process4"/>
    <dgm:cxn modelId="{1BA4D0FE-D753-A041-9665-AC8061855E3B}" type="presOf" srcId="{BDD52539-2B1E-9345-8908-D63EA4128F9B}" destId="{E7728160-9F3E-8C43-AAF5-F1D70C88D40D}" srcOrd="0" destOrd="0" presId="urn:microsoft.com/office/officeart/2005/8/layout/process4"/>
    <dgm:cxn modelId="{46F1E38C-45D4-E241-97D3-8F970A2D996C}" type="presParOf" srcId="{42EB6F2A-BFEF-5146-ADE3-D38C7D852B5B}" destId="{3CD8D011-9DED-194A-B3E4-ADF2904C626F}" srcOrd="0" destOrd="0" presId="urn:microsoft.com/office/officeart/2005/8/layout/process4"/>
    <dgm:cxn modelId="{C353C11C-55D0-004C-B192-6A41E10FFC79}" type="presParOf" srcId="{3CD8D011-9DED-194A-B3E4-ADF2904C626F}" destId="{096B1E55-CC89-1F4F-9CEE-DBBF3AAE12AB}" srcOrd="0" destOrd="0" presId="urn:microsoft.com/office/officeart/2005/8/layout/process4"/>
    <dgm:cxn modelId="{FCE400FF-77B3-BB44-83AE-37FD1A06C7C9}" type="presParOf" srcId="{3CD8D011-9DED-194A-B3E4-ADF2904C626F}" destId="{656171E0-134B-EF47-AF9A-7EF030C5F5FD}" srcOrd="1" destOrd="0" presId="urn:microsoft.com/office/officeart/2005/8/layout/process4"/>
    <dgm:cxn modelId="{89C9461E-3167-744D-8A6A-A7D084012E22}" type="presParOf" srcId="{3CD8D011-9DED-194A-B3E4-ADF2904C626F}" destId="{2757F999-5282-EF4C-B99B-258578DD1D8F}" srcOrd="2" destOrd="0" presId="urn:microsoft.com/office/officeart/2005/8/layout/process4"/>
    <dgm:cxn modelId="{9C21499E-7932-1A40-9983-25D0BD0F8C81}" type="presParOf" srcId="{2757F999-5282-EF4C-B99B-258578DD1D8F}" destId="{7B2DBB3A-DD9E-FA4E-8D47-E68B22068E46}" srcOrd="0" destOrd="0" presId="urn:microsoft.com/office/officeart/2005/8/layout/process4"/>
    <dgm:cxn modelId="{D9BD2E5D-C7F8-2E4B-9AF6-E40C4DB5A769}" type="presParOf" srcId="{2757F999-5282-EF4C-B99B-258578DD1D8F}" destId="{E346898A-E1DE-4F44-8CC8-DE2C86718DE6}" srcOrd="1" destOrd="0" presId="urn:microsoft.com/office/officeart/2005/8/layout/process4"/>
    <dgm:cxn modelId="{CDA617EA-AF24-D445-AD56-06C9D4A59216}" type="presParOf" srcId="{2757F999-5282-EF4C-B99B-258578DD1D8F}" destId="{E7728160-9F3E-8C43-AAF5-F1D70C88D40D}" srcOrd="2" destOrd="0" presId="urn:microsoft.com/office/officeart/2005/8/layout/process4"/>
    <dgm:cxn modelId="{0E2428FB-3082-7F43-BF65-EB153EF454DB}" type="presParOf" srcId="{42EB6F2A-BFEF-5146-ADE3-D38C7D852B5B}" destId="{3DB9EAA3-E9B4-FE44-9C4A-3C79FF4F1289}" srcOrd="1" destOrd="0" presId="urn:microsoft.com/office/officeart/2005/8/layout/process4"/>
    <dgm:cxn modelId="{016ECFB6-949A-094F-BA5F-8FBA8BD6AEC2}" type="presParOf" srcId="{42EB6F2A-BFEF-5146-ADE3-D38C7D852B5B}" destId="{634AFFEA-54AD-0244-8518-E146E77F1DD7}" srcOrd="2" destOrd="0" presId="urn:microsoft.com/office/officeart/2005/8/layout/process4"/>
    <dgm:cxn modelId="{5B6DB704-A517-1C4D-AD54-599BC1964FFD}" type="presParOf" srcId="{634AFFEA-54AD-0244-8518-E146E77F1DD7}" destId="{14BA3621-9436-CA44-AC8B-DABB554570A6}" srcOrd="0" destOrd="0" presId="urn:microsoft.com/office/officeart/2005/8/layout/process4"/>
    <dgm:cxn modelId="{7CB7D439-01A3-E548-8FF3-C668E9B0F248}" type="presParOf" srcId="{634AFFEA-54AD-0244-8518-E146E77F1DD7}" destId="{797B4559-68F9-F948-B71F-E87C2A663FEF}" srcOrd="1" destOrd="0" presId="urn:microsoft.com/office/officeart/2005/8/layout/process4"/>
    <dgm:cxn modelId="{C1E27459-0B99-0C4D-9B96-4E8FF0535229}" type="presParOf" srcId="{634AFFEA-54AD-0244-8518-E146E77F1DD7}" destId="{ED77C5EE-874B-D542-97BD-8B78696F3223}" srcOrd="2" destOrd="0" presId="urn:microsoft.com/office/officeart/2005/8/layout/process4"/>
    <dgm:cxn modelId="{47535F32-3779-6942-8F06-A03990473494}" type="presParOf" srcId="{ED77C5EE-874B-D542-97BD-8B78696F3223}" destId="{7A1EF7B8-5E05-9F47-BB35-FFA84F05B296}" srcOrd="0" destOrd="0" presId="urn:microsoft.com/office/officeart/2005/8/layout/process4"/>
    <dgm:cxn modelId="{68C5DEE5-157D-434D-8531-908579059BA3}" type="presParOf" srcId="{ED77C5EE-874B-D542-97BD-8B78696F3223}" destId="{958A6891-6659-CD4E-B573-F9B0723EB235}" srcOrd="1" destOrd="0" presId="urn:microsoft.com/office/officeart/2005/8/layout/process4"/>
    <dgm:cxn modelId="{0242A0F6-97E8-F743-AE78-4E89009E9E43}" type="presParOf" srcId="{42EB6F2A-BFEF-5146-ADE3-D38C7D852B5B}" destId="{6CAEAADB-277D-1241-BE08-19BAC1EF1C38}" srcOrd="3" destOrd="0" presId="urn:microsoft.com/office/officeart/2005/8/layout/process4"/>
    <dgm:cxn modelId="{1E30EFC0-FA3E-5C43-A949-6804382EE58A}" type="presParOf" srcId="{42EB6F2A-BFEF-5146-ADE3-D38C7D852B5B}" destId="{95D514C7-387A-9C4C-977B-5D92E5BEB14F}" srcOrd="4" destOrd="0" presId="urn:microsoft.com/office/officeart/2005/8/layout/process4"/>
    <dgm:cxn modelId="{CB75D512-499C-A544-A0CC-EF9A14381BC2}" type="presParOf" srcId="{95D514C7-387A-9C4C-977B-5D92E5BEB14F}" destId="{FB379943-26FB-4746-B33A-9C31A7A63F6B}" srcOrd="0" destOrd="0" presId="urn:microsoft.com/office/officeart/2005/8/layout/process4"/>
    <dgm:cxn modelId="{CD0FEADE-2467-8A48-BC05-1B0373CE6BE0}" type="presParOf" srcId="{95D514C7-387A-9C4C-977B-5D92E5BEB14F}" destId="{6219E349-C777-5B4F-871B-95371F62157B}" srcOrd="1" destOrd="0" presId="urn:microsoft.com/office/officeart/2005/8/layout/process4"/>
    <dgm:cxn modelId="{E1D4AEA6-84B4-F140-9C9D-D8279894356A}" type="presParOf" srcId="{95D514C7-387A-9C4C-977B-5D92E5BEB14F}" destId="{C147587D-2491-E542-8C36-6C6189549C3A}" srcOrd="2" destOrd="0" presId="urn:microsoft.com/office/officeart/2005/8/layout/process4"/>
    <dgm:cxn modelId="{911AD893-FF5B-0049-90C2-B8D1BA688634}" type="presParOf" srcId="{C147587D-2491-E542-8C36-6C6189549C3A}" destId="{F216FF84-E128-C64B-8CA1-5AA8D78EDABA}" srcOrd="0" destOrd="0" presId="urn:microsoft.com/office/officeart/2005/8/layout/process4"/>
    <dgm:cxn modelId="{5B429908-4533-494C-B251-0D8CC7DD6BD7}" type="presParOf" srcId="{C147587D-2491-E542-8C36-6C6189549C3A}" destId="{07A66E7F-050F-5945-BE0E-2DAD1AE99559}" srcOrd="1" destOrd="0" presId="urn:microsoft.com/office/officeart/2005/8/layout/process4"/>
    <dgm:cxn modelId="{8DBC626D-6FD6-AA4E-A40D-1685C0B4D899}" type="presParOf" srcId="{C147587D-2491-E542-8C36-6C6189549C3A}" destId="{98A61FDD-42CA-7E43-AB5E-F2DF6F999AB1}"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CBA68D-2456-E849-A173-FEB3A3281D06}" type="doc">
      <dgm:prSet loTypeId="urn:microsoft.com/office/officeart/2005/8/layout/chart3" loCatId="" qsTypeId="urn:microsoft.com/office/officeart/2005/8/quickstyle/simple1" qsCatId="simple" csTypeId="urn:microsoft.com/office/officeart/2005/8/colors/accent1_2" csCatId="accent1" phldr="1"/>
      <dgm:spPr/>
    </dgm:pt>
    <dgm:pt modelId="{32114742-10C0-9845-9B94-FEFEC3664960}">
      <dgm:prSet phldrT="[Text]"/>
      <dgm:spPr>
        <a:solidFill>
          <a:schemeClr val="tx2">
            <a:lumMod val="10000"/>
            <a:lumOff val="90000"/>
          </a:schemeClr>
        </a:solidFill>
      </dgm:spPr>
      <dgm:t>
        <a:bodyPr/>
        <a:lstStyle/>
        <a:p>
          <a:r>
            <a:rPr lang="en-GB">
              <a:solidFill>
                <a:schemeClr val="tx1"/>
              </a:solidFill>
            </a:rPr>
            <a:t>Supervision</a:t>
          </a:r>
        </a:p>
      </dgm:t>
    </dgm:pt>
    <dgm:pt modelId="{7A3DFC4F-DAA4-A348-B8D2-DC885D80C0DC}" type="parTrans" cxnId="{FBD18C5A-18BA-EA4A-9004-E772AFDD8942}">
      <dgm:prSet/>
      <dgm:spPr/>
      <dgm:t>
        <a:bodyPr/>
        <a:lstStyle/>
        <a:p>
          <a:endParaRPr lang="en-GB"/>
        </a:p>
      </dgm:t>
    </dgm:pt>
    <dgm:pt modelId="{16E26D9B-11E8-304B-B1D0-B476750F23F7}" type="sibTrans" cxnId="{FBD18C5A-18BA-EA4A-9004-E772AFDD8942}">
      <dgm:prSet/>
      <dgm:spPr/>
      <dgm:t>
        <a:bodyPr/>
        <a:lstStyle/>
        <a:p>
          <a:endParaRPr lang="en-GB"/>
        </a:p>
      </dgm:t>
    </dgm:pt>
    <dgm:pt modelId="{CF4432EF-84EA-F84C-B0F1-66D6ABD0D13B}">
      <dgm:prSet phldrT="[Text]" custT="1"/>
      <dgm:spPr>
        <a:solidFill>
          <a:schemeClr val="tx2">
            <a:lumMod val="10000"/>
            <a:lumOff val="90000"/>
          </a:schemeClr>
        </a:solidFill>
      </dgm:spPr>
      <dgm:t>
        <a:bodyPr/>
        <a:lstStyle/>
        <a:p>
          <a:r>
            <a:rPr lang="en-GB" sz="2400">
              <a:solidFill>
                <a:schemeClr val="tx1"/>
              </a:solidFill>
            </a:rPr>
            <a:t>Pedagogical relations</a:t>
          </a:r>
        </a:p>
      </dgm:t>
    </dgm:pt>
    <dgm:pt modelId="{0504DCD0-A967-BB48-B66E-8E3DB0AFAD3C}" type="parTrans" cxnId="{8A653608-8E02-A64E-86C3-B5E536EE5680}">
      <dgm:prSet/>
      <dgm:spPr/>
      <dgm:t>
        <a:bodyPr/>
        <a:lstStyle/>
        <a:p>
          <a:endParaRPr lang="en-GB"/>
        </a:p>
      </dgm:t>
    </dgm:pt>
    <dgm:pt modelId="{D8E4642E-EC4E-C04C-9757-823C1C57B878}" type="sibTrans" cxnId="{8A653608-8E02-A64E-86C3-B5E536EE5680}">
      <dgm:prSet/>
      <dgm:spPr/>
      <dgm:t>
        <a:bodyPr/>
        <a:lstStyle/>
        <a:p>
          <a:endParaRPr lang="en-GB"/>
        </a:p>
      </dgm:t>
    </dgm:pt>
    <dgm:pt modelId="{2C4A93F1-9603-1846-815B-759BF22F0D3D}">
      <dgm:prSet phldrT="[Text]"/>
      <dgm:spPr>
        <a:solidFill>
          <a:schemeClr val="tx2">
            <a:lumMod val="10000"/>
            <a:lumOff val="90000"/>
          </a:schemeClr>
        </a:solidFill>
      </dgm:spPr>
      <dgm:t>
        <a:bodyPr/>
        <a:lstStyle/>
        <a:p>
          <a:r>
            <a:rPr lang="en-GB">
              <a:solidFill>
                <a:schemeClr val="tx1"/>
              </a:solidFill>
            </a:rPr>
            <a:t>Practice</a:t>
          </a:r>
        </a:p>
      </dgm:t>
    </dgm:pt>
    <dgm:pt modelId="{1507696C-4294-CD4C-9AA5-869DB498482A}" type="parTrans" cxnId="{1DFAF6BD-638B-DB4D-8322-F172F3BAA627}">
      <dgm:prSet/>
      <dgm:spPr/>
      <dgm:t>
        <a:bodyPr/>
        <a:lstStyle/>
        <a:p>
          <a:endParaRPr lang="en-GB"/>
        </a:p>
      </dgm:t>
    </dgm:pt>
    <dgm:pt modelId="{60EBE484-FDC6-794A-B5B9-5586D49CA288}" type="sibTrans" cxnId="{1DFAF6BD-638B-DB4D-8322-F172F3BAA627}">
      <dgm:prSet/>
      <dgm:spPr/>
      <dgm:t>
        <a:bodyPr/>
        <a:lstStyle/>
        <a:p>
          <a:endParaRPr lang="en-GB"/>
        </a:p>
      </dgm:t>
    </dgm:pt>
    <dgm:pt modelId="{5DCB4803-83AC-BE46-BE23-389EDF6CD411}">
      <dgm:prSet phldrT="[Text]"/>
      <dgm:spPr>
        <a:solidFill>
          <a:schemeClr val="tx2">
            <a:lumMod val="10000"/>
            <a:lumOff val="90000"/>
          </a:schemeClr>
        </a:solidFill>
      </dgm:spPr>
      <dgm:t>
        <a:bodyPr/>
        <a:lstStyle/>
        <a:p>
          <a:r>
            <a:rPr lang="en-GB">
              <a:solidFill>
                <a:schemeClr val="tx1"/>
              </a:solidFill>
            </a:rPr>
            <a:t>Professional team-working</a:t>
          </a:r>
        </a:p>
      </dgm:t>
    </dgm:pt>
    <dgm:pt modelId="{20A5DAAE-E9B9-B54C-9134-B796FDE9B6DB}" type="parTrans" cxnId="{A4BAF8F7-C02A-A64F-BA48-449C0798E5D3}">
      <dgm:prSet/>
      <dgm:spPr/>
      <dgm:t>
        <a:bodyPr/>
        <a:lstStyle/>
        <a:p>
          <a:endParaRPr lang="en-GB"/>
        </a:p>
      </dgm:t>
    </dgm:pt>
    <dgm:pt modelId="{99B967B0-CCAA-4E42-A928-6D56970E5EFE}" type="sibTrans" cxnId="{A4BAF8F7-C02A-A64F-BA48-449C0798E5D3}">
      <dgm:prSet/>
      <dgm:spPr/>
      <dgm:t>
        <a:bodyPr/>
        <a:lstStyle/>
        <a:p>
          <a:endParaRPr lang="en-GB"/>
        </a:p>
      </dgm:t>
    </dgm:pt>
    <dgm:pt modelId="{0EE43CF2-E803-ED47-8076-88300F86A8ED}" type="pres">
      <dgm:prSet presAssocID="{AECBA68D-2456-E849-A173-FEB3A3281D06}" presName="compositeShape" presStyleCnt="0">
        <dgm:presLayoutVars>
          <dgm:chMax val="7"/>
          <dgm:dir/>
          <dgm:resizeHandles val="exact"/>
        </dgm:presLayoutVars>
      </dgm:prSet>
      <dgm:spPr/>
    </dgm:pt>
    <dgm:pt modelId="{0951F113-82B6-6349-8DD8-C737B9484598}" type="pres">
      <dgm:prSet presAssocID="{AECBA68D-2456-E849-A173-FEB3A3281D06}" presName="wedge1" presStyleLbl="node1" presStyleIdx="0" presStyleCnt="4" custLinFactNeighborX="-4752" custLinFactNeighborY="4319"/>
      <dgm:spPr/>
    </dgm:pt>
    <dgm:pt modelId="{A2A584A6-8AB6-4D43-A3F4-D47632C5D2F9}" type="pres">
      <dgm:prSet presAssocID="{AECBA68D-2456-E849-A173-FEB3A3281D06}" presName="wedge1Tx" presStyleLbl="node1" presStyleIdx="0" presStyleCnt="4">
        <dgm:presLayoutVars>
          <dgm:chMax val="0"/>
          <dgm:chPref val="0"/>
          <dgm:bulletEnabled val="1"/>
        </dgm:presLayoutVars>
      </dgm:prSet>
      <dgm:spPr/>
    </dgm:pt>
    <dgm:pt modelId="{17E67436-77C9-114B-91BA-763484A27F94}" type="pres">
      <dgm:prSet presAssocID="{AECBA68D-2456-E849-A173-FEB3A3281D06}" presName="wedge2" presStyleLbl="node1" presStyleIdx="1" presStyleCnt="4"/>
      <dgm:spPr/>
    </dgm:pt>
    <dgm:pt modelId="{4DB13B9A-73FC-034F-825C-67A1BE597C2F}" type="pres">
      <dgm:prSet presAssocID="{AECBA68D-2456-E849-A173-FEB3A3281D06}" presName="wedge2Tx" presStyleLbl="node1" presStyleIdx="1" presStyleCnt="4">
        <dgm:presLayoutVars>
          <dgm:chMax val="0"/>
          <dgm:chPref val="0"/>
          <dgm:bulletEnabled val="1"/>
        </dgm:presLayoutVars>
      </dgm:prSet>
      <dgm:spPr/>
    </dgm:pt>
    <dgm:pt modelId="{4CB74AAA-F8A2-744B-82E4-E3D19FF18A1B}" type="pres">
      <dgm:prSet presAssocID="{AECBA68D-2456-E849-A173-FEB3A3281D06}" presName="wedge3" presStyleLbl="node1" presStyleIdx="2" presStyleCnt="4"/>
      <dgm:spPr/>
    </dgm:pt>
    <dgm:pt modelId="{2B482101-F8F9-4B49-8113-043EE2ED4FE3}" type="pres">
      <dgm:prSet presAssocID="{AECBA68D-2456-E849-A173-FEB3A3281D06}" presName="wedge3Tx" presStyleLbl="node1" presStyleIdx="2" presStyleCnt="4">
        <dgm:presLayoutVars>
          <dgm:chMax val="0"/>
          <dgm:chPref val="0"/>
          <dgm:bulletEnabled val="1"/>
        </dgm:presLayoutVars>
      </dgm:prSet>
      <dgm:spPr/>
    </dgm:pt>
    <dgm:pt modelId="{EF85258B-E724-2249-BB63-F929AC896331}" type="pres">
      <dgm:prSet presAssocID="{AECBA68D-2456-E849-A173-FEB3A3281D06}" presName="wedge4" presStyleLbl="node1" presStyleIdx="3" presStyleCnt="4"/>
      <dgm:spPr/>
    </dgm:pt>
    <dgm:pt modelId="{FD17F14A-0CE4-D446-AD02-C78D3229FB9D}" type="pres">
      <dgm:prSet presAssocID="{AECBA68D-2456-E849-A173-FEB3A3281D06}" presName="wedge4Tx" presStyleLbl="node1" presStyleIdx="3" presStyleCnt="4">
        <dgm:presLayoutVars>
          <dgm:chMax val="0"/>
          <dgm:chPref val="0"/>
          <dgm:bulletEnabled val="1"/>
        </dgm:presLayoutVars>
      </dgm:prSet>
      <dgm:spPr/>
    </dgm:pt>
  </dgm:ptLst>
  <dgm:cxnLst>
    <dgm:cxn modelId="{8A653608-8E02-A64E-86C3-B5E536EE5680}" srcId="{AECBA68D-2456-E849-A173-FEB3A3281D06}" destId="{CF4432EF-84EA-F84C-B0F1-66D6ABD0D13B}" srcOrd="1" destOrd="0" parTransId="{0504DCD0-A967-BB48-B66E-8E3DB0AFAD3C}" sibTransId="{D8E4642E-EC4E-C04C-9757-823C1C57B878}"/>
    <dgm:cxn modelId="{26A5F70D-9A1A-6B46-93A5-058C12D1A493}" type="presOf" srcId="{5DCB4803-83AC-BE46-BE23-389EDF6CD411}" destId="{4CB74AAA-F8A2-744B-82E4-E3D19FF18A1B}" srcOrd="0" destOrd="0" presId="urn:microsoft.com/office/officeart/2005/8/layout/chart3"/>
    <dgm:cxn modelId="{B1F56821-47DA-CD4A-8662-7D970EB9DA3A}" type="presOf" srcId="{5DCB4803-83AC-BE46-BE23-389EDF6CD411}" destId="{2B482101-F8F9-4B49-8113-043EE2ED4FE3}" srcOrd="1" destOrd="0" presId="urn:microsoft.com/office/officeart/2005/8/layout/chart3"/>
    <dgm:cxn modelId="{ED80333B-32C0-B343-A065-E2994AAA161C}" type="presOf" srcId="{CF4432EF-84EA-F84C-B0F1-66D6ABD0D13B}" destId="{4DB13B9A-73FC-034F-825C-67A1BE597C2F}" srcOrd="1" destOrd="0" presId="urn:microsoft.com/office/officeart/2005/8/layout/chart3"/>
    <dgm:cxn modelId="{EDE75E4D-42E1-824B-8383-BAD403522925}" type="presOf" srcId="{2C4A93F1-9603-1846-815B-759BF22F0D3D}" destId="{EF85258B-E724-2249-BB63-F929AC896331}" srcOrd="0" destOrd="0" presId="urn:microsoft.com/office/officeart/2005/8/layout/chart3"/>
    <dgm:cxn modelId="{FBD18C5A-18BA-EA4A-9004-E772AFDD8942}" srcId="{AECBA68D-2456-E849-A173-FEB3A3281D06}" destId="{32114742-10C0-9845-9B94-FEFEC3664960}" srcOrd="0" destOrd="0" parTransId="{7A3DFC4F-DAA4-A348-B8D2-DC885D80C0DC}" sibTransId="{16E26D9B-11E8-304B-B1D0-B476750F23F7}"/>
    <dgm:cxn modelId="{5D86B697-7BD2-1B45-868C-6BD8E0B0C32B}" type="presOf" srcId="{2C4A93F1-9603-1846-815B-759BF22F0D3D}" destId="{FD17F14A-0CE4-D446-AD02-C78D3229FB9D}" srcOrd="1" destOrd="0" presId="urn:microsoft.com/office/officeart/2005/8/layout/chart3"/>
    <dgm:cxn modelId="{1DFAF6BD-638B-DB4D-8322-F172F3BAA627}" srcId="{AECBA68D-2456-E849-A173-FEB3A3281D06}" destId="{2C4A93F1-9603-1846-815B-759BF22F0D3D}" srcOrd="3" destOrd="0" parTransId="{1507696C-4294-CD4C-9AA5-869DB498482A}" sibTransId="{60EBE484-FDC6-794A-B5B9-5586D49CA288}"/>
    <dgm:cxn modelId="{74F7A8CA-C61F-AF46-9DD0-9393FA9A7981}" type="presOf" srcId="{AECBA68D-2456-E849-A173-FEB3A3281D06}" destId="{0EE43CF2-E803-ED47-8076-88300F86A8ED}" srcOrd="0" destOrd="0" presId="urn:microsoft.com/office/officeart/2005/8/layout/chart3"/>
    <dgm:cxn modelId="{6FA456EB-F755-4142-A1DC-90CCC4CE2515}" type="presOf" srcId="{CF4432EF-84EA-F84C-B0F1-66D6ABD0D13B}" destId="{17E67436-77C9-114B-91BA-763484A27F94}" srcOrd="0" destOrd="0" presId="urn:microsoft.com/office/officeart/2005/8/layout/chart3"/>
    <dgm:cxn modelId="{5213ADF3-E177-3342-A472-1B9CA5653FFA}" type="presOf" srcId="{32114742-10C0-9845-9B94-FEFEC3664960}" destId="{0951F113-82B6-6349-8DD8-C737B9484598}" srcOrd="0" destOrd="0" presId="urn:microsoft.com/office/officeart/2005/8/layout/chart3"/>
    <dgm:cxn modelId="{D9301AF6-17B1-434F-B818-16CD1C91FE8D}" type="presOf" srcId="{32114742-10C0-9845-9B94-FEFEC3664960}" destId="{A2A584A6-8AB6-4D43-A3F4-D47632C5D2F9}" srcOrd="1" destOrd="0" presId="urn:microsoft.com/office/officeart/2005/8/layout/chart3"/>
    <dgm:cxn modelId="{A4BAF8F7-C02A-A64F-BA48-449C0798E5D3}" srcId="{AECBA68D-2456-E849-A173-FEB3A3281D06}" destId="{5DCB4803-83AC-BE46-BE23-389EDF6CD411}" srcOrd="2" destOrd="0" parTransId="{20A5DAAE-E9B9-B54C-9134-B796FDE9B6DB}" sibTransId="{99B967B0-CCAA-4E42-A928-6D56970E5EFE}"/>
    <dgm:cxn modelId="{F85DB605-FACA-B44C-8C03-1F635F0D64E2}" type="presParOf" srcId="{0EE43CF2-E803-ED47-8076-88300F86A8ED}" destId="{0951F113-82B6-6349-8DD8-C737B9484598}" srcOrd="0" destOrd="0" presId="urn:microsoft.com/office/officeart/2005/8/layout/chart3"/>
    <dgm:cxn modelId="{E539F808-6140-C547-9812-140473EBE2FB}" type="presParOf" srcId="{0EE43CF2-E803-ED47-8076-88300F86A8ED}" destId="{A2A584A6-8AB6-4D43-A3F4-D47632C5D2F9}" srcOrd="1" destOrd="0" presId="urn:microsoft.com/office/officeart/2005/8/layout/chart3"/>
    <dgm:cxn modelId="{DB769AD3-5D60-7E44-B297-96751E67045A}" type="presParOf" srcId="{0EE43CF2-E803-ED47-8076-88300F86A8ED}" destId="{17E67436-77C9-114B-91BA-763484A27F94}" srcOrd="2" destOrd="0" presId="urn:microsoft.com/office/officeart/2005/8/layout/chart3"/>
    <dgm:cxn modelId="{D74B6C5C-A80B-EB4B-A726-CCAD3A67178C}" type="presParOf" srcId="{0EE43CF2-E803-ED47-8076-88300F86A8ED}" destId="{4DB13B9A-73FC-034F-825C-67A1BE597C2F}" srcOrd="3" destOrd="0" presId="urn:microsoft.com/office/officeart/2005/8/layout/chart3"/>
    <dgm:cxn modelId="{DFAB80A5-BE91-1D45-BE26-C95C88B0F91D}" type="presParOf" srcId="{0EE43CF2-E803-ED47-8076-88300F86A8ED}" destId="{4CB74AAA-F8A2-744B-82E4-E3D19FF18A1B}" srcOrd="4" destOrd="0" presId="urn:microsoft.com/office/officeart/2005/8/layout/chart3"/>
    <dgm:cxn modelId="{2DAE76E4-68A0-094E-9A75-83BF4CB49615}" type="presParOf" srcId="{0EE43CF2-E803-ED47-8076-88300F86A8ED}" destId="{2B482101-F8F9-4B49-8113-043EE2ED4FE3}" srcOrd="5" destOrd="0" presId="urn:microsoft.com/office/officeart/2005/8/layout/chart3"/>
    <dgm:cxn modelId="{F61849FA-39BF-0D40-BA67-8189377C63E8}" type="presParOf" srcId="{0EE43CF2-E803-ED47-8076-88300F86A8ED}" destId="{EF85258B-E724-2249-BB63-F929AC896331}" srcOrd="6" destOrd="0" presId="urn:microsoft.com/office/officeart/2005/8/layout/chart3"/>
    <dgm:cxn modelId="{422BD0B9-F5E4-A94F-A94D-051293DBCC8D}" type="presParOf" srcId="{0EE43CF2-E803-ED47-8076-88300F86A8ED}" destId="{FD17F14A-0CE4-D446-AD02-C78D3229FB9D}" srcOrd="7"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CBA68D-2456-E849-A173-FEB3A3281D06}" type="doc">
      <dgm:prSet loTypeId="urn:microsoft.com/office/officeart/2005/8/layout/chart3" loCatId="" qsTypeId="urn:microsoft.com/office/officeart/2005/8/quickstyle/simple1" qsCatId="simple" csTypeId="urn:microsoft.com/office/officeart/2005/8/colors/accent1_2" csCatId="accent1" phldr="1"/>
      <dgm:spPr/>
    </dgm:pt>
    <dgm:pt modelId="{32114742-10C0-9845-9B94-FEFEC3664960}">
      <dgm:prSet phldrT="[Text]"/>
      <dgm:spPr>
        <a:solidFill>
          <a:schemeClr val="tx2">
            <a:lumMod val="10000"/>
            <a:lumOff val="90000"/>
          </a:schemeClr>
        </a:solidFill>
      </dgm:spPr>
      <dgm:t>
        <a:bodyPr/>
        <a:lstStyle/>
        <a:p>
          <a:r>
            <a:rPr lang="en-GB">
              <a:solidFill>
                <a:schemeClr val="tx1"/>
              </a:solidFill>
            </a:rPr>
            <a:t>Supervision</a:t>
          </a:r>
        </a:p>
      </dgm:t>
    </dgm:pt>
    <dgm:pt modelId="{7A3DFC4F-DAA4-A348-B8D2-DC885D80C0DC}" type="parTrans" cxnId="{FBD18C5A-18BA-EA4A-9004-E772AFDD8942}">
      <dgm:prSet/>
      <dgm:spPr/>
      <dgm:t>
        <a:bodyPr/>
        <a:lstStyle/>
        <a:p>
          <a:endParaRPr lang="en-GB"/>
        </a:p>
      </dgm:t>
    </dgm:pt>
    <dgm:pt modelId="{16E26D9B-11E8-304B-B1D0-B476750F23F7}" type="sibTrans" cxnId="{FBD18C5A-18BA-EA4A-9004-E772AFDD8942}">
      <dgm:prSet/>
      <dgm:spPr/>
      <dgm:t>
        <a:bodyPr/>
        <a:lstStyle/>
        <a:p>
          <a:endParaRPr lang="en-GB"/>
        </a:p>
      </dgm:t>
    </dgm:pt>
    <dgm:pt modelId="{CF4432EF-84EA-F84C-B0F1-66D6ABD0D13B}">
      <dgm:prSet phldrT="[Text]" custT="1"/>
      <dgm:spPr>
        <a:solidFill>
          <a:schemeClr val="tx2">
            <a:lumMod val="10000"/>
            <a:lumOff val="90000"/>
          </a:schemeClr>
        </a:solidFill>
      </dgm:spPr>
      <dgm:t>
        <a:bodyPr/>
        <a:lstStyle/>
        <a:p>
          <a:r>
            <a:rPr lang="en-GB" sz="1800">
              <a:solidFill>
                <a:schemeClr val="tx1"/>
              </a:solidFill>
            </a:rPr>
            <a:t>Pedagogical relations</a:t>
          </a:r>
        </a:p>
      </dgm:t>
    </dgm:pt>
    <dgm:pt modelId="{0504DCD0-A967-BB48-B66E-8E3DB0AFAD3C}" type="parTrans" cxnId="{8A653608-8E02-A64E-86C3-B5E536EE5680}">
      <dgm:prSet/>
      <dgm:spPr/>
      <dgm:t>
        <a:bodyPr/>
        <a:lstStyle/>
        <a:p>
          <a:endParaRPr lang="en-GB"/>
        </a:p>
      </dgm:t>
    </dgm:pt>
    <dgm:pt modelId="{D8E4642E-EC4E-C04C-9757-823C1C57B878}" type="sibTrans" cxnId="{8A653608-8E02-A64E-86C3-B5E536EE5680}">
      <dgm:prSet/>
      <dgm:spPr/>
      <dgm:t>
        <a:bodyPr/>
        <a:lstStyle/>
        <a:p>
          <a:endParaRPr lang="en-GB"/>
        </a:p>
      </dgm:t>
    </dgm:pt>
    <dgm:pt modelId="{2C4A93F1-9603-1846-815B-759BF22F0D3D}">
      <dgm:prSet phldrT="[Text]"/>
      <dgm:spPr>
        <a:solidFill>
          <a:schemeClr val="tx2">
            <a:lumMod val="10000"/>
            <a:lumOff val="90000"/>
          </a:schemeClr>
        </a:solidFill>
      </dgm:spPr>
      <dgm:t>
        <a:bodyPr/>
        <a:lstStyle/>
        <a:p>
          <a:r>
            <a:rPr lang="en-GB">
              <a:solidFill>
                <a:schemeClr val="tx1"/>
              </a:solidFill>
            </a:rPr>
            <a:t>Practice</a:t>
          </a:r>
        </a:p>
      </dgm:t>
    </dgm:pt>
    <dgm:pt modelId="{1507696C-4294-CD4C-9AA5-869DB498482A}" type="parTrans" cxnId="{1DFAF6BD-638B-DB4D-8322-F172F3BAA627}">
      <dgm:prSet/>
      <dgm:spPr/>
      <dgm:t>
        <a:bodyPr/>
        <a:lstStyle/>
        <a:p>
          <a:endParaRPr lang="en-GB"/>
        </a:p>
      </dgm:t>
    </dgm:pt>
    <dgm:pt modelId="{60EBE484-FDC6-794A-B5B9-5586D49CA288}" type="sibTrans" cxnId="{1DFAF6BD-638B-DB4D-8322-F172F3BAA627}">
      <dgm:prSet/>
      <dgm:spPr/>
      <dgm:t>
        <a:bodyPr/>
        <a:lstStyle/>
        <a:p>
          <a:endParaRPr lang="en-GB"/>
        </a:p>
      </dgm:t>
    </dgm:pt>
    <dgm:pt modelId="{5DCB4803-83AC-BE46-BE23-389EDF6CD411}">
      <dgm:prSet phldrT="[Text]"/>
      <dgm:spPr>
        <a:solidFill>
          <a:schemeClr val="tx2">
            <a:lumMod val="10000"/>
            <a:lumOff val="90000"/>
          </a:schemeClr>
        </a:solidFill>
      </dgm:spPr>
      <dgm:t>
        <a:bodyPr/>
        <a:lstStyle/>
        <a:p>
          <a:r>
            <a:rPr lang="en-GB">
              <a:solidFill>
                <a:schemeClr val="tx1"/>
              </a:solidFill>
            </a:rPr>
            <a:t>Professional team-working</a:t>
          </a:r>
        </a:p>
      </dgm:t>
    </dgm:pt>
    <dgm:pt modelId="{20A5DAAE-E9B9-B54C-9134-B796FDE9B6DB}" type="parTrans" cxnId="{A4BAF8F7-C02A-A64F-BA48-449C0798E5D3}">
      <dgm:prSet/>
      <dgm:spPr/>
      <dgm:t>
        <a:bodyPr/>
        <a:lstStyle/>
        <a:p>
          <a:endParaRPr lang="en-GB"/>
        </a:p>
      </dgm:t>
    </dgm:pt>
    <dgm:pt modelId="{99B967B0-CCAA-4E42-A928-6D56970E5EFE}" type="sibTrans" cxnId="{A4BAF8F7-C02A-A64F-BA48-449C0798E5D3}">
      <dgm:prSet/>
      <dgm:spPr/>
      <dgm:t>
        <a:bodyPr/>
        <a:lstStyle/>
        <a:p>
          <a:endParaRPr lang="en-GB"/>
        </a:p>
      </dgm:t>
    </dgm:pt>
    <dgm:pt modelId="{0EE43CF2-E803-ED47-8076-88300F86A8ED}" type="pres">
      <dgm:prSet presAssocID="{AECBA68D-2456-E849-A173-FEB3A3281D06}" presName="compositeShape" presStyleCnt="0">
        <dgm:presLayoutVars>
          <dgm:chMax val="7"/>
          <dgm:dir/>
          <dgm:resizeHandles val="exact"/>
        </dgm:presLayoutVars>
      </dgm:prSet>
      <dgm:spPr/>
    </dgm:pt>
    <dgm:pt modelId="{0951F113-82B6-6349-8DD8-C737B9484598}" type="pres">
      <dgm:prSet presAssocID="{AECBA68D-2456-E849-A173-FEB3A3281D06}" presName="wedge1" presStyleLbl="node1" presStyleIdx="0" presStyleCnt="4" custLinFactNeighborX="-4752" custLinFactNeighborY="4319"/>
      <dgm:spPr/>
    </dgm:pt>
    <dgm:pt modelId="{A2A584A6-8AB6-4D43-A3F4-D47632C5D2F9}" type="pres">
      <dgm:prSet presAssocID="{AECBA68D-2456-E849-A173-FEB3A3281D06}" presName="wedge1Tx" presStyleLbl="node1" presStyleIdx="0" presStyleCnt="4">
        <dgm:presLayoutVars>
          <dgm:chMax val="0"/>
          <dgm:chPref val="0"/>
          <dgm:bulletEnabled val="1"/>
        </dgm:presLayoutVars>
      </dgm:prSet>
      <dgm:spPr/>
    </dgm:pt>
    <dgm:pt modelId="{17E67436-77C9-114B-91BA-763484A27F94}" type="pres">
      <dgm:prSet presAssocID="{AECBA68D-2456-E849-A173-FEB3A3281D06}" presName="wedge2" presStyleLbl="node1" presStyleIdx="1" presStyleCnt="4"/>
      <dgm:spPr/>
    </dgm:pt>
    <dgm:pt modelId="{4DB13B9A-73FC-034F-825C-67A1BE597C2F}" type="pres">
      <dgm:prSet presAssocID="{AECBA68D-2456-E849-A173-FEB3A3281D06}" presName="wedge2Tx" presStyleLbl="node1" presStyleIdx="1" presStyleCnt="4">
        <dgm:presLayoutVars>
          <dgm:chMax val="0"/>
          <dgm:chPref val="0"/>
          <dgm:bulletEnabled val="1"/>
        </dgm:presLayoutVars>
      </dgm:prSet>
      <dgm:spPr/>
    </dgm:pt>
    <dgm:pt modelId="{4CB74AAA-F8A2-744B-82E4-E3D19FF18A1B}" type="pres">
      <dgm:prSet presAssocID="{AECBA68D-2456-E849-A173-FEB3A3281D06}" presName="wedge3" presStyleLbl="node1" presStyleIdx="2" presStyleCnt="4"/>
      <dgm:spPr/>
    </dgm:pt>
    <dgm:pt modelId="{2B482101-F8F9-4B49-8113-043EE2ED4FE3}" type="pres">
      <dgm:prSet presAssocID="{AECBA68D-2456-E849-A173-FEB3A3281D06}" presName="wedge3Tx" presStyleLbl="node1" presStyleIdx="2" presStyleCnt="4">
        <dgm:presLayoutVars>
          <dgm:chMax val="0"/>
          <dgm:chPref val="0"/>
          <dgm:bulletEnabled val="1"/>
        </dgm:presLayoutVars>
      </dgm:prSet>
      <dgm:spPr/>
    </dgm:pt>
    <dgm:pt modelId="{EF85258B-E724-2249-BB63-F929AC896331}" type="pres">
      <dgm:prSet presAssocID="{AECBA68D-2456-E849-A173-FEB3A3281D06}" presName="wedge4" presStyleLbl="node1" presStyleIdx="3" presStyleCnt="4"/>
      <dgm:spPr/>
    </dgm:pt>
    <dgm:pt modelId="{FD17F14A-0CE4-D446-AD02-C78D3229FB9D}" type="pres">
      <dgm:prSet presAssocID="{AECBA68D-2456-E849-A173-FEB3A3281D06}" presName="wedge4Tx" presStyleLbl="node1" presStyleIdx="3" presStyleCnt="4">
        <dgm:presLayoutVars>
          <dgm:chMax val="0"/>
          <dgm:chPref val="0"/>
          <dgm:bulletEnabled val="1"/>
        </dgm:presLayoutVars>
      </dgm:prSet>
      <dgm:spPr/>
    </dgm:pt>
  </dgm:ptLst>
  <dgm:cxnLst>
    <dgm:cxn modelId="{8A653608-8E02-A64E-86C3-B5E536EE5680}" srcId="{AECBA68D-2456-E849-A173-FEB3A3281D06}" destId="{CF4432EF-84EA-F84C-B0F1-66D6ABD0D13B}" srcOrd="1" destOrd="0" parTransId="{0504DCD0-A967-BB48-B66E-8E3DB0AFAD3C}" sibTransId="{D8E4642E-EC4E-C04C-9757-823C1C57B878}"/>
    <dgm:cxn modelId="{26A5F70D-9A1A-6B46-93A5-058C12D1A493}" type="presOf" srcId="{5DCB4803-83AC-BE46-BE23-389EDF6CD411}" destId="{4CB74AAA-F8A2-744B-82E4-E3D19FF18A1B}" srcOrd="0" destOrd="0" presId="urn:microsoft.com/office/officeart/2005/8/layout/chart3"/>
    <dgm:cxn modelId="{B1F56821-47DA-CD4A-8662-7D970EB9DA3A}" type="presOf" srcId="{5DCB4803-83AC-BE46-BE23-389EDF6CD411}" destId="{2B482101-F8F9-4B49-8113-043EE2ED4FE3}" srcOrd="1" destOrd="0" presId="urn:microsoft.com/office/officeart/2005/8/layout/chart3"/>
    <dgm:cxn modelId="{ED80333B-32C0-B343-A065-E2994AAA161C}" type="presOf" srcId="{CF4432EF-84EA-F84C-B0F1-66D6ABD0D13B}" destId="{4DB13B9A-73FC-034F-825C-67A1BE597C2F}" srcOrd="1" destOrd="0" presId="urn:microsoft.com/office/officeart/2005/8/layout/chart3"/>
    <dgm:cxn modelId="{EDE75E4D-42E1-824B-8383-BAD403522925}" type="presOf" srcId="{2C4A93F1-9603-1846-815B-759BF22F0D3D}" destId="{EF85258B-E724-2249-BB63-F929AC896331}" srcOrd="0" destOrd="0" presId="urn:microsoft.com/office/officeart/2005/8/layout/chart3"/>
    <dgm:cxn modelId="{FBD18C5A-18BA-EA4A-9004-E772AFDD8942}" srcId="{AECBA68D-2456-E849-A173-FEB3A3281D06}" destId="{32114742-10C0-9845-9B94-FEFEC3664960}" srcOrd="0" destOrd="0" parTransId="{7A3DFC4F-DAA4-A348-B8D2-DC885D80C0DC}" sibTransId="{16E26D9B-11E8-304B-B1D0-B476750F23F7}"/>
    <dgm:cxn modelId="{5D86B697-7BD2-1B45-868C-6BD8E0B0C32B}" type="presOf" srcId="{2C4A93F1-9603-1846-815B-759BF22F0D3D}" destId="{FD17F14A-0CE4-D446-AD02-C78D3229FB9D}" srcOrd="1" destOrd="0" presId="urn:microsoft.com/office/officeart/2005/8/layout/chart3"/>
    <dgm:cxn modelId="{1DFAF6BD-638B-DB4D-8322-F172F3BAA627}" srcId="{AECBA68D-2456-E849-A173-FEB3A3281D06}" destId="{2C4A93F1-9603-1846-815B-759BF22F0D3D}" srcOrd="3" destOrd="0" parTransId="{1507696C-4294-CD4C-9AA5-869DB498482A}" sibTransId="{60EBE484-FDC6-794A-B5B9-5586D49CA288}"/>
    <dgm:cxn modelId="{74F7A8CA-C61F-AF46-9DD0-9393FA9A7981}" type="presOf" srcId="{AECBA68D-2456-E849-A173-FEB3A3281D06}" destId="{0EE43CF2-E803-ED47-8076-88300F86A8ED}" srcOrd="0" destOrd="0" presId="urn:microsoft.com/office/officeart/2005/8/layout/chart3"/>
    <dgm:cxn modelId="{6FA456EB-F755-4142-A1DC-90CCC4CE2515}" type="presOf" srcId="{CF4432EF-84EA-F84C-B0F1-66D6ABD0D13B}" destId="{17E67436-77C9-114B-91BA-763484A27F94}" srcOrd="0" destOrd="0" presId="urn:microsoft.com/office/officeart/2005/8/layout/chart3"/>
    <dgm:cxn modelId="{5213ADF3-E177-3342-A472-1B9CA5653FFA}" type="presOf" srcId="{32114742-10C0-9845-9B94-FEFEC3664960}" destId="{0951F113-82B6-6349-8DD8-C737B9484598}" srcOrd="0" destOrd="0" presId="urn:microsoft.com/office/officeart/2005/8/layout/chart3"/>
    <dgm:cxn modelId="{D9301AF6-17B1-434F-B818-16CD1C91FE8D}" type="presOf" srcId="{32114742-10C0-9845-9B94-FEFEC3664960}" destId="{A2A584A6-8AB6-4D43-A3F4-D47632C5D2F9}" srcOrd="1" destOrd="0" presId="urn:microsoft.com/office/officeart/2005/8/layout/chart3"/>
    <dgm:cxn modelId="{A4BAF8F7-C02A-A64F-BA48-449C0798E5D3}" srcId="{AECBA68D-2456-E849-A173-FEB3A3281D06}" destId="{5DCB4803-83AC-BE46-BE23-389EDF6CD411}" srcOrd="2" destOrd="0" parTransId="{20A5DAAE-E9B9-B54C-9134-B796FDE9B6DB}" sibTransId="{99B967B0-CCAA-4E42-A928-6D56970E5EFE}"/>
    <dgm:cxn modelId="{F85DB605-FACA-B44C-8C03-1F635F0D64E2}" type="presParOf" srcId="{0EE43CF2-E803-ED47-8076-88300F86A8ED}" destId="{0951F113-82B6-6349-8DD8-C737B9484598}" srcOrd="0" destOrd="0" presId="urn:microsoft.com/office/officeart/2005/8/layout/chart3"/>
    <dgm:cxn modelId="{E539F808-6140-C547-9812-140473EBE2FB}" type="presParOf" srcId="{0EE43CF2-E803-ED47-8076-88300F86A8ED}" destId="{A2A584A6-8AB6-4D43-A3F4-D47632C5D2F9}" srcOrd="1" destOrd="0" presId="urn:microsoft.com/office/officeart/2005/8/layout/chart3"/>
    <dgm:cxn modelId="{DB769AD3-5D60-7E44-B297-96751E67045A}" type="presParOf" srcId="{0EE43CF2-E803-ED47-8076-88300F86A8ED}" destId="{17E67436-77C9-114B-91BA-763484A27F94}" srcOrd="2" destOrd="0" presId="urn:microsoft.com/office/officeart/2005/8/layout/chart3"/>
    <dgm:cxn modelId="{D74B6C5C-A80B-EB4B-A726-CCAD3A67178C}" type="presParOf" srcId="{0EE43CF2-E803-ED47-8076-88300F86A8ED}" destId="{4DB13B9A-73FC-034F-825C-67A1BE597C2F}" srcOrd="3" destOrd="0" presId="urn:microsoft.com/office/officeart/2005/8/layout/chart3"/>
    <dgm:cxn modelId="{DFAB80A5-BE91-1D45-BE26-C95C88B0F91D}" type="presParOf" srcId="{0EE43CF2-E803-ED47-8076-88300F86A8ED}" destId="{4CB74AAA-F8A2-744B-82E4-E3D19FF18A1B}" srcOrd="4" destOrd="0" presId="urn:microsoft.com/office/officeart/2005/8/layout/chart3"/>
    <dgm:cxn modelId="{2DAE76E4-68A0-094E-9A75-83BF4CB49615}" type="presParOf" srcId="{0EE43CF2-E803-ED47-8076-88300F86A8ED}" destId="{2B482101-F8F9-4B49-8113-043EE2ED4FE3}" srcOrd="5" destOrd="0" presId="urn:microsoft.com/office/officeart/2005/8/layout/chart3"/>
    <dgm:cxn modelId="{F61849FA-39BF-0D40-BA67-8189377C63E8}" type="presParOf" srcId="{0EE43CF2-E803-ED47-8076-88300F86A8ED}" destId="{EF85258B-E724-2249-BB63-F929AC896331}" srcOrd="6" destOrd="0" presId="urn:microsoft.com/office/officeart/2005/8/layout/chart3"/>
    <dgm:cxn modelId="{422BD0B9-F5E4-A94F-A94D-051293DBCC8D}" type="presParOf" srcId="{0EE43CF2-E803-ED47-8076-88300F86A8ED}" destId="{FD17F14A-0CE4-D446-AD02-C78D3229FB9D}" srcOrd="7"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6171E0-134B-EF47-AF9A-7EF030C5F5FD}">
      <dsp:nvSpPr>
        <dsp:cNvPr id="0" name=""/>
        <dsp:cNvSpPr/>
      </dsp:nvSpPr>
      <dsp:spPr>
        <a:xfrm>
          <a:off x="0" y="4309110"/>
          <a:ext cx="8767482" cy="1433033"/>
        </a:xfrm>
        <a:prstGeom prst="rect">
          <a:avLst/>
        </a:prstGeom>
        <a:solidFill>
          <a:schemeClr val="tx2">
            <a:lumMod val="75000"/>
            <a:lum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GB" sz="2800" b="1" kern="1200">
              <a:latin typeface="+mn-lt"/>
              <a:cs typeface="Calibri" panose="020F0502020204030204" pitchFamily="34" charset="0"/>
            </a:rPr>
            <a:t>Data Analysis &amp; Interpretation</a:t>
          </a:r>
        </a:p>
      </dsp:txBody>
      <dsp:txXfrm>
        <a:off x="0" y="4309110"/>
        <a:ext cx="8767482" cy="773838"/>
      </dsp:txXfrm>
    </dsp:sp>
    <dsp:sp modelId="{7B2DBB3A-DD9E-FA4E-8D47-E68B22068E46}">
      <dsp:nvSpPr>
        <dsp:cNvPr id="0" name=""/>
        <dsp:cNvSpPr/>
      </dsp:nvSpPr>
      <dsp:spPr>
        <a:xfrm>
          <a:off x="4280" y="5111222"/>
          <a:ext cx="2919640" cy="659195"/>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IE" sz="1600" b="0" i="0" kern="1200">
              <a:latin typeface="+mn-lt"/>
            </a:rPr>
            <a:t>Social constructivist </a:t>
          </a:r>
        </a:p>
        <a:p>
          <a:pPr marL="0" lvl="0" indent="0" algn="ctr" defTabSz="711200">
            <a:lnSpc>
              <a:spcPct val="90000"/>
            </a:lnSpc>
            <a:spcBef>
              <a:spcPct val="0"/>
            </a:spcBef>
            <a:spcAft>
              <a:spcPct val="35000"/>
            </a:spcAft>
            <a:buNone/>
          </a:pPr>
          <a:r>
            <a:rPr lang="en-IE" sz="1600" b="0" i="0" kern="1200">
              <a:latin typeface="+mn-lt"/>
            </a:rPr>
            <a:t>interpretive framework</a:t>
          </a:r>
          <a:endParaRPr lang="en-GB" sz="1600" kern="1200">
            <a:latin typeface="+mn-lt"/>
            <a:cs typeface="Calibri" panose="020F0502020204030204" pitchFamily="34" charset="0"/>
          </a:endParaRPr>
        </a:p>
      </dsp:txBody>
      <dsp:txXfrm>
        <a:off x="4280" y="5111222"/>
        <a:ext cx="2919640" cy="659195"/>
      </dsp:txXfrm>
    </dsp:sp>
    <dsp:sp modelId="{E346898A-E1DE-4F44-8CC8-DE2C86718DE6}">
      <dsp:nvSpPr>
        <dsp:cNvPr id="0" name=""/>
        <dsp:cNvSpPr/>
      </dsp:nvSpPr>
      <dsp:spPr>
        <a:xfrm>
          <a:off x="2923920" y="5111222"/>
          <a:ext cx="2919640" cy="659195"/>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mn-lt"/>
              <a:cs typeface="Calibri" panose="020F0502020204030204" pitchFamily="34" charset="0"/>
            </a:rPr>
            <a:t>Six-phase reflexive thematic analysis</a:t>
          </a:r>
          <a:endParaRPr lang="en-IE" sz="1600" kern="1200">
            <a:latin typeface="+mn-lt"/>
            <a:cs typeface="Calibri" panose="020F0502020204030204" pitchFamily="34" charset="0"/>
          </a:endParaRPr>
        </a:p>
      </dsp:txBody>
      <dsp:txXfrm>
        <a:off x="2923920" y="5111222"/>
        <a:ext cx="2919640" cy="659195"/>
      </dsp:txXfrm>
    </dsp:sp>
    <dsp:sp modelId="{E7728160-9F3E-8C43-AAF5-F1D70C88D40D}">
      <dsp:nvSpPr>
        <dsp:cNvPr id="0" name=""/>
        <dsp:cNvSpPr/>
      </dsp:nvSpPr>
      <dsp:spPr>
        <a:xfrm>
          <a:off x="5843561" y="5111222"/>
          <a:ext cx="2919640" cy="659195"/>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IE" sz="1600" b="0" i="0" kern="1200"/>
            <a:t>NVivo 15 (</a:t>
          </a:r>
          <a:r>
            <a:rPr lang="en-IE" sz="1600" b="0" i="0" kern="1200" err="1"/>
            <a:t>Lumivero</a:t>
          </a:r>
          <a:r>
            <a:rPr lang="en-IE" sz="1600" b="0" i="0" kern="1200"/>
            <a:t>) </a:t>
          </a:r>
          <a:endParaRPr lang="en-GB" sz="1600" kern="1200">
            <a:latin typeface="+mn-lt"/>
            <a:cs typeface="Calibri" panose="020F0502020204030204" pitchFamily="34" charset="0"/>
          </a:endParaRPr>
        </a:p>
      </dsp:txBody>
      <dsp:txXfrm>
        <a:off x="5843561" y="5111222"/>
        <a:ext cx="2919640" cy="659195"/>
      </dsp:txXfrm>
    </dsp:sp>
    <dsp:sp modelId="{797B4559-68F9-F948-B71F-E87C2A663FEF}">
      <dsp:nvSpPr>
        <dsp:cNvPr id="0" name=""/>
        <dsp:cNvSpPr/>
      </dsp:nvSpPr>
      <dsp:spPr>
        <a:xfrm rot="10800000">
          <a:off x="0" y="2155346"/>
          <a:ext cx="8767482" cy="2204005"/>
        </a:xfrm>
        <a:prstGeom prst="upArrowCallout">
          <a:avLst/>
        </a:prstGeom>
        <a:solidFill>
          <a:schemeClr val="tx2">
            <a:lumMod val="75000"/>
            <a:lum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en-IE" sz="2800" b="1" kern="1200">
              <a:latin typeface="+mn-lt"/>
              <a:cs typeface="Calibri"/>
            </a:rPr>
            <a:t>Participants </a:t>
          </a:r>
          <a:endParaRPr lang="en-GB" sz="2800" b="1" kern="1200">
            <a:latin typeface="+mn-lt"/>
            <a:cs typeface="Calibri" panose="020F0502020204030204" pitchFamily="34" charset="0"/>
          </a:endParaRPr>
        </a:p>
      </dsp:txBody>
      <dsp:txXfrm rot="-10800000">
        <a:off x="0" y="2155346"/>
        <a:ext cx="8767482" cy="773605"/>
      </dsp:txXfrm>
    </dsp:sp>
    <dsp:sp modelId="{7A1EF7B8-5E05-9F47-BB35-FFA84F05B296}">
      <dsp:nvSpPr>
        <dsp:cNvPr id="0" name=""/>
        <dsp:cNvSpPr/>
      </dsp:nvSpPr>
      <dsp:spPr>
        <a:xfrm>
          <a:off x="0" y="2957141"/>
          <a:ext cx="4383741" cy="65899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GB" sz="1800" kern="1200">
              <a:latin typeface="+mn-lt"/>
              <a:cs typeface="Calibri"/>
            </a:rPr>
            <a:t>Undergraduate dental professional students </a:t>
          </a:r>
          <a:r>
            <a:rPr lang="en-GB" sz="1800" kern="1200">
              <a:latin typeface="+mn-lt"/>
              <a:ea typeface="+mn-lt"/>
              <a:cs typeface="Calibri"/>
            </a:rPr>
            <a:t>[P]</a:t>
          </a:r>
          <a:r>
            <a:rPr lang="en-GB" sz="1800" kern="1200">
              <a:latin typeface="+mn-lt"/>
              <a:cs typeface="Calibri"/>
            </a:rPr>
            <a:t> (n=15) </a:t>
          </a:r>
        </a:p>
      </dsp:txBody>
      <dsp:txXfrm>
        <a:off x="0" y="2957141"/>
        <a:ext cx="4383741" cy="658997"/>
      </dsp:txXfrm>
    </dsp:sp>
    <dsp:sp modelId="{958A6891-6659-CD4E-B573-F9B0723EB235}">
      <dsp:nvSpPr>
        <dsp:cNvPr id="0" name=""/>
        <dsp:cNvSpPr/>
      </dsp:nvSpPr>
      <dsp:spPr>
        <a:xfrm>
          <a:off x="4383741" y="2957141"/>
          <a:ext cx="4383741" cy="65899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GB" sz="1800" kern="1200">
              <a:latin typeface="+mn-lt"/>
              <a:cs typeface="Calibri"/>
            </a:rPr>
            <a:t>Clinical teaching staff </a:t>
          </a:r>
          <a:r>
            <a:rPr lang="en-GB" sz="1800" kern="1200">
              <a:latin typeface="+mn-lt"/>
              <a:ea typeface="+mn-lt"/>
              <a:cs typeface="Calibri"/>
            </a:rPr>
            <a:t>[TP]</a:t>
          </a:r>
          <a:r>
            <a:rPr lang="en-GB" sz="1800" kern="1200">
              <a:latin typeface="+mn-lt"/>
              <a:cs typeface="Calibri"/>
            </a:rPr>
            <a:t> (n=14) </a:t>
          </a:r>
        </a:p>
      </dsp:txBody>
      <dsp:txXfrm>
        <a:off x="4383741" y="2957141"/>
        <a:ext cx="4383741" cy="658997"/>
      </dsp:txXfrm>
    </dsp:sp>
    <dsp:sp modelId="{6219E349-C777-5B4F-871B-95371F62157B}">
      <dsp:nvSpPr>
        <dsp:cNvPr id="0" name=""/>
        <dsp:cNvSpPr/>
      </dsp:nvSpPr>
      <dsp:spPr>
        <a:xfrm rot="10800000">
          <a:off x="0" y="0"/>
          <a:ext cx="8767482" cy="2204005"/>
        </a:xfrm>
        <a:prstGeom prst="upArrowCallout">
          <a:avLst/>
        </a:prstGeom>
        <a:solidFill>
          <a:schemeClr val="tx2">
            <a:lumMod val="75000"/>
            <a:lum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GB" sz="3200" b="1" kern="1200">
              <a:latin typeface="+mn-lt"/>
              <a:cs typeface="Calibri" panose="020F0502020204030204" pitchFamily="34" charset="0"/>
            </a:rPr>
            <a:t>Method: Qualitative Research Design</a:t>
          </a:r>
        </a:p>
      </dsp:txBody>
      <dsp:txXfrm rot="-10800000">
        <a:off x="0" y="0"/>
        <a:ext cx="8767482" cy="773605"/>
      </dsp:txXfrm>
    </dsp:sp>
    <dsp:sp modelId="{F216FF84-E128-C64B-8CA1-5AA8D78EDABA}">
      <dsp:nvSpPr>
        <dsp:cNvPr id="0" name=""/>
        <dsp:cNvSpPr/>
      </dsp:nvSpPr>
      <dsp:spPr>
        <a:xfrm>
          <a:off x="4280" y="774631"/>
          <a:ext cx="2919640" cy="65899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mn-lt"/>
              <a:cs typeface="Calibri" panose="020F0502020204030204" pitchFamily="34" charset="0"/>
            </a:rPr>
            <a:t>Ethical approval</a:t>
          </a:r>
        </a:p>
      </dsp:txBody>
      <dsp:txXfrm>
        <a:off x="4280" y="774631"/>
        <a:ext cx="2919640" cy="658997"/>
      </dsp:txXfrm>
    </dsp:sp>
    <dsp:sp modelId="{07A66E7F-050F-5945-BE0E-2DAD1AE99559}">
      <dsp:nvSpPr>
        <dsp:cNvPr id="0" name=""/>
        <dsp:cNvSpPr/>
      </dsp:nvSpPr>
      <dsp:spPr>
        <a:xfrm>
          <a:off x="2923920" y="774631"/>
          <a:ext cx="2919640" cy="65899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mn-lt"/>
              <a:cs typeface="Calibri" panose="020F0502020204030204" pitchFamily="34" charset="0"/>
            </a:rPr>
            <a:t>Six focus groups</a:t>
          </a:r>
        </a:p>
      </dsp:txBody>
      <dsp:txXfrm>
        <a:off x="2923920" y="774631"/>
        <a:ext cx="2919640" cy="658997"/>
      </dsp:txXfrm>
    </dsp:sp>
    <dsp:sp modelId="{98A61FDD-42CA-7E43-AB5E-F2DF6F999AB1}">
      <dsp:nvSpPr>
        <dsp:cNvPr id="0" name=""/>
        <dsp:cNvSpPr/>
      </dsp:nvSpPr>
      <dsp:spPr>
        <a:xfrm>
          <a:off x="5843561" y="774631"/>
          <a:ext cx="2919640" cy="65899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mn-lt"/>
              <a:cs typeface="Calibri" panose="020F0502020204030204" pitchFamily="34" charset="0"/>
            </a:rPr>
            <a:t>Topic guide: Learning Space Rating System </a:t>
          </a:r>
        </a:p>
      </dsp:txBody>
      <dsp:txXfrm>
        <a:off x="5843561" y="774631"/>
        <a:ext cx="2919640" cy="6589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1F113-82B6-6349-8DD8-C737B9484598}">
      <dsp:nvSpPr>
        <dsp:cNvPr id="0" name=""/>
        <dsp:cNvSpPr/>
      </dsp:nvSpPr>
      <dsp:spPr>
        <a:xfrm>
          <a:off x="1768465" y="551657"/>
          <a:ext cx="4700689" cy="4700689"/>
        </a:xfrm>
        <a:prstGeom prst="pie">
          <a:avLst>
            <a:gd name="adj1" fmla="val 16200000"/>
            <a:gd name="adj2" fmla="val 0"/>
          </a:avLst>
        </a:prstGeom>
        <a:solidFill>
          <a:schemeClr val="tx2">
            <a:lumMod val="10000"/>
            <a:lumOff val="9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GB" sz="2600" kern="1200">
              <a:solidFill>
                <a:schemeClr val="tx1"/>
              </a:solidFill>
            </a:rPr>
            <a:t>Supervision</a:t>
          </a:r>
        </a:p>
      </dsp:txBody>
      <dsp:txXfrm>
        <a:off x="4172532" y="1421284"/>
        <a:ext cx="1734778" cy="1399014"/>
      </dsp:txXfrm>
    </dsp:sp>
    <dsp:sp modelId="{17E67436-77C9-114B-91BA-763484A27F94}">
      <dsp:nvSpPr>
        <dsp:cNvPr id="0" name=""/>
        <dsp:cNvSpPr/>
      </dsp:nvSpPr>
      <dsp:spPr>
        <a:xfrm>
          <a:off x="1793741" y="546734"/>
          <a:ext cx="4700689" cy="4700689"/>
        </a:xfrm>
        <a:prstGeom prst="pie">
          <a:avLst>
            <a:gd name="adj1" fmla="val 0"/>
            <a:gd name="adj2" fmla="val 5400000"/>
          </a:avLst>
        </a:prstGeom>
        <a:solidFill>
          <a:schemeClr val="tx2">
            <a:lumMod val="10000"/>
            <a:lumOff val="9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tx1"/>
              </a:solidFill>
            </a:rPr>
            <a:t>Pedagogical relations</a:t>
          </a:r>
        </a:p>
      </dsp:txBody>
      <dsp:txXfrm>
        <a:off x="4228027" y="2981020"/>
        <a:ext cx="1734778" cy="1399014"/>
      </dsp:txXfrm>
    </dsp:sp>
    <dsp:sp modelId="{4CB74AAA-F8A2-744B-82E4-E3D19FF18A1B}">
      <dsp:nvSpPr>
        <dsp:cNvPr id="0" name=""/>
        <dsp:cNvSpPr/>
      </dsp:nvSpPr>
      <dsp:spPr>
        <a:xfrm>
          <a:off x="1793741" y="546734"/>
          <a:ext cx="4700689" cy="4700689"/>
        </a:xfrm>
        <a:prstGeom prst="pie">
          <a:avLst>
            <a:gd name="adj1" fmla="val 5400000"/>
            <a:gd name="adj2" fmla="val 10800000"/>
          </a:avLst>
        </a:prstGeom>
        <a:solidFill>
          <a:schemeClr val="tx2">
            <a:lumMod val="10000"/>
            <a:lumOff val="9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GB" sz="2600" kern="1200">
              <a:solidFill>
                <a:schemeClr val="tx1"/>
              </a:solidFill>
            </a:rPr>
            <a:t>Professional team-working</a:t>
          </a:r>
        </a:p>
      </dsp:txBody>
      <dsp:txXfrm>
        <a:off x="2325367" y="2981020"/>
        <a:ext cx="1734778" cy="1399014"/>
      </dsp:txXfrm>
    </dsp:sp>
    <dsp:sp modelId="{EF85258B-E724-2249-BB63-F929AC896331}">
      <dsp:nvSpPr>
        <dsp:cNvPr id="0" name=""/>
        <dsp:cNvSpPr/>
      </dsp:nvSpPr>
      <dsp:spPr>
        <a:xfrm>
          <a:off x="1793741" y="546734"/>
          <a:ext cx="4700689" cy="4700689"/>
        </a:xfrm>
        <a:prstGeom prst="pie">
          <a:avLst>
            <a:gd name="adj1" fmla="val 10800000"/>
            <a:gd name="adj2" fmla="val 16200000"/>
          </a:avLst>
        </a:prstGeom>
        <a:solidFill>
          <a:schemeClr val="tx2">
            <a:lumMod val="10000"/>
            <a:lumOff val="9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GB" sz="2600" kern="1200">
              <a:solidFill>
                <a:schemeClr val="tx1"/>
              </a:solidFill>
            </a:rPr>
            <a:t>Practice</a:t>
          </a:r>
        </a:p>
      </dsp:txBody>
      <dsp:txXfrm>
        <a:off x="2325367" y="1414124"/>
        <a:ext cx="1734778" cy="13990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1F113-82B6-6349-8DD8-C737B9484598}">
      <dsp:nvSpPr>
        <dsp:cNvPr id="0" name=""/>
        <dsp:cNvSpPr/>
      </dsp:nvSpPr>
      <dsp:spPr>
        <a:xfrm>
          <a:off x="1301006" y="411041"/>
          <a:ext cx="3502494" cy="3502494"/>
        </a:xfrm>
        <a:prstGeom prst="pie">
          <a:avLst>
            <a:gd name="adj1" fmla="val 16200000"/>
            <a:gd name="adj2" fmla="val 0"/>
          </a:avLst>
        </a:prstGeom>
        <a:solidFill>
          <a:schemeClr val="tx2">
            <a:lumMod val="10000"/>
            <a:lumOff val="9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tx1"/>
              </a:solidFill>
            </a:rPr>
            <a:t>Supervision</a:t>
          </a:r>
        </a:p>
      </dsp:txBody>
      <dsp:txXfrm>
        <a:off x="3092282" y="1059002"/>
        <a:ext cx="1292587" cy="1042409"/>
      </dsp:txXfrm>
    </dsp:sp>
    <dsp:sp modelId="{17E67436-77C9-114B-91BA-763484A27F94}">
      <dsp:nvSpPr>
        <dsp:cNvPr id="0" name=""/>
        <dsp:cNvSpPr/>
      </dsp:nvSpPr>
      <dsp:spPr>
        <a:xfrm>
          <a:off x="1319839" y="407373"/>
          <a:ext cx="3502494" cy="3502494"/>
        </a:xfrm>
        <a:prstGeom prst="pie">
          <a:avLst>
            <a:gd name="adj1" fmla="val 0"/>
            <a:gd name="adj2" fmla="val 5400000"/>
          </a:avLst>
        </a:prstGeom>
        <a:solidFill>
          <a:schemeClr val="tx2">
            <a:lumMod val="10000"/>
            <a:lumOff val="9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tx1"/>
              </a:solidFill>
            </a:rPr>
            <a:t>Pedagogical relations</a:t>
          </a:r>
        </a:p>
      </dsp:txBody>
      <dsp:txXfrm>
        <a:off x="3133631" y="2221165"/>
        <a:ext cx="1292587" cy="1042409"/>
      </dsp:txXfrm>
    </dsp:sp>
    <dsp:sp modelId="{4CB74AAA-F8A2-744B-82E4-E3D19FF18A1B}">
      <dsp:nvSpPr>
        <dsp:cNvPr id="0" name=""/>
        <dsp:cNvSpPr/>
      </dsp:nvSpPr>
      <dsp:spPr>
        <a:xfrm>
          <a:off x="1319839" y="407373"/>
          <a:ext cx="3502494" cy="3502494"/>
        </a:xfrm>
        <a:prstGeom prst="pie">
          <a:avLst>
            <a:gd name="adj1" fmla="val 5400000"/>
            <a:gd name="adj2" fmla="val 10800000"/>
          </a:avLst>
        </a:prstGeom>
        <a:solidFill>
          <a:schemeClr val="tx2">
            <a:lumMod val="10000"/>
            <a:lumOff val="9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tx1"/>
              </a:solidFill>
            </a:rPr>
            <a:t>Professional team-working</a:t>
          </a:r>
        </a:p>
      </dsp:txBody>
      <dsp:txXfrm>
        <a:off x="1715955" y="2221165"/>
        <a:ext cx="1292587" cy="1042409"/>
      </dsp:txXfrm>
    </dsp:sp>
    <dsp:sp modelId="{EF85258B-E724-2249-BB63-F929AC896331}">
      <dsp:nvSpPr>
        <dsp:cNvPr id="0" name=""/>
        <dsp:cNvSpPr/>
      </dsp:nvSpPr>
      <dsp:spPr>
        <a:xfrm>
          <a:off x="1319839" y="407373"/>
          <a:ext cx="3502494" cy="3502494"/>
        </a:xfrm>
        <a:prstGeom prst="pie">
          <a:avLst>
            <a:gd name="adj1" fmla="val 10800000"/>
            <a:gd name="adj2" fmla="val 16200000"/>
          </a:avLst>
        </a:prstGeom>
        <a:solidFill>
          <a:schemeClr val="tx2">
            <a:lumMod val="10000"/>
            <a:lumOff val="9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tx1"/>
              </a:solidFill>
            </a:rPr>
            <a:t>Practice</a:t>
          </a:r>
        </a:p>
      </dsp:txBody>
      <dsp:txXfrm>
        <a:off x="1715955" y="1053667"/>
        <a:ext cx="1292587" cy="104240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007D4D-C991-64FA-AA9D-243C6D61C96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7F2AC3C-3BB9-68D2-06F8-E8CD9C1EC80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1C73A47-62AF-6440-88A4-7F263925F7EE}" type="datetimeFigureOut">
              <a:rPr lang="en-US" smtClean="0"/>
              <a:t>7/17/2026</a:t>
            </a:fld>
            <a:endParaRPr lang="en-US"/>
          </a:p>
        </p:txBody>
      </p:sp>
      <p:sp>
        <p:nvSpPr>
          <p:cNvPr id="4" name="Footer Placeholder 3">
            <a:extLst>
              <a:ext uri="{FF2B5EF4-FFF2-40B4-BE49-F238E27FC236}">
                <a16:creationId xmlns:a16="http://schemas.microsoft.com/office/drawing/2014/main" id="{92D765F3-8F6A-701F-E579-4714EDE7CD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A720FA6-F42C-A202-4A48-95BE50762A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23BD5F-7632-354A-8B8B-9F36B14DE62B}" type="slidenum">
              <a:rPr lang="en-US" smtClean="0"/>
              <a:t>‹#›</a:t>
            </a:fld>
            <a:endParaRPr lang="en-US"/>
          </a:p>
        </p:txBody>
      </p:sp>
    </p:spTree>
    <p:extLst>
      <p:ext uri="{BB962C8B-B14F-4D97-AF65-F5344CB8AC3E}">
        <p14:creationId xmlns:p14="http://schemas.microsoft.com/office/powerpoint/2010/main" val="42501626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0D081F-24EB-1A42-9C41-FF576235F031}"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254FCB-3A73-AE42-8FCF-C9A54D00E142}" type="slidenum">
              <a:rPr lang="en-US" smtClean="0"/>
              <a:t>‹#›</a:t>
            </a:fld>
            <a:endParaRPr lang="en-US"/>
          </a:p>
        </p:txBody>
      </p:sp>
    </p:spTree>
    <p:extLst>
      <p:ext uri="{BB962C8B-B14F-4D97-AF65-F5344CB8AC3E}">
        <p14:creationId xmlns:p14="http://schemas.microsoft.com/office/powerpoint/2010/main" val="160321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54FCB-3A73-AE42-8FCF-C9A54D00E142}" type="slidenum">
              <a:rPr lang="en-US" smtClean="0"/>
              <a:t>1</a:t>
            </a:fld>
            <a:endParaRPr lang="en-US"/>
          </a:p>
        </p:txBody>
      </p:sp>
    </p:spTree>
    <p:extLst>
      <p:ext uri="{BB962C8B-B14F-4D97-AF65-F5344CB8AC3E}">
        <p14:creationId xmlns:p14="http://schemas.microsoft.com/office/powerpoint/2010/main" val="3764878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start with the foundations – what exists? The learning environment has a physical presence and sits within a broader institutional context</a:t>
            </a:r>
          </a:p>
          <a:p>
            <a:endParaRPr lang="en-IE"/>
          </a:p>
        </p:txBody>
      </p:sp>
      <p:sp>
        <p:nvSpPr>
          <p:cNvPr id="4" name="Slide Number Placeholder 3"/>
          <p:cNvSpPr>
            <a:spLocks noGrp="1"/>
          </p:cNvSpPr>
          <p:nvPr>
            <p:ph type="sldNum" sz="quarter" idx="5"/>
          </p:nvPr>
        </p:nvSpPr>
        <p:spPr/>
        <p:txBody>
          <a:bodyPr/>
          <a:lstStyle/>
          <a:p>
            <a:fld id="{A8254FCB-3A73-AE42-8FCF-C9A54D00E142}" type="slidenum">
              <a:rPr lang="en-US" smtClean="0"/>
              <a:t>10</a:t>
            </a:fld>
            <a:endParaRPr lang="en-US"/>
          </a:p>
        </p:txBody>
      </p:sp>
    </p:spTree>
    <p:extLst>
      <p:ext uri="{BB962C8B-B14F-4D97-AF65-F5344CB8AC3E}">
        <p14:creationId xmlns:p14="http://schemas.microsoft.com/office/powerpoint/2010/main" val="3315886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environment then works to influence education by the affordances and constraints offered by the space.</a:t>
            </a:r>
          </a:p>
          <a:p>
            <a:endParaRPr lang="en-IE"/>
          </a:p>
        </p:txBody>
      </p:sp>
      <p:sp>
        <p:nvSpPr>
          <p:cNvPr id="4" name="Slide Number Placeholder 3"/>
          <p:cNvSpPr>
            <a:spLocks noGrp="1"/>
          </p:cNvSpPr>
          <p:nvPr>
            <p:ph type="sldNum" sz="quarter" idx="5"/>
          </p:nvPr>
        </p:nvSpPr>
        <p:spPr/>
        <p:txBody>
          <a:bodyPr/>
          <a:lstStyle/>
          <a:p>
            <a:fld id="{A8254FCB-3A73-AE42-8FCF-C9A54D00E142}" type="slidenum">
              <a:rPr lang="en-US" smtClean="0"/>
              <a:t>11</a:t>
            </a:fld>
            <a:endParaRPr lang="en-US"/>
          </a:p>
        </p:txBody>
      </p:sp>
    </p:spTree>
    <p:extLst>
      <p:ext uri="{BB962C8B-B14F-4D97-AF65-F5344CB8AC3E}">
        <p14:creationId xmlns:p14="http://schemas.microsoft.com/office/powerpoint/2010/main" val="3070290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These then affect educational processes i.e. what happens?</a:t>
            </a:r>
            <a:endParaRPr lang="en-IE"/>
          </a:p>
          <a:p>
            <a:endParaRPr lang="en-IE"/>
          </a:p>
        </p:txBody>
      </p:sp>
      <p:sp>
        <p:nvSpPr>
          <p:cNvPr id="4" name="Slide Number Placeholder 3"/>
          <p:cNvSpPr>
            <a:spLocks noGrp="1"/>
          </p:cNvSpPr>
          <p:nvPr>
            <p:ph type="sldNum" sz="quarter" idx="5"/>
          </p:nvPr>
        </p:nvSpPr>
        <p:spPr/>
        <p:txBody>
          <a:bodyPr/>
          <a:lstStyle/>
          <a:p>
            <a:fld id="{A8254FCB-3A73-AE42-8FCF-C9A54D00E142}" type="slidenum">
              <a:rPr lang="en-US" smtClean="0"/>
              <a:t>12</a:t>
            </a:fld>
            <a:endParaRPr lang="en-US"/>
          </a:p>
        </p:txBody>
      </p:sp>
    </p:spTree>
    <p:extLst>
      <p:ext uri="{BB962C8B-B14F-4D97-AF65-F5344CB8AC3E}">
        <p14:creationId xmlns:p14="http://schemas.microsoft.com/office/powerpoint/2010/main" val="5089259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Lastly, we consider the learning and experience outcomes of the process. </a:t>
            </a:r>
          </a:p>
          <a:p>
            <a:endParaRPr lang="en-IE"/>
          </a:p>
        </p:txBody>
      </p:sp>
      <p:sp>
        <p:nvSpPr>
          <p:cNvPr id="4" name="Slide Number Placeholder 3"/>
          <p:cNvSpPr>
            <a:spLocks noGrp="1"/>
          </p:cNvSpPr>
          <p:nvPr>
            <p:ph type="sldNum" sz="quarter" idx="5"/>
          </p:nvPr>
        </p:nvSpPr>
        <p:spPr/>
        <p:txBody>
          <a:bodyPr/>
          <a:lstStyle/>
          <a:p>
            <a:fld id="{A8254FCB-3A73-AE42-8FCF-C9A54D00E142}" type="slidenum">
              <a:rPr lang="en-US" smtClean="0"/>
              <a:t>13</a:t>
            </a:fld>
            <a:endParaRPr lang="en-US"/>
          </a:p>
        </p:txBody>
      </p:sp>
    </p:spTree>
    <p:extLst>
      <p:ext uri="{BB962C8B-B14F-4D97-AF65-F5344CB8AC3E}">
        <p14:creationId xmlns:p14="http://schemas.microsoft.com/office/powerpoint/2010/main" val="2372690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a:solidFill>
                  <a:schemeClr val="dk1"/>
                </a:solidFill>
                <a:latin typeface="Calibri"/>
                <a:ea typeface="Calibri"/>
                <a:cs typeface="Calibri"/>
                <a:sym typeface="Calibri"/>
              </a:rPr>
              <a:t>This study </a:t>
            </a:r>
            <a:r>
              <a:rPr lang="en-IE" sz="1200" b="0">
                <a:solidFill>
                  <a:schemeClr val="dk1"/>
                </a:solidFill>
                <a:latin typeface="Calibri"/>
                <a:ea typeface="Calibri"/>
                <a:cs typeface="Calibri"/>
                <a:sym typeface="Calibri"/>
              </a:rPr>
              <a:t>offers a theoretically-informed framework to enhance conceptual understanding of </a:t>
            </a:r>
            <a:r>
              <a:rPr lang="en-IE" sz="1200">
                <a:solidFill>
                  <a:schemeClr val="dk1"/>
                </a:solidFill>
                <a:latin typeface="Calibri"/>
                <a:ea typeface="Calibri"/>
                <a:cs typeface="Calibri"/>
                <a:sym typeface="Calibri"/>
              </a:rPr>
              <a:t>clinical learning spaces. This theoretical underpinning is a foundation for the advancement of more intentional, evidence-based design and evaluation approaches for dental and clinical education environments. Future research may be conducted to </a:t>
            </a:r>
            <a:r>
              <a:rPr lang="en-GB" sz="1200" b="0" i="0" kern="1200">
                <a:solidFill>
                  <a:schemeClr val="tx1"/>
                </a:solidFill>
                <a:effectLst/>
                <a:latin typeface="+mn-lt"/>
                <a:ea typeface="+mn-ea"/>
                <a:cs typeface="+mn-cs"/>
              </a:rPr>
              <a:t>support the attainment of improved learning outcomes, delivery of optimum clinical care and facilitate professional identity formation. </a:t>
            </a:r>
            <a:r>
              <a:rPr lang="en-IE" sz="1200" b="0" i="0" kern="1200">
                <a:solidFill>
                  <a:schemeClr val="tx1"/>
                </a:solidFill>
                <a:effectLst/>
                <a:latin typeface="+mn-lt"/>
                <a:ea typeface="+mn-ea"/>
                <a:cs typeface="+mn-cs"/>
              </a:rPr>
              <a:t> </a:t>
            </a:r>
            <a:endParaRPr lang="en-IE" sz="1200">
              <a:solidFill>
                <a:schemeClr val="dk1"/>
              </a:solidFill>
              <a:latin typeface="Calibri"/>
              <a:ea typeface="Calibri"/>
              <a:cs typeface="Calibri"/>
              <a:sym typeface="Calibri"/>
            </a:endParaRPr>
          </a:p>
          <a:p>
            <a:endParaRPr lang="en-IE"/>
          </a:p>
        </p:txBody>
      </p:sp>
      <p:sp>
        <p:nvSpPr>
          <p:cNvPr id="4" name="Slide Number Placeholder 3"/>
          <p:cNvSpPr>
            <a:spLocks noGrp="1"/>
          </p:cNvSpPr>
          <p:nvPr>
            <p:ph type="sldNum" sz="quarter" idx="5"/>
          </p:nvPr>
        </p:nvSpPr>
        <p:spPr/>
        <p:txBody>
          <a:bodyPr/>
          <a:lstStyle/>
          <a:p>
            <a:fld id="{A8254FCB-3A73-AE42-8FCF-C9A54D00E142}" type="slidenum">
              <a:rPr lang="en-US" smtClean="0"/>
              <a:t>14</a:t>
            </a:fld>
            <a:endParaRPr lang="en-US"/>
          </a:p>
        </p:txBody>
      </p:sp>
    </p:spTree>
    <p:extLst>
      <p:ext uri="{BB962C8B-B14F-4D97-AF65-F5344CB8AC3E}">
        <p14:creationId xmlns:p14="http://schemas.microsoft.com/office/powerpoint/2010/main" val="1618313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0" i="0" u="none" strike="noStrike" kern="1200" cap="none" spc="0" normalizeH="0" baseline="0" noProof="0">
                <a:ln>
                  <a:noFill/>
                </a:ln>
                <a:solidFill>
                  <a:prstClr val="black"/>
                </a:solidFill>
                <a:effectLst/>
                <a:uLnTx/>
                <a:uFillTx/>
                <a:latin typeface="+mn-lt"/>
                <a:ea typeface="+mn-ea"/>
                <a:cs typeface="+mn-cs"/>
              </a:rPr>
              <a:t>Learning spaces are not passive as evidenced by the voices of the students and teachers who experience them. They frame…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0" i="0" u="none" strike="noStrike" kern="1200" cap="none" spc="0" normalizeH="0" baseline="0" noProof="0">
                <a:ln>
                  <a:noFill/>
                </a:ln>
                <a:solidFill>
                  <a:prstClr val="black"/>
                </a:solidFill>
                <a:effectLst/>
                <a:uLnTx/>
                <a:uFillTx/>
                <a:latin typeface="+mn-lt"/>
                <a:ea typeface="+mn-ea"/>
                <a:cs typeface="+mn-cs"/>
              </a:rPr>
              <a:t>In keeping with existing learning space theory, learning spaces are multi-dimensional spaces, with constant interplay between the various elements –personal, social and organisational, and, crucially, in this study, the material aspect, also playing a key role in learning and teaching.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0" i="0" u="none" strike="noStrike" kern="1200" cap="none" spc="0" normalizeH="0" baseline="0" noProof="0">
                <a:ln>
                  <a:noFill/>
                </a:ln>
                <a:solidFill>
                  <a:prstClr val="black"/>
                </a:solidFill>
                <a:effectLst/>
                <a:uLnTx/>
                <a:uFillTx/>
                <a:latin typeface="+mn-lt"/>
                <a:ea typeface="+mn-ea"/>
                <a:cs typeface="+mn-cs"/>
              </a:rPr>
              <a:t>A thematic framework for understanding the impact of learning spaces in dental education has been developed and can be used to inform future research in this area. </a:t>
            </a:r>
          </a:p>
          <a:p>
            <a:endParaRPr lang="en-US"/>
          </a:p>
        </p:txBody>
      </p:sp>
      <p:sp>
        <p:nvSpPr>
          <p:cNvPr id="4" name="Slide Number Placeholder 3"/>
          <p:cNvSpPr>
            <a:spLocks noGrp="1"/>
          </p:cNvSpPr>
          <p:nvPr>
            <p:ph type="sldNum" sz="quarter" idx="5"/>
          </p:nvPr>
        </p:nvSpPr>
        <p:spPr/>
        <p:txBody>
          <a:bodyPr/>
          <a:lstStyle/>
          <a:p>
            <a:fld id="{A8254FCB-3A73-AE42-8FCF-C9A54D00E142}" type="slidenum">
              <a:rPr lang="en-US" smtClean="0"/>
              <a:t>15</a:t>
            </a:fld>
            <a:endParaRPr lang="en-US"/>
          </a:p>
        </p:txBody>
      </p:sp>
    </p:spTree>
    <p:extLst>
      <p:ext uri="{BB962C8B-B14F-4D97-AF65-F5344CB8AC3E}">
        <p14:creationId xmlns:p14="http://schemas.microsoft.com/office/powerpoint/2010/main" val="3497767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0" i="0" kern="1200">
                <a:solidFill>
                  <a:schemeClr val="tx1"/>
                </a:solidFill>
                <a:effectLst/>
                <a:latin typeface="+mn-lt"/>
                <a:ea typeface="+mn-ea"/>
                <a:cs typeface="+mn-cs"/>
              </a:rPr>
              <a:t>Gruppen et al., 2019, defined the learning spaces as the physical and virtual spaces in which learning and practice occurs.</a:t>
            </a: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Clinical learning environments play a central role in dental curricula, yet the role of the physical learning spaces remains under-explored.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Conceptually, existing theoretical framing has predominantly focused on psycho-social elements; less attention has been given to the physical elements, that is until 2019 when Gruppen and colleagues developed a conceptual framework, </a:t>
            </a:r>
            <a:r>
              <a:rPr lang="en-IE" sz="1200" b="0" i="0" kern="1200">
                <a:solidFill>
                  <a:schemeClr val="tx1"/>
                </a:solidFill>
                <a:effectLst/>
                <a:latin typeface="+mn-lt"/>
                <a:ea typeface="+mn-ea"/>
                <a:cs typeface="+mn-cs"/>
              </a:rPr>
              <a:t>based on socio-materiality concepts by Orlikowski, 2010,</a:t>
            </a:r>
            <a:r>
              <a:rPr lang="en-GB" sz="1200" kern="1200">
                <a:solidFill>
                  <a:schemeClr val="tx1"/>
                </a:solidFill>
                <a:effectLst/>
                <a:latin typeface="+mn-lt"/>
                <a:ea typeface="+mn-ea"/>
                <a:cs typeface="+mn-cs"/>
              </a:rPr>
              <a:t> which included a material element. Emerging evidence suggests that the physical dimension i.e. spatial, ambient and material factors influence learning experience.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Given the unique nature of dental learning spaces, in which patient safety &amp; wellbeing must be balanced with students’ educational needs, as well as the significant cost of developing and maintaining clinical spaces, it is important to understand how the physical infrastructure of dental clinics influences learning, teaching and practice in dental education programmes. </a:t>
            </a:r>
          </a:p>
          <a:p>
            <a:endParaRPr lang="en-IE"/>
          </a:p>
        </p:txBody>
      </p:sp>
      <p:sp>
        <p:nvSpPr>
          <p:cNvPr id="4" name="Slide Number Placeholder 3"/>
          <p:cNvSpPr>
            <a:spLocks noGrp="1"/>
          </p:cNvSpPr>
          <p:nvPr>
            <p:ph type="sldNum" sz="quarter" idx="5"/>
          </p:nvPr>
        </p:nvSpPr>
        <p:spPr/>
        <p:txBody>
          <a:bodyPr/>
          <a:lstStyle/>
          <a:p>
            <a:fld id="{A8254FCB-3A73-AE42-8FCF-C9A54D00E142}" type="slidenum">
              <a:rPr lang="en-US" smtClean="0"/>
              <a:t>2</a:t>
            </a:fld>
            <a:endParaRPr lang="en-US"/>
          </a:p>
        </p:txBody>
      </p:sp>
    </p:spTree>
    <p:extLst>
      <p:ext uri="{BB962C8B-B14F-4D97-AF65-F5344CB8AC3E}">
        <p14:creationId xmlns:p14="http://schemas.microsoft.com/office/powerpoint/2010/main" val="486836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overall aim…</a:t>
            </a:r>
          </a:p>
          <a:p>
            <a:r>
              <a:rPr lang="en-US"/>
              <a:t>The objectives were three-fold – </a:t>
            </a:r>
          </a:p>
          <a:p>
            <a:pPr marL="228600" indent="-228600">
              <a:buAutoNum type="arabicPeriod"/>
            </a:pPr>
            <a:r>
              <a:rPr lang="en-US"/>
              <a:t>This objective is viewed through a pedagogical lens – exploring participants’ lived experience of clinical learning</a:t>
            </a:r>
          </a:p>
          <a:p>
            <a:pPr marL="228600" indent="-228600">
              <a:buAutoNum type="arabicPeriod"/>
            </a:pPr>
            <a:r>
              <a:rPr lang="en-US"/>
              <a:t>The 2</a:t>
            </a:r>
            <a:r>
              <a:rPr lang="en-US" baseline="30000"/>
              <a:t>nd</a:t>
            </a:r>
            <a:r>
              <a:rPr lang="en-US"/>
              <a:t> objective looked at the dimensions of space which come to the fore in dental education</a:t>
            </a:r>
          </a:p>
          <a:p>
            <a:pPr marL="228600" indent="-228600">
              <a:buAutoNum type="arabicPeriod"/>
            </a:pPr>
            <a:r>
              <a:rPr lang="en-US"/>
              <a:t>To advance conceptual understanding by developing a thematic framework</a:t>
            </a:r>
          </a:p>
        </p:txBody>
      </p:sp>
      <p:sp>
        <p:nvSpPr>
          <p:cNvPr id="4" name="Slide Number Placeholder 3"/>
          <p:cNvSpPr>
            <a:spLocks noGrp="1"/>
          </p:cNvSpPr>
          <p:nvPr>
            <p:ph type="sldNum" sz="quarter" idx="5"/>
          </p:nvPr>
        </p:nvSpPr>
        <p:spPr/>
        <p:txBody>
          <a:bodyPr/>
          <a:lstStyle/>
          <a:p>
            <a:fld id="{A8254FCB-3A73-AE42-8FCF-C9A54D00E142}" type="slidenum">
              <a:rPr lang="en-US" smtClean="0"/>
              <a:t>3</a:t>
            </a:fld>
            <a:endParaRPr lang="en-US"/>
          </a:p>
        </p:txBody>
      </p:sp>
    </p:spTree>
    <p:extLst>
      <p:ext uri="{BB962C8B-B14F-4D97-AF65-F5344CB8AC3E}">
        <p14:creationId xmlns:p14="http://schemas.microsoft.com/office/powerpoint/2010/main" val="1043552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qualitative study was designed, and ethical approval confirmed, by the university ethics committee. </a:t>
            </a:r>
          </a:p>
          <a:p>
            <a:r>
              <a:rPr lang="en-US"/>
              <a:t>6 focus groups were conducted, 3 with teachers and 3 with students. A topic guide based on the elements of the LSRS V3 from EDUCAUSE was designed. </a:t>
            </a:r>
          </a:p>
          <a:p>
            <a:r>
              <a:rPr lang="en-US"/>
              <a:t>LSRS-now in V3 – is a framework to measure the potential performance of learning spaces. Part A focuses on institutional readiness, planning, operations and evaluation process. Part B addresses specific features and affordances of physical spaces – environmental quality, layout &amp; furnishings, technology &amp; tools, inclusion. These were the elements that informed the exploration of the material dimension of the learning space. </a:t>
            </a:r>
          </a:p>
          <a:p>
            <a:r>
              <a:rPr lang="en-US"/>
              <a:t>Participant summary </a:t>
            </a:r>
          </a:p>
          <a:p>
            <a:r>
              <a:rPr lang="en-US"/>
              <a:t>Flexible, inductive coding</a:t>
            </a:r>
          </a:p>
          <a:p>
            <a:r>
              <a:rPr lang="en-US"/>
              <a:t>Reflexivity maintained researcher positionality acknowledged</a:t>
            </a:r>
          </a:p>
        </p:txBody>
      </p:sp>
      <p:sp>
        <p:nvSpPr>
          <p:cNvPr id="4" name="Slide Number Placeholder 3"/>
          <p:cNvSpPr>
            <a:spLocks noGrp="1"/>
          </p:cNvSpPr>
          <p:nvPr>
            <p:ph type="sldNum" sz="quarter" idx="5"/>
          </p:nvPr>
        </p:nvSpPr>
        <p:spPr/>
        <p:txBody>
          <a:bodyPr/>
          <a:lstStyle/>
          <a:p>
            <a:fld id="{A8254FCB-3A73-AE42-8FCF-C9A54D00E142}" type="slidenum">
              <a:rPr lang="en-US" smtClean="0"/>
              <a:t>4</a:t>
            </a:fld>
            <a:endParaRPr lang="en-US"/>
          </a:p>
        </p:txBody>
      </p:sp>
    </p:spTree>
    <p:extLst>
      <p:ext uri="{BB962C8B-B14F-4D97-AF65-F5344CB8AC3E}">
        <p14:creationId xmlns:p14="http://schemas.microsoft.com/office/powerpoint/2010/main" val="3411255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IE"/>
              <a:t>And now results, which will be discussed as we go through. </a:t>
            </a:r>
            <a:endParaRPr lang="en-GB"/>
          </a:p>
          <a:p>
            <a:endParaRPr lang="en-US"/>
          </a:p>
        </p:txBody>
      </p:sp>
      <p:sp>
        <p:nvSpPr>
          <p:cNvPr id="4" name="Slide Number Placeholder 3"/>
          <p:cNvSpPr>
            <a:spLocks noGrp="1"/>
          </p:cNvSpPr>
          <p:nvPr>
            <p:ph type="sldNum" sz="quarter" idx="5"/>
          </p:nvPr>
        </p:nvSpPr>
        <p:spPr/>
        <p:txBody>
          <a:bodyPr/>
          <a:lstStyle/>
          <a:p>
            <a:fld id="{A8254FCB-3A73-AE42-8FCF-C9A54D00E142}" type="slidenum">
              <a:rPr lang="en-US" smtClean="0"/>
              <a:t>5</a:t>
            </a:fld>
            <a:endParaRPr lang="en-US"/>
          </a:p>
        </p:txBody>
      </p:sp>
    </p:spTree>
    <p:extLst>
      <p:ext uri="{BB962C8B-B14F-4D97-AF65-F5344CB8AC3E}">
        <p14:creationId xmlns:p14="http://schemas.microsoft.com/office/powerpoint/2010/main" val="1702698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68481-0ADE-8F42-DCCA-882F20955B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CE0B3F-BB0B-3D7D-F95B-29E267A0B8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AD52B7-2680-3324-18C6-7D13232D8C4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Through the data, we saw that the space influenced practice, </a:t>
            </a:r>
            <a:r>
              <a:rPr lang="en-GB"/>
              <a:t>supervision, pedagogical relations, professional team-working. </a:t>
            </a:r>
          </a:p>
          <a:p>
            <a:pPr marL="0" indent="0">
              <a:buNone/>
            </a:pPr>
            <a:r>
              <a:rPr lang="en-GB"/>
              <a:t>Mediated by the spatial affordances of the learning space (Gibson, 1979; Greeno, 1994)</a:t>
            </a:r>
          </a:p>
          <a:p>
            <a:pPr marL="0" indent="0">
              <a:buNone/>
            </a:pPr>
            <a:r>
              <a:rPr lang="en-GB"/>
              <a:t>Looking at practice first – students are novice practitioners, honing and developing their skills, the space around them can act as a barrier or facilitator</a:t>
            </a:r>
          </a:p>
          <a:p>
            <a:pPr marL="0" indent="0">
              <a:buNone/>
            </a:pPr>
            <a:r>
              <a:rPr lang="en-GB"/>
              <a:t>The teachers communicated their skill at balancing both student-centred education and patient-centred care</a:t>
            </a:r>
          </a:p>
          <a:p>
            <a:pPr marL="0" indent="0">
              <a:buNone/>
            </a:pPr>
            <a:r>
              <a:rPr lang="en-GB"/>
              <a:t>The influence of the space in establishing team-working dynamics in a professional setting also came through</a:t>
            </a:r>
          </a:p>
          <a:p>
            <a:pPr marL="0" indent="0">
              <a:buNone/>
            </a:pPr>
            <a:r>
              <a:rPr lang="en-GB"/>
              <a:t>Finally, in the last element, </a:t>
            </a:r>
            <a:r>
              <a:rPr lang="en-IE" sz="1200" b="0" i="0" kern="1200">
                <a:solidFill>
                  <a:schemeClr val="tx1"/>
                </a:solidFill>
                <a:effectLst/>
                <a:latin typeface="+mn-lt"/>
                <a:ea typeface="+mn-ea"/>
                <a:cs typeface="+mn-cs"/>
              </a:rPr>
              <a:t>we see a spatial pedagogy, which emphasises the ways in which the organisation and design of educational spaces shape patterns of teaching and learning. From this perspective, space is not simply a passive location in which educational activities occur but rather an active element that structures interaction, visibility and participation within learning environments (Boys, 2010; Temple, 2008)</a:t>
            </a:r>
            <a:endParaRPr lang="en-GB"/>
          </a:p>
          <a:p>
            <a:pPr marL="0" indent="0">
              <a:buNone/>
            </a:pPr>
            <a:r>
              <a:rPr lang="en-GB"/>
              <a:t>***</a:t>
            </a:r>
          </a:p>
          <a:p>
            <a:pPr marL="0" indent="0">
              <a:buNone/>
            </a:pPr>
            <a:r>
              <a:rPr lang="en-IE"/>
              <a:t>Other Practice quote option: there's a lot more space for each unit and I think it gives that, like the calmness to it. I think that helps the patient as well [P1.5}</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0" i="0" kern="1200">
                <a:solidFill>
                  <a:schemeClr val="tx1"/>
                </a:solidFill>
                <a:effectLst/>
                <a:latin typeface="+mn-lt"/>
                <a:ea typeface="+mn-ea"/>
                <a:cs typeface="+mn-cs"/>
              </a:rPr>
              <a:t>Pedagogy - Thomas (2010) contends that space and learning are inextricably linked, to the point that a particular learning space becomes integral to the definition of that kind of learning. Consider dental spaces – signature pedagogy – chairside teaching.</a:t>
            </a:r>
          </a:p>
          <a:p>
            <a:pPr marL="0" indent="0">
              <a:buNone/>
            </a:pPr>
            <a:endParaRPr lang="en-IE"/>
          </a:p>
          <a:p>
            <a:pPr marL="0" indent="0">
              <a:buNone/>
            </a:pPr>
            <a:endParaRPr lang="en-GB"/>
          </a:p>
          <a:p>
            <a:endParaRPr lang="en-US"/>
          </a:p>
        </p:txBody>
      </p:sp>
      <p:sp>
        <p:nvSpPr>
          <p:cNvPr id="4" name="Slide Number Placeholder 3">
            <a:extLst>
              <a:ext uri="{FF2B5EF4-FFF2-40B4-BE49-F238E27FC236}">
                <a16:creationId xmlns:a16="http://schemas.microsoft.com/office/drawing/2014/main" id="{49A98A7A-202E-F041-AA79-6D79BFCA6C4F}"/>
              </a:ext>
            </a:extLst>
          </p:cNvPr>
          <p:cNvSpPr>
            <a:spLocks noGrp="1"/>
          </p:cNvSpPr>
          <p:nvPr>
            <p:ph type="sldNum" sz="quarter" idx="5"/>
          </p:nvPr>
        </p:nvSpPr>
        <p:spPr/>
        <p:txBody>
          <a:bodyPr/>
          <a:lstStyle/>
          <a:p>
            <a:fld id="{A8254FCB-3A73-AE42-8FCF-C9A54D00E142}" type="slidenum">
              <a:rPr lang="en-US" smtClean="0"/>
              <a:t>6</a:t>
            </a:fld>
            <a:endParaRPr lang="en-US"/>
          </a:p>
        </p:txBody>
      </p:sp>
    </p:spTree>
    <p:extLst>
      <p:ext uri="{BB962C8B-B14F-4D97-AF65-F5344CB8AC3E}">
        <p14:creationId xmlns:p14="http://schemas.microsoft.com/office/powerpoint/2010/main" val="135939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1B4A3-AEED-C9E3-BA91-D1D2AA428B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C6A2C3-B1BC-99E1-E5CF-E756815FDC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3418A9-CC0B-4BDC-30AD-C73B455B292C}"/>
              </a:ext>
            </a:extLst>
          </p:cNvPr>
          <p:cNvSpPr>
            <a:spLocks noGrp="1"/>
          </p:cNvSpPr>
          <p:nvPr>
            <p:ph type="body" idx="1"/>
          </p:nvPr>
        </p:nvSpPr>
        <p:spPr/>
        <p:txBody>
          <a:bodyPr/>
          <a:lstStyle/>
          <a:p>
            <a:pPr marL="0" indent="0">
              <a:buNone/>
            </a:pPr>
            <a:r>
              <a:rPr lang="en-GB"/>
              <a:t>The elements which came through in the data are in keeping with the conceptual framework of Gruppen at al, noted earlier. </a:t>
            </a:r>
          </a:p>
          <a:p>
            <a:pPr marL="0" indent="0">
              <a:buNone/>
            </a:pPr>
            <a:r>
              <a:rPr lang="en-GB"/>
              <a:t>Individual – wellbeing, student voice (uncertainty, appreciation, sometimes indifference); teacher voice (intuition, goodwill, their lived experience as students)</a:t>
            </a:r>
          </a:p>
          <a:p>
            <a:pPr marL="0" indent="0">
              <a:buNone/>
            </a:pPr>
            <a:r>
              <a:rPr lang="en-GB"/>
              <a:t>Social – teamwork, learning from peers, development of professional relationships, negative impacts through potential for animosity</a:t>
            </a:r>
          </a:p>
          <a:p>
            <a:pPr marL="0" indent="0">
              <a:buNone/>
            </a:pPr>
            <a:r>
              <a:rPr lang="en-US"/>
              <a:t>Institutional – silo-based thinking, scheduling, allocation of space/units</a:t>
            </a:r>
          </a:p>
          <a:p>
            <a:pPr marL="0" indent="0">
              <a:buNone/>
            </a:pPr>
            <a:r>
              <a:rPr lang="en-US"/>
              <a:t>Physical – design, configuration, lighting, connection to outside, acoustics, equipment</a:t>
            </a:r>
          </a:p>
          <a:p>
            <a:pPr marL="0" indent="0">
              <a:buNone/>
            </a:pPr>
            <a:r>
              <a:rPr lang="en-US"/>
              <a:t>Virtual – technology as both facilitator and barrier to practice, learning and teaching</a:t>
            </a:r>
          </a:p>
        </p:txBody>
      </p:sp>
      <p:sp>
        <p:nvSpPr>
          <p:cNvPr id="4" name="Slide Number Placeholder 3">
            <a:extLst>
              <a:ext uri="{FF2B5EF4-FFF2-40B4-BE49-F238E27FC236}">
                <a16:creationId xmlns:a16="http://schemas.microsoft.com/office/drawing/2014/main" id="{F2046B81-A943-8843-78A6-A6CEB93E3888}"/>
              </a:ext>
            </a:extLst>
          </p:cNvPr>
          <p:cNvSpPr>
            <a:spLocks noGrp="1"/>
          </p:cNvSpPr>
          <p:nvPr>
            <p:ph type="sldNum" sz="quarter" idx="5"/>
          </p:nvPr>
        </p:nvSpPr>
        <p:spPr/>
        <p:txBody>
          <a:bodyPr/>
          <a:lstStyle/>
          <a:p>
            <a:fld id="{A8254FCB-3A73-AE42-8FCF-C9A54D00E142}" type="slidenum">
              <a:rPr lang="en-US" smtClean="0"/>
              <a:t>7</a:t>
            </a:fld>
            <a:endParaRPr lang="en-US"/>
          </a:p>
        </p:txBody>
      </p:sp>
    </p:spTree>
    <p:extLst>
      <p:ext uri="{BB962C8B-B14F-4D97-AF65-F5344CB8AC3E}">
        <p14:creationId xmlns:p14="http://schemas.microsoft.com/office/powerpoint/2010/main" val="249393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38857-0301-8799-7868-18E7B9F88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135CFE-549A-9B7E-F619-9B2B0EBFE6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4F8379-60B5-29E6-11FC-7B67DFD20530}"/>
              </a:ext>
            </a:extLst>
          </p:cNvPr>
          <p:cNvSpPr>
            <a:spLocks noGrp="1"/>
          </p:cNvSpPr>
          <p:nvPr>
            <p:ph type="body" idx="1"/>
          </p:nvPr>
        </p:nvSpPr>
        <p:spPr/>
        <p:txBody>
          <a:bodyPr/>
          <a:lstStyle/>
          <a:p>
            <a:pPr marL="0" indent="0">
              <a:buNone/>
            </a:pPr>
            <a:endParaRPr lang="en-GB"/>
          </a:p>
          <a:p>
            <a:r>
              <a:rPr lang="en-US"/>
              <a:t>In steps 3-5 of B&amp;C, themes began to emerge, tested, refined…</a:t>
            </a:r>
          </a:p>
          <a:p>
            <a:r>
              <a:rPr lang="en-US"/>
              <a:t>6 substantive themes were </a:t>
            </a:r>
            <a:r>
              <a:rPr lang="en-US" err="1"/>
              <a:t>finalised</a:t>
            </a:r>
            <a:r>
              <a:rPr lang="en-US"/>
              <a:t>, which bring together the data gained in the experience of participants and dimensions of the spaces from the first two objectives…</a:t>
            </a:r>
          </a:p>
          <a:p>
            <a:r>
              <a:rPr lang="en-US"/>
              <a:t>The first of these encompasses the simultaneous activities of balancing patient care with students’ clinical educational needs</a:t>
            </a:r>
          </a:p>
          <a:p>
            <a:r>
              <a:rPr lang="en-US"/>
              <a:t>In theme 2, </a:t>
            </a:r>
          </a:p>
        </p:txBody>
      </p:sp>
      <p:sp>
        <p:nvSpPr>
          <p:cNvPr id="4" name="Slide Number Placeholder 3">
            <a:extLst>
              <a:ext uri="{FF2B5EF4-FFF2-40B4-BE49-F238E27FC236}">
                <a16:creationId xmlns:a16="http://schemas.microsoft.com/office/drawing/2014/main" id="{A20B5905-A933-BBF8-C3A4-A1990C434CBE}"/>
              </a:ext>
            </a:extLst>
          </p:cNvPr>
          <p:cNvSpPr>
            <a:spLocks noGrp="1"/>
          </p:cNvSpPr>
          <p:nvPr>
            <p:ph type="sldNum" sz="quarter" idx="5"/>
          </p:nvPr>
        </p:nvSpPr>
        <p:spPr/>
        <p:txBody>
          <a:bodyPr/>
          <a:lstStyle/>
          <a:p>
            <a:fld id="{A8254FCB-3A73-AE42-8FCF-C9A54D00E142}" type="slidenum">
              <a:rPr lang="en-US" smtClean="0"/>
              <a:t>8</a:t>
            </a:fld>
            <a:endParaRPr lang="en-US"/>
          </a:p>
        </p:txBody>
      </p:sp>
    </p:spTree>
    <p:extLst>
      <p:ext uri="{BB962C8B-B14F-4D97-AF65-F5344CB8AC3E}">
        <p14:creationId xmlns:p14="http://schemas.microsoft.com/office/powerpoint/2010/main" val="1932108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order to then understand the relationship of the themes to </a:t>
            </a:r>
            <a:r>
              <a:rPr lang="en-US" err="1"/>
              <a:t>eachother</a:t>
            </a:r>
            <a:r>
              <a:rPr lang="en-US"/>
              <a:t>, a thematic framework was developed as shown here…</a:t>
            </a:r>
          </a:p>
        </p:txBody>
      </p:sp>
      <p:sp>
        <p:nvSpPr>
          <p:cNvPr id="4" name="Slide Number Placeholder 3"/>
          <p:cNvSpPr>
            <a:spLocks noGrp="1"/>
          </p:cNvSpPr>
          <p:nvPr>
            <p:ph type="sldNum" sz="quarter" idx="5"/>
          </p:nvPr>
        </p:nvSpPr>
        <p:spPr/>
        <p:txBody>
          <a:bodyPr/>
          <a:lstStyle/>
          <a:p>
            <a:fld id="{A8254FCB-3A73-AE42-8FCF-C9A54D00E142}" type="slidenum">
              <a:rPr lang="en-US" smtClean="0"/>
              <a:t>9</a:t>
            </a:fld>
            <a:endParaRPr lang="en-US"/>
          </a:p>
        </p:txBody>
      </p:sp>
    </p:spTree>
    <p:extLst>
      <p:ext uri="{BB962C8B-B14F-4D97-AF65-F5344CB8AC3E}">
        <p14:creationId xmlns:p14="http://schemas.microsoft.com/office/powerpoint/2010/main" val="12840139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7F2C4-A831-E628-DE5C-17BEA6910FBB}"/>
              </a:ext>
            </a:extLst>
          </p:cNvPr>
          <p:cNvSpPr>
            <a:spLocks noGrp="1"/>
          </p:cNvSpPr>
          <p:nvPr>
            <p:ph type="ctrTitle"/>
          </p:nvPr>
        </p:nvSpPr>
        <p:spPr>
          <a:xfrm>
            <a:off x="358775" y="4649491"/>
            <a:ext cx="9013825" cy="867502"/>
          </a:xfrm>
        </p:spPr>
        <p:txBody>
          <a:bodyPr lIns="0" anchor="t">
            <a:normAutofit/>
          </a:bodyPr>
          <a:lstStyle>
            <a:lvl1pPr algn="l">
              <a:defRPr sz="4000" b="1" i="0">
                <a:solidFill>
                  <a:schemeClr val="bg1"/>
                </a:solidFill>
                <a:latin typeface="Lucida Bright" panose="02040602050505020304" pitchFamily="18" charset="77"/>
              </a:defRPr>
            </a:lvl1pPr>
          </a:lstStyle>
          <a:p>
            <a:r>
              <a:rPr lang="en-US"/>
              <a:t>Click to edit Master title style</a:t>
            </a:r>
          </a:p>
        </p:txBody>
      </p:sp>
      <p:sp>
        <p:nvSpPr>
          <p:cNvPr id="3" name="Subtitle 2">
            <a:extLst>
              <a:ext uri="{FF2B5EF4-FFF2-40B4-BE49-F238E27FC236}">
                <a16:creationId xmlns:a16="http://schemas.microsoft.com/office/drawing/2014/main" id="{FA621050-1B20-E74A-A5D9-A6221B8BE9A9}"/>
              </a:ext>
            </a:extLst>
          </p:cNvPr>
          <p:cNvSpPr>
            <a:spLocks noGrp="1"/>
          </p:cNvSpPr>
          <p:nvPr>
            <p:ph type="subTitle" idx="1"/>
          </p:nvPr>
        </p:nvSpPr>
        <p:spPr>
          <a:xfrm>
            <a:off x="358776" y="5710084"/>
            <a:ext cx="9013824" cy="946438"/>
          </a:xfrm>
        </p:spPr>
        <p:txBody>
          <a:bodyPr lIns="0">
            <a:normAutofit/>
          </a:bodyPr>
          <a:lstStyle>
            <a:lvl1pPr marL="0" indent="0" algn="l">
              <a:lnSpc>
                <a:spcPts val="2200"/>
              </a:lnSpc>
              <a:spcBef>
                <a:spcPts val="0"/>
              </a:spcBef>
              <a:buNone/>
              <a:defRPr sz="2000" b="0" i="0">
                <a:solidFill>
                  <a:schemeClr val="bg1"/>
                </a:solidFill>
                <a:latin typeface="+mn-lt"/>
                <a:cs typeface="FiraGO" panose="020B0503050000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6899D572-C094-EDBB-DCD5-899B4768B0A6}"/>
              </a:ext>
            </a:extLst>
          </p:cNvPr>
          <p:cNvPicPr>
            <a:picLocks noChangeAspect="1"/>
          </p:cNvPicPr>
          <p:nvPr userDrawn="1"/>
        </p:nvPicPr>
        <p:blipFill>
          <a:blip r:embed="rId3"/>
          <a:srcRect l="3366" t="3664" r="605" b="422"/>
          <a:stretch/>
        </p:blipFill>
        <p:spPr>
          <a:xfrm>
            <a:off x="1" y="1411"/>
            <a:ext cx="12191999" cy="4456400"/>
          </a:xfrm>
          <a:prstGeom prst="rect">
            <a:avLst/>
          </a:prstGeom>
          <a:ln>
            <a:noFill/>
          </a:ln>
        </p:spPr>
      </p:pic>
    </p:spTree>
    <p:extLst>
      <p:ext uri="{BB962C8B-B14F-4D97-AF65-F5344CB8AC3E}">
        <p14:creationId xmlns:p14="http://schemas.microsoft.com/office/powerpoint/2010/main" val="3179442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AD2EAD3-B3C8-1AAE-2E57-A22516283373}"/>
              </a:ext>
            </a:extLst>
          </p:cNvPr>
          <p:cNvSpPr>
            <a:spLocks noGrp="1"/>
          </p:cNvSpPr>
          <p:nvPr>
            <p:ph type="title"/>
          </p:nvPr>
        </p:nvSpPr>
        <p:spPr>
          <a:xfrm>
            <a:off x="4445998" y="424851"/>
            <a:ext cx="7388650" cy="894802"/>
          </a:xfrm>
        </p:spPr>
        <p:txBody>
          <a:bodyPr lIns="0" anchor="ctr">
            <a:normAutofit/>
          </a:bodyPr>
          <a:lstStyle>
            <a:lvl1pPr>
              <a:defRPr sz="2800" b="1" i="0">
                <a:latin typeface="Lucida Bright" panose="02040602050505020304" pitchFamily="18" charset="77"/>
              </a:defRPr>
            </a:lvl1pPr>
          </a:lstStyle>
          <a:p>
            <a:r>
              <a:rPr lang="en-US"/>
              <a:t>Click to edit Master title style</a:t>
            </a:r>
            <a:endParaRPr lang="en-GB"/>
          </a:p>
        </p:txBody>
      </p:sp>
      <p:sp>
        <p:nvSpPr>
          <p:cNvPr id="7" name="Content Placeholder 6">
            <a:extLst>
              <a:ext uri="{FF2B5EF4-FFF2-40B4-BE49-F238E27FC236}">
                <a16:creationId xmlns:a16="http://schemas.microsoft.com/office/drawing/2014/main" id="{264C86FA-F521-C3E1-C25E-A52AE7F9F3E4}"/>
              </a:ext>
            </a:extLst>
          </p:cNvPr>
          <p:cNvSpPr>
            <a:spLocks noGrp="1"/>
          </p:cNvSpPr>
          <p:nvPr>
            <p:ph sz="quarter" idx="11"/>
          </p:nvPr>
        </p:nvSpPr>
        <p:spPr>
          <a:xfrm>
            <a:off x="4511675" y="1601788"/>
            <a:ext cx="7323138" cy="4892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3" name="Text Placeholder 2">
            <a:extLst>
              <a:ext uri="{FF2B5EF4-FFF2-40B4-BE49-F238E27FC236}">
                <a16:creationId xmlns:a16="http://schemas.microsoft.com/office/drawing/2014/main" id="{736624C3-4FA3-CC01-7863-58CDFF563C8C}"/>
              </a:ext>
            </a:extLst>
          </p:cNvPr>
          <p:cNvSpPr>
            <a:spLocks noGrp="1"/>
          </p:cNvSpPr>
          <p:nvPr>
            <p:ph type="body" sz="quarter" idx="12"/>
          </p:nvPr>
        </p:nvSpPr>
        <p:spPr>
          <a:xfrm>
            <a:off x="549275" y="1778000"/>
            <a:ext cx="3473450" cy="4622800"/>
          </a:xfrm>
        </p:spPr>
        <p:txBody>
          <a:bodyPr anchor="ctr"/>
          <a:lstStyle>
            <a:lvl1pPr marL="0" indent="0">
              <a:buNone/>
              <a:defRPr>
                <a:solidFill>
                  <a:schemeClr val="bg1"/>
                </a:solidFill>
                <a:latin typeface="Lucida Bright" panose="02040602050505020304" pitchFamily="18" charset="0"/>
              </a:defRPr>
            </a:lvl1pPr>
            <a:lvl2pPr marL="457200" indent="0">
              <a:buNone/>
              <a:defRPr>
                <a:solidFill>
                  <a:schemeClr val="bg1"/>
                </a:solidFill>
                <a:latin typeface="Lucida Bright" panose="02040602050505020304" pitchFamily="18" charset="0"/>
              </a:defRPr>
            </a:lvl2pPr>
            <a:lvl3pPr marL="914400" indent="0">
              <a:buNone/>
              <a:defRPr>
                <a:solidFill>
                  <a:schemeClr val="bg1"/>
                </a:solidFill>
                <a:latin typeface="Lucida Bright" panose="02040602050505020304" pitchFamily="18" charset="0"/>
              </a:defRPr>
            </a:lvl3pPr>
            <a:lvl4pPr marL="1371600" indent="0">
              <a:buNone/>
              <a:defRPr>
                <a:solidFill>
                  <a:schemeClr val="bg1"/>
                </a:solidFill>
                <a:latin typeface="Lucida Bright" panose="02040602050505020304" pitchFamily="18" charset="0"/>
              </a:defRPr>
            </a:lvl4pPr>
            <a:lvl5pPr marL="1828800" indent="0">
              <a:buNone/>
              <a:defRPr>
                <a:solidFill>
                  <a:schemeClr val="bg1"/>
                </a:solidFill>
                <a:latin typeface="Lucida Bright" panose="020406020505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1677485495"/>
      </p:ext>
    </p:extLst>
  </p:cSld>
  <p:clrMapOvr>
    <a:masterClrMapping/>
  </p:clrMapOvr>
  <p:extLst>
    <p:ext uri="{DCECCB84-F9BA-43D5-87BE-67443E8EF086}">
      <p15:sldGuideLst xmlns:p15="http://schemas.microsoft.com/office/powerpoint/2012/main">
        <p15:guide id="1" pos="46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C4C0F68-0050-F719-6CA5-F8A812677395}"/>
              </a:ext>
            </a:extLst>
          </p:cNvPr>
          <p:cNvSpPr>
            <a:spLocks noGrp="1"/>
          </p:cNvSpPr>
          <p:nvPr>
            <p:ph type="title"/>
          </p:nvPr>
        </p:nvSpPr>
        <p:spPr>
          <a:xfrm>
            <a:off x="369285" y="433932"/>
            <a:ext cx="7426682" cy="894802"/>
          </a:xfrm>
        </p:spPr>
        <p:txBody>
          <a:bodyPr lIns="0" anchor="ctr">
            <a:normAutofit/>
          </a:bodyPr>
          <a:lstStyle>
            <a:lvl1pPr>
              <a:defRPr sz="2800" b="1" i="0">
                <a:latin typeface="Lucida Bright" panose="02040602050505020304" pitchFamily="18" charset="77"/>
              </a:defRPr>
            </a:lvl1pPr>
          </a:lstStyle>
          <a:p>
            <a:r>
              <a:rPr lang="en-US"/>
              <a:t>Click to edit Master title style</a:t>
            </a:r>
            <a:endParaRPr lang="en-GB"/>
          </a:p>
        </p:txBody>
      </p:sp>
      <p:sp>
        <p:nvSpPr>
          <p:cNvPr id="6" name="Content Placeholder 5">
            <a:extLst>
              <a:ext uri="{FF2B5EF4-FFF2-40B4-BE49-F238E27FC236}">
                <a16:creationId xmlns:a16="http://schemas.microsoft.com/office/drawing/2014/main" id="{CFF54BC0-5300-042B-CB3F-776203BDE92B}"/>
              </a:ext>
            </a:extLst>
          </p:cNvPr>
          <p:cNvSpPr>
            <a:spLocks noGrp="1"/>
          </p:cNvSpPr>
          <p:nvPr>
            <p:ph sz="quarter" idx="11"/>
          </p:nvPr>
        </p:nvSpPr>
        <p:spPr>
          <a:xfrm>
            <a:off x="369888" y="1601788"/>
            <a:ext cx="7426325" cy="482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3" name="Text Placeholder 2">
            <a:extLst>
              <a:ext uri="{FF2B5EF4-FFF2-40B4-BE49-F238E27FC236}">
                <a16:creationId xmlns:a16="http://schemas.microsoft.com/office/drawing/2014/main" id="{17F70563-EC56-4282-81FD-208A98571823}"/>
              </a:ext>
            </a:extLst>
          </p:cNvPr>
          <p:cNvSpPr>
            <a:spLocks noGrp="1"/>
          </p:cNvSpPr>
          <p:nvPr>
            <p:ph type="body" sz="quarter" idx="12"/>
          </p:nvPr>
        </p:nvSpPr>
        <p:spPr>
          <a:xfrm>
            <a:off x="8310563" y="1747838"/>
            <a:ext cx="3313112" cy="4581525"/>
          </a:xfrm>
        </p:spPr>
        <p:txBody>
          <a:bodyPr anchor="ctr"/>
          <a:lstStyle>
            <a:lvl1pPr marL="0" indent="0">
              <a:buNone/>
              <a:defRPr>
                <a:solidFill>
                  <a:schemeClr val="bg1"/>
                </a:solidFill>
                <a:latin typeface="Lucida Bright" panose="02040602050505020304" pitchFamily="18" charset="0"/>
              </a:defRPr>
            </a:lvl1pPr>
            <a:lvl2pPr marL="457200" indent="0">
              <a:buNone/>
              <a:defRPr>
                <a:solidFill>
                  <a:schemeClr val="bg1"/>
                </a:solidFill>
                <a:latin typeface="Lucida Bright" panose="02040602050505020304" pitchFamily="18" charset="0"/>
              </a:defRPr>
            </a:lvl2pPr>
            <a:lvl3pPr marL="914400" indent="0">
              <a:buNone/>
              <a:defRPr>
                <a:solidFill>
                  <a:schemeClr val="bg1"/>
                </a:solidFill>
                <a:latin typeface="Lucida Bright" panose="02040602050505020304" pitchFamily="18" charset="0"/>
              </a:defRPr>
            </a:lvl3pPr>
            <a:lvl4pPr marL="1371600" indent="0">
              <a:buNone/>
              <a:defRPr>
                <a:solidFill>
                  <a:schemeClr val="bg1"/>
                </a:solidFill>
                <a:latin typeface="Lucida Bright" panose="02040602050505020304" pitchFamily="18" charset="0"/>
              </a:defRPr>
            </a:lvl4pPr>
            <a:lvl5pPr marL="1828800" indent="0">
              <a:buNone/>
              <a:defRPr>
                <a:solidFill>
                  <a:schemeClr val="bg1"/>
                </a:solidFill>
                <a:latin typeface="Lucida Bright" panose="020406020505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4093638713"/>
      </p:ext>
    </p:extLst>
  </p:cSld>
  <p:clrMapOvr>
    <a:masterClrMapping/>
  </p:clrMapOvr>
  <p:extLst>
    <p:ext uri="{DCECCB84-F9BA-43D5-87BE-67443E8EF086}">
      <p15:sldGuideLst xmlns:p15="http://schemas.microsoft.com/office/powerpoint/2012/main">
        <p15:guide id="1" pos="46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C4C0F68-0050-F719-6CA5-F8A812677395}"/>
              </a:ext>
            </a:extLst>
          </p:cNvPr>
          <p:cNvSpPr>
            <a:spLocks noGrp="1"/>
          </p:cNvSpPr>
          <p:nvPr>
            <p:ph type="title"/>
          </p:nvPr>
        </p:nvSpPr>
        <p:spPr>
          <a:xfrm>
            <a:off x="6239436" y="433932"/>
            <a:ext cx="4007223" cy="894802"/>
          </a:xfrm>
        </p:spPr>
        <p:txBody>
          <a:bodyPr lIns="0" anchor="ctr">
            <a:normAutofit/>
          </a:bodyPr>
          <a:lstStyle>
            <a:lvl1pPr>
              <a:defRPr sz="2800" b="1" i="0">
                <a:latin typeface="Lucida Bright" panose="02040602050505020304" pitchFamily="18" charset="77"/>
              </a:defRPr>
            </a:lvl1pPr>
          </a:lstStyle>
          <a:p>
            <a:r>
              <a:rPr lang="en-US"/>
              <a:t>Click to edit Master title style</a:t>
            </a:r>
            <a:endParaRPr lang="en-GB"/>
          </a:p>
        </p:txBody>
      </p:sp>
      <p:sp>
        <p:nvSpPr>
          <p:cNvPr id="5" name="Text Placeholder 2">
            <a:extLst>
              <a:ext uri="{FF2B5EF4-FFF2-40B4-BE49-F238E27FC236}">
                <a16:creationId xmlns:a16="http://schemas.microsoft.com/office/drawing/2014/main" id="{D8D42090-919D-F7C8-EFB8-2804D0CDB2DA}"/>
              </a:ext>
            </a:extLst>
          </p:cNvPr>
          <p:cNvSpPr>
            <a:spLocks noGrp="1"/>
          </p:cNvSpPr>
          <p:nvPr>
            <p:ph type="body" idx="1"/>
          </p:nvPr>
        </p:nvSpPr>
        <p:spPr>
          <a:xfrm>
            <a:off x="6239436" y="1602557"/>
            <a:ext cx="5595212" cy="4895081"/>
          </a:xfrm>
        </p:spPr>
        <p:txBody>
          <a:bodyPr lIns="0">
            <a:normAutofit/>
          </a:bodyPr>
          <a:lstStyle>
            <a:lvl1pPr marL="0" indent="0">
              <a:buNone/>
              <a:defRPr sz="3000" b="0" i="0">
                <a:solidFill>
                  <a:schemeClr val="tx1"/>
                </a:solidFill>
                <a:latin typeface="+mn-lt"/>
                <a:cs typeface="FiraGO" panose="020B05030500000200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Picture Placeholder 5">
            <a:extLst>
              <a:ext uri="{FF2B5EF4-FFF2-40B4-BE49-F238E27FC236}">
                <a16:creationId xmlns:a16="http://schemas.microsoft.com/office/drawing/2014/main" id="{5790F57F-526C-33D5-BE44-C90C7E91A46B}"/>
              </a:ext>
            </a:extLst>
          </p:cNvPr>
          <p:cNvSpPr>
            <a:spLocks noGrp="1"/>
          </p:cNvSpPr>
          <p:nvPr>
            <p:ph type="pic" sz="quarter" idx="10"/>
          </p:nvPr>
        </p:nvSpPr>
        <p:spPr>
          <a:xfrm>
            <a:off x="298450" y="298450"/>
            <a:ext cx="5486400" cy="6299200"/>
          </a:xfrm>
        </p:spPr>
        <p:txBody>
          <a:bodyPr/>
          <a:lstStyle/>
          <a:p>
            <a:r>
              <a:rPr lang="en-US"/>
              <a:t>Click icon to add picture</a:t>
            </a:r>
            <a:endParaRPr lang="en-IE"/>
          </a:p>
        </p:txBody>
      </p:sp>
    </p:spTree>
    <p:extLst>
      <p:ext uri="{BB962C8B-B14F-4D97-AF65-F5344CB8AC3E}">
        <p14:creationId xmlns:p14="http://schemas.microsoft.com/office/powerpoint/2010/main" val="547616609"/>
      </p:ext>
    </p:extLst>
  </p:cSld>
  <p:clrMapOvr>
    <a:masterClrMapping/>
  </p:clrMapOvr>
  <p:extLst>
    <p:ext uri="{DCECCB84-F9BA-43D5-87BE-67443E8EF086}">
      <p15:sldGuideLst xmlns:p15="http://schemas.microsoft.com/office/powerpoint/2012/main">
        <p15:guide id="1" pos="46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C4C0F68-0050-F719-6CA5-F8A812677395}"/>
              </a:ext>
            </a:extLst>
          </p:cNvPr>
          <p:cNvSpPr>
            <a:spLocks noGrp="1"/>
          </p:cNvSpPr>
          <p:nvPr>
            <p:ph type="title"/>
          </p:nvPr>
        </p:nvSpPr>
        <p:spPr>
          <a:xfrm>
            <a:off x="369284" y="433932"/>
            <a:ext cx="9549415" cy="894802"/>
          </a:xfrm>
        </p:spPr>
        <p:txBody>
          <a:bodyPr lIns="0" anchor="ctr">
            <a:normAutofit/>
          </a:bodyPr>
          <a:lstStyle>
            <a:lvl1pPr>
              <a:defRPr sz="2800" b="1" i="0">
                <a:latin typeface="Lucida Bright" panose="02040602050505020304" pitchFamily="18" charset="77"/>
              </a:defRPr>
            </a:lvl1pPr>
          </a:lstStyle>
          <a:p>
            <a:r>
              <a:rPr lang="en-US"/>
              <a:t>Click to edit Master title style</a:t>
            </a:r>
            <a:endParaRPr lang="en-GB"/>
          </a:p>
        </p:txBody>
      </p:sp>
      <p:sp>
        <p:nvSpPr>
          <p:cNvPr id="6" name="Content Placeholder 5">
            <a:extLst>
              <a:ext uri="{FF2B5EF4-FFF2-40B4-BE49-F238E27FC236}">
                <a16:creationId xmlns:a16="http://schemas.microsoft.com/office/drawing/2014/main" id="{A920AAE3-A18A-AA79-78E7-579CF2C27E71}"/>
              </a:ext>
            </a:extLst>
          </p:cNvPr>
          <p:cNvSpPr>
            <a:spLocks noGrp="1"/>
          </p:cNvSpPr>
          <p:nvPr>
            <p:ph sz="quarter" idx="10"/>
          </p:nvPr>
        </p:nvSpPr>
        <p:spPr>
          <a:xfrm>
            <a:off x="369888" y="1470025"/>
            <a:ext cx="11474450" cy="5127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28406771"/>
      </p:ext>
    </p:extLst>
  </p:cSld>
  <p:clrMapOvr>
    <a:masterClrMapping/>
  </p:clrMapOvr>
  <p:extLst>
    <p:ext uri="{DCECCB84-F9BA-43D5-87BE-67443E8EF086}">
      <p15:sldGuideLst xmlns:p15="http://schemas.microsoft.com/office/powerpoint/2012/main">
        <p15:guide id="1" pos="46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6AFE663-5B50-3373-0A8E-8B738123713F}"/>
              </a:ext>
            </a:extLst>
          </p:cNvPr>
          <p:cNvSpPr>
            <a:spLocks noGrp="1"/>
          </p:cNvSpPr>
          <p:nvPr>
            <p:ph type="body" sz="quarter" idx="11"/>
          </p:nvPr>
        </p:nvSpPr>
        <p:spPr>
          <a:xfrm>
            <a:off x="358775" y="2956845"/>
            <a:ext cx="11442700" cy="21702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2" name="Title 1">
            <a:extLst>
              <a:ext uri="{FF2B5EF4-FFF2-40B4-BE49-F238E27FC236}">
                <a16:creationId xmlns:a16="http://schemas.microsoft.com/office/drawing/2014/main" id="{EE651AA5-75E8-D91A-60D1-0EA937C2E75A}"/>
              </a:ext>
            </a:extLst>
          </p:cNvPr>
          <p:cNvSpPr>
            <a:spLocks noGrp="1"/>
          </p:cNvSpPr>
          <p:nvPr>
            <p:ph type="title"/>
          </p:nvPr>
        </p:nvSpPr>
        <p:spPr>
          <a:xfrm>
            <a:off x="358775" y="449101"/>
            <a:ext cx="10515600" cy="1325563"/>
          </a:xfrm>
        </p:spPr>
        <p:txBody>
          <a:bodyPr>
            <a:normAutofit/>
          </a:bodyPr>
          <a:lstStyle>
            <a:lvl1pPr>
              <a:defRPr sz="2800" b="1">
                <a:solidFill>
                  <a:srgbClr val="003C69"/>
                </a:solidFill>
              </a:defRPr>
            </a:lvl1pPr>
          </a:lstStyle>
          <a:p>
            <a:r>
              <a:rPr lang="en-US"/>
              <a:t>Click to edit Master title style</a:t>
            </a:r>
            <a:endParaRPr lang="en-IE"/>
          </a:p>
        </p:txBody>
      </p:sp>
    </p:spTree>
    <p:extLst>
      <p:ext uri="{BB962C8B-B14F-4D97-AF65-F5344CB8AC3E}">
        <p14:creationId xmlns:p14="http://schemas.microsoft.com/office/powerpoint/2010/main" val="749950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0B0507C-1BD7-D38F-CD7A-EC3751AC04DB}"/>
              </a:ext>
            </a:extLst>
          </p:cNvPr>
          <p:cNvSpPr>
            <a:spLocks noGrp="1"/>
          </p:cNvSpPr>
          <p:nvPr>
            <p:ph sz="quarter" idx="10"/>
          </p:nvPr>
        </p:nvSpPr>
        <p:spPr>
          <a:xfrm>
            <a:off x="479840" y="427290"/>
            <a:ext cx="11232319" cy="61611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25462173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Picture 2" descr="A yellow sign with black text&#10;&#10;AI-generated content may be incorrect.">
            <a:extLst>
              <a:ext uri="{FF2B5EF4-FFF2-40B4-BE49-F238E27FC236}">
                <a16:creationId xmlns:a16="http://schemas.microsoft.com/office/drawing/2014/main" id="{50EE9133-AADC-FE32-FD1B-758984BD8515}"/>
              </a:ext>
            </a:extLst>
          </p:cNvPr>
          <p:cNvPicPr>
            <a:picLocks noChangeAspect="1"/>
          </p:cNvPicPr>
          <p:nvPr userDrawn="1"/>
        </p:nvPicPr>
        <p:blipFill>
          <a:blip r:embed="rId2"/>
          <a:stretch>
            <a:fillRect/>
          </a:stretch>
        </p:blipFill>
        <p:spPr>
          <a:xfrm>
            <a:off x="10337381" y="345232"/>
            <a:ext cx="1509211" cy="1029356"/>
          </a:xfrm>
          <a:prstGeom prst="rect">
            <a:avLst/>
          </a:prstGeom>
        </p:spPr>
      </p:pic>
      <p:sp>
        <p:nvSpPr>
          <p:cNvPr id="4" name="Content Placeholder 3">
            <a:extLst>
              <a:ext uri="{FF2B5EF4-FFF2-40B4-BE49-F238E27FC236}">
                <a16:creationId xmlns:a16="http://schemas.microsoft.com/office/drawing/2014/main" id="{20B0507C-1BD7-D38F-CD7A-EC3751AC04DB}"/>
              </a:ext>
            </a:extLst>
          </p:cNvPr>
          <p:cNvSpPr>
            <a:spLocks noGrp="1"/>
          </p:cNvSpPr>
          <p:nvPr>
            <p:ph sz="quarter" idx="10"/>
          </p:nvPr>
        </p:nvSpPr>
        <p:spPr>
          <a:xfrm>
            <a:off x="479840" y="427290"/>
            <a:ext cx="11232319" cy="61611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20913265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with Content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9119BB8-11E1-82E8-AB9A-19DB67E2DD56}"/>
              </a:ext>
            </a:extLst>
          </p:cNvPr>
          <p:cNvSpPr>
            <a:spLocks noGrp="1"/>
          </p:cNvSpPr>
          <p:nvPr>
            <p:ph sz="quarter" idx="11"/>
          </p:nvPr>
        </p:nvSpPr>
        <p:spPr>
          <a:xfrm>
            <a:off x="731838" y="1649413"/>
            <a:ext cx="11087100" cy="4851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2" name="Title 1">
            <a:extLst>
              <a:ext uri="{FF2B5EF4-FFF2-40B4-BE49-F238E27FC236}">
                <a16:creationId xmlns:a16="http://schemas.microsoft.com/office/drawing/2014/main" id="{DDD823F7-2A45-61C4-AC9F-DF8E33210D57}"/>
              </a:ext>
            </a:extLst>
          </p:cNvPr>
          <p:cNvSpPr>
            <a:spLocks noGrp="1"/>
          </p:cNvSpPr>
          <p:nvPr>
            <p:ph type="title"/>
          </p:nvPr>
        </p:nvSpPr>
        <p:spPr>
          <a:xfrm>
            <a:off x="492967" y="221214"/>
            <a:ext cx="10515600" cy="1325563"/>
          </a:xfrm>
        </p:spPr>
        <p:txBody>
          <a:bodyPr>
            <a:normAutofit/>
          </a:bodyPr>
          <a:lstStyle>
            <a:lvl1pPr>
              <a:defRPr sz="2800" b="1"/>
            </a:lvl1pPr>
          </a:lstStyle>
          <a:p>
            <a:r>
              <a:rPr lang="en-US"/>
              <a:t>Click to edit Master title style</a:t>
            </a:r>
            <a:endParaRPr lang="en-IE"/>
          </a:p>
        </p:txBody>
      </p:sp>
    </p:spTree>
    <p:extLst>
      <p:ext uri="{BB962C8B-B14F-4D97-AF65-F5344CB8AC3E}">
        <p14:creationId xmlns:p14="http://schemas.microsoft.com/office/powerpoint/2010/main" val="56399474"/>
      </p:ext>
    </p:extLst>
  </p:cSld>
  <p:clrMapOvr>
    <a:masterClrMapping/>
  </p:clrMapOvr>
  <p:extLst>
    <p:ext uri="{DCECCB84-F9BA-43D5-87BE-67443E8EF086}">
      <p15:sldGuideLst xmlns:p15="http://schemas.microsoft.com/office/powerpoint/2012/main">
        <p15:guide id="1" pos="46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Blu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BD6FC5C-C2BF-8971-5D80-4CF9D5AA670A}"/>
              </a:ext>
            </a:extLst>
          </p:cNvPr>
          <p:cNvSpPr>
            <a:spLocks noGrp="1"/>
          </p:cNvSpPr>
          <p:nvPr>
            <p:ph sz="quarter" idx="11"/>
          </p:nvPr>
        </p:nvSpPr>
        <p:spPr>
          <a:xfrm>
            <a:off x="358775" y="1996824"/>
            <a:ext cx="11474450" cy="45033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2" name="Title 1">
            <a:extLst>
              <a:ext uri="{FF2B5EF4-FFF2-40B4-BE49-F238E27FC236}">
                <a16:creationId xmlns:a16="http://schemas.microsoft.com/office/drawing/2014/main" id="{265421EA-6034-B3C5-B41D-D4FDE52E069F}"/>
              </a:ext>
            </a:extLst>
          </p:cNvPr>
          <p:cNvSpPr>
            <a:spLocks noGrp="1"/>
          </p:cNvSpPr>
          <p:nvPr>
            <p:ph type="title"/>
          </p:nvPr>
        </p:nvSpPr>
        <p:spPr>
          <a:xfrm>
            <a:off x="250371" y="357809"/>
            <a:ext cx="10515600" cy="1325563"/>
          </a:xfrm>
        </p:spPr>
        <p:txBody>
          <a:bodyPr>
            <a:normAutofit/>
          </a:bodyPr>
          <a:lstStyle>
            <a:lvl1pPr>
              <a:defRPr sz="2800" b="1">
                <a:solidFill>
                  <a:srgbClr val="FFB100"/>
                </a:solidFill>
              </a:defRPr>
            </a:lvl1pPr>
          </a:lstStyle>
          <a:p>
            <a:r>
              <a:rPr lang="en-US"/>
              <a:t>Click to edit Master title style</a:t>
            </a:r>
            <a:endParaRPr lang="en-IE"/>
          </a:p>
        </p:txBody>
      </p:sp>
    </p:spTree>
    <p:extLst>
      <p:ext uri="{BB962C8B-B14F-4D97-AF65-F5344CB8AC3E}">
        <p14:creationId xmlns:p14="http://schemas.microsoft.com/office/powerpoint/2010/main" val="3487918221"/>
      </p:ext>
    </p:extLst>
  </p:cSld>
  <p:clrMapOvr>
    <a:masterClrMapping/>
  </p:clrMapOvr>
  <p:extLst>
    <p:ext uri="{DCECCB84-F9BA-43D5-87BE-67443E8EF086}">
      <p15:sldGuideLst xmlns:p15="http://schemas.microsoft.com/office/powerpoint/2012/main">
        <p15:guide id="1" pos="46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with Cre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51C8DB-2D8A-4DEB-FC22-E6385510F6BF}"/>
              </a:ext>
            </a:extLst>
          </p:cNvPr>
          <p:cNvSpPr>
            <a:spLocks noGrp="1"/>
          </p:cNvSpPr>
          <p:nvPr>
            <p:ph sz="quarter" idx="10"/>
          </p:nvPr>
        </p:nvSpPr>
        <p:spPr>
          <a:xfrm>
            <a:off x="1016950" y="711289"/>
            <a:ext cx="10289241" cy="543542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304421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B376AEB-98E3-E52B-300A-65AA437866F1}"/>
              </a:ext>
            </a:extLst>
          </p:cNvPr>
          <p:cNvSpPr>
            <a:spLocks noGrp="1"/>
          </p:cNvSpPr>
          <p:nvPr>
            <p:ph sz="quarter" idx="11"/>
          </p:nvPr>
        </p:nvSpPr>
        <p:spPr>
          <a:xfrm>
            <a:off x="741363" y="1614488"/>
            <a:ext cx="11077575" cy="48847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itle 4">
            <a:extLst>
              <a:ext uri="{FF2B5EF4-FFF2-40B4-BE49-F238E27FC236}">
                <a16:creationId xmlns:a16="http://schemas.microsoft.com/office/drawing/2014/main" id="{F0B16BEE-C543-B15F-D785-3E82EBF191DF}"/>
              </a:ext>
            </a:extLst>
          </p:cNvPr>
          <p:cNvSpPr>
            <a:spLocks noGrp="1"/>
          </p:cNvSpPr>
          <p:nvPr>
            <p:ph type="title"/>
          </p:nvPr>
        </p:nvSpPr>
        <p:spPr>
          <a:xfrm>
            <a:off x="741363" y="288925"/>
            <a:ext cx="10515600" cy="1325563"/>
          </a:xfrm>
        </p:spPr>
        <p:txBody>
          <a:bodyPr>
            <a:normAutofit/>
          </a:bodyPr>
          <a:lstStyle>
            <a:lvl1pPr>
              <a:defRPr sz="2800" b="1">
                <a:solidFill>
                  <a:schemeClr val="bg1"/>
                </a:solidFill>
              </a:defRPr>
            </a:lvl1pPr>
          </a:lstStyle>
          <a:p>
            <a:r>
              <a:rPr lang="en-US"/>
              <a:t>Click to edit Master title style</a:t>
            </a:r>
            <a:endParaRPr lang="en-IE"/>
          </a:p>
        </p:txBody>
      </p:sp>
    </p:spTree>
    <p:extLst>
      <p:ext uri="{BB962C8B-B14F-4D97-AF65-F5344CB8AC3E}">
        <p14:creationId xmlns:p14="http://schemas.microsoft.com/office/powerpoint/2010/main" val="3998352876"/>
      </p:ext>
    </p:extLst>
  </p:cSld>
  <p:clrMapOvr>
    <a:masterClrMapping/>
  </p:clrMapOvr>
  <p:extLst>
    <p:ext uri="{DCECCB84-F9BA-43D5-87BE-67443E8EF086}">
      <p15:sldGuideLst xmlns:p15="http://schemas.microsoft.com/office/powerpoint/2012/main">
        <p15:guide id="1" pos="46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Blank with Cre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yellow sign with black text&#10;&#10;AI-generated content may be incorrect.">
            <a:extLst>
              <a:ext uri="{FF2B5EF4-FFF2-40B4-BE49-F238E27FC236}">
                <a16:creationId xmlns:a16="http://schemas.microsoft.com/office/drawing/2014/main" id="{6A230F81-C97F-E129-871D-E07494A58C76}"/>
              </a:ext>
            </a:extLst>
          </p:cNvPr>
          <p:cNvPicPr>
            <a:picLocks noChangeAspect="1"/>
          </p:cNvPicPr>
          <p:nvPr userDrawn="1"/>
        </p:nvPicPr>
        <p:blipFill>
          <a:blip r:embed="rId3"/>
          <a:stretch>
            <a:fillRect/>
          </a:stretch>
        </p:blipFill>
        <p:spPr>
          <a:xfrm>
            <a:off x="9934576" y="345431"/>
            <a:ext cx="1898650" cy="1294973"/>
          </a:xfrm>
          <a:prstGeom prst="rect">
            <a:avLst/>
          </a:prstGeom>
        </p:spPr>
      </p:pic>
      <p:sp>
        <p:nvSpPr>
          <p:cNvPr id="3" name="Content Placeholder 2">
            <a:extLst>
              <a:ext uri="{FF2B5EF4-FFF2-40B4-BE49-F238E27FC236}">
                <a16:creationId xmlns:a16="http://schemas.microsoft.com/office/drawing/2014/main" id="{9451C8DB-2D8A-4DEB-FC22-E6385510F6BF}"/>
              </a:ext>
            </a:extLst>
          </p:cNvPr>
          <p:cNvSpPr>
            <a:spLocks noGrp="1"/>
          </p:cNvSpPr>
          <p:nvPr>
            <p:ph sz="quarter" idx="10"/>
          </p:nvPr>
        </p:nvSpPr>
        <p:spPr>
          <a:xfrm>
            <a:off x="1016950" y="711289"/>
            <a:ext cx="10289241" cy="543542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27496722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rgbClr val="003C69"/>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0E93758-0990-CE6F-2B9C-1A1223E4CD68}"/>
              </a:ext>
            </a:extLst>
          </p:cNvPr>
          <p:cNvSpPr>
            <a:spLocks noGrp="1"/>
          </p:cNvSpPr>
          <p:nvPr>
            <p:ph sz="quarter" idx="10"/>
          </p:nvPr>
        </p:nvSpPr>
        <p:spPr>
          <a:xfrm>
            <a:off x="905098" y="438076"/>
            <a:ext cx="10691545" cy="598184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16555234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Blue">
    <p:bg>
      <p:bgPr>
        <a:solidFill>
          <a:srgbClr val="003C69"/>
        </a:solidFill>
        <a:effectLst/>
      </p:bgPr>
    </p:bg>
    <p:spTree>
      <p:nvGrpSpPr>
        <p:cNvPr id="1" name=""/>
        <p:cNvGrpSpPr/>
        <p:nvPr/>
      </p:nvGrpSpPr>
      <p:grpSpPr>
        <a:xfrm>
          <a:off x="0" y="0"/>
          <a:ext cx="0" cy="0"/>
          <a:chOff x="0" y="0"/>
          <a:chExt cx="0" cy="0"/>
        </a:xfrm>
      </p:grpSpPr>
      <p:pic>
        <p:nvPicPr>
          <p:cNvPr id="2" name="Picture 1" descr="A yellow sign with black text&#10;&#10;AI-generated content may be incorrect.">
            <a:extLst>
              <a:ext uri="{FF2B5EF4-FFF2-40B4-BE49-F238E27FC236}">
                <a16:creationId xmlns:a16="http://schemas.microsoft.com/office/drawing/2014/main" id="{7D545FEC-AD40-1EFF-C406-E6139E61B895}"/>
              </a:ext>
            </a:extLst>
          </p:cNvPr>
          <p:cNvPicPr>
            <a:picLocks noChangeAspect="1"/>
          </p:cNvPicPr>
          <p:nvPr userDrawn="1"/>
        </p:nvPicPr>
        <p:blipFill>
          <a:blip r:embed="rId2"/>
          <a:stretch>
            <a:fillRect/>
          </a:stretch>
        </p:blipFill>
        <p:spPr>
          <a:xfrm>
            <a:off x="9934576" y="345431"/>
            <a:ext cx="1898650" cy="1294973"/>
          </a:xfrm>
          <a:prstGeom prst="rect">
            <a:avLst/>
          </a:prstGeom>
        </p:spPr>
      </p:pic>
      <p:sp>
        <p:nvSpPr>
          <p:cNvPr id="4" name="Content Placeholder 3">
            <a:extLst>
              <a:ext uri="{FF2B5EF4-FFF2-40B4-BE49-F238E27FC236}">
                <a16:creationId xmlns:a16="http://schemas.microsoft.com/office/drawing/2014/main" id="{70E93758-0990-CE6F-2B9C-1A1223E4CD68}"/>
              </a:ext>
            </a:extLst>
          </p:cNvPr>
          <p:cNvSpPr>
            <a:spLocks noGrp="1"/>
          </p:cNvSpPr>
          <p:nvPr>
            <p:ph sz="quarter" idx="10"/>
          </p:nvPr>
        </p:nvSpPr>
        <p:spPr>
          <a:xfrm>
            <a:off x="905098" y="438076"/>
            <a:ext cx="10691545" cy="598184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2751077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Log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7F2C4-A831-E628-DE5C-17BEA6910FBB}"/>
              </a:ext>
            </a:extLst>
          </p:cNvPr>
          <p:cNvSpPr>
            <a:spLocks noGrp="1"/>
          </p:cNvSpPr>
          <p:nvPr>
            <p:ph type="ctrTitle"/>
          </p:nvPr>
        </p:nvSpPr>
        <p:spPr>
          <a:xfrm>
            <a:off x="358775" y="3621970"/>
            <a:ext cx="9040719" cy="867502"/>
          </a:xfrm>
        </p:spPr>
        <p:txBody>
          <a:bodyPr lIns="0" anchor="t">
            <a:normAutofit/>
          </a:bodyPr>
          <a:lstStyle>
            <a:lvl1pPr algn="l">
              <a:defRPr sz="4000" b="1" i="0">
                <a:solidFill>
                  <a:schemeClr val="bg1"/>
                </a:solidFill>
                <a:latin typeface="Lucida Bright" panose="02040602050505020304" pitchFamily="18" charset="77"/>
              </a:defRPr>
            </a:lvl1pPr>
          </a:lstStyle>
          <a:p>
            <a:r>
              <a:rPr lang="en-US"/>
              <a:t>Click to edit Master title style</a:t>
            </a:r>
          </a:p>
        </p:txBody>
      </p:sp>
      <p:sp>
        <p:nvSpPr>
          <p:cNvPr id="3" name="Subtitle 2">
            <a:extLst>
              <a:ext uri="{FF2B5EF4-FFF2-40B4-BE49-F238E27FC236}">
                <a16:creationId xmlns:a16="http://schemas.microsoft.com/office/drawing/2014/main" id="{FA621050-1B20-E74A-A5D9-A6221B8BE9A9}"/>
              </a:ext>
            </a:extLst>
          </p:cNvPr>
          <p:cNvSpPr>
            <a:spLocks noGrp="1"/>
          </p:cNvSpPr>
          <p:nvPr>
            <p:ph type="subTitle" idx="1"/>
          </p:nvPr>
        </p:nvSpPr>
        <p:spPr>
          <a:xfrm>
            <a:off x="358776" y="4682563"/>
            <a:ext cx="9040718" cy="946438"/>
          </a:xfrm>
        </p:spPr>
        <p:txBody>
          <a:bodyPr lIns="0">
            <a:normAutofit/>
          </a:bodyPr>
          <a:lstStyle>
            <a:lvl1pPr marL="0" indent="0" algn="l">
              <a:lnSpc>
                <a:spcPts val="2200"/>
              </a:lnSpc>
              <a:spcBef>
                <a:spcPts val="0"/>
              </a:spcBef>
              <a:buNone/>
              <a:defRPr sz="2000" b="0" i="0">
                <a:solidFill>
                  <a:schemeClr val="bg1"/>
                </a:solidFill>
                <a:latin typeface="+mn-lt"/>
                <a:cs typeface="FiraGO" panose="020B0503050000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Picture Placeholder 5">
            <a:extLst>
              <a:ext uri="{FF2B5EF4-FFF2-40B4-BE49-F238E27FC236}">
                <a16:creationId xmlns:a16="http://schemas.microsoft.com/office/drawing/2014/main" id="{3525E6E0-25E8-3021-8844-3D1DD91EEAAF}"/>
              </a:ext>
            </a:extLst>
          </p:cNvPr>
          <p:cNvSpPr>
            <a:spLocks noGrp="1"/>
          </p:cNvSpPr>
          <p:nvPr>
            <p:ph type="pic" sz="quarter" idx="10"/>
          </p:nvPr>
        </p:nvSpPr>
        <p:spPr>
          <a:xfrm>
            <a:off x="0" y="0"/>
            <a:ext cx="12192000" cy="3429000"/>
          </a:xfrm>
        </p:spPr>
        <p:txBody>
          <a:bodyPr/>
          <a:lstStyle/>
          <a:p>
            <a:r>
              <a:rPr lang="en-US"/>
              <a:t>Click icon to add picture</a:t>
            </a:r>
            <a:endParaRPr lang="en-IE"/>
          </a:p>
        </p:txBody>
      </p:sp>
      <p:sp>
        <p:nvSpPr>
          <p:cNvPr id="8" name="Picture Placeholder 7">
            <a:extLst>
              <a:ext uri="{FF2B5EF4-FFF2-40B4-BE49-F238E27FC236}">
                <a16:creationId xmlns:a16="http://schemas.microsoft.com/office/drawing/2014/main" id="{2CB08EBC-565B-7F56-10B8-26B02FCD00BE}"/>
              </a:ext>
            </a:extLst>
          </p:cNvPr>
          <p:cNvSpPr>
            <a:spLocks noGrp="1"/>
          </p:cNvSpPr>
          <p:nvPr>
            <p:ph type="pic" sz="quarter" idx="11" hasCustomPrompt="1"/>
          </p:nvPr>
        </p:nvSpPr>
        <p:spPr>
          <a:xfrm>
            <a:off x="358775" y="5827713"/>
            <a:ext cx="2563813" cy="709612"/>
          </a:xfrm>
        </p:spPr>
        <p:txBody>
          <a:bodyPr/>
          <a:lstStyle>
            <a:lvl1pPr>
              <a:defRPr sz="2000"/>
            </a:lvl1pPr>
          </a:lstStyle>
          <a:p>
            <a:r>
              <a:rPr lang="en-US"/>
              <a:t>Logo</a:t>
            </a:r>
            <a:endParaRPr lang="en-IE"/>
          </a:p>
        </p:txBody>
      </p:sp>
      <p:sp>
        <p:nvSpPr>
          <p:cNvPr id="11" name="Picture Placeholder 7">
            <a:extLst>
              <a:ext uri="{FF2B5EF4-FFF2-40B4-BE49-F238E27FC236}">
                <a16:creationId xmlns:a16="http://schemas.microsoft.com/office/drawing/2014/main" id="{03C5F2BC-3645-A71A-8D76-A336B3A27C5C}"/>
              </a:ext>
            </a:extLst>
          </p:cNvPr>
          <p:cNvSpPr>
            <a:spLocks noGrp="1"/>
          </p:cNvSpPr>
          <p:nvPr>
            <p:ph type="pic" sz="quarter" idx="12" hasCustomPrompt="1"/>
          </p:nvPr>
        </p:nvSpPr>
        <p:spPr>
          <a:xfrm>
            <a:off x="3375514" y="5834316"/>
            <a:ext cx="2563813" cy="709612"/>
          </a:xfrm>
        </p:spPr>
        <p:txBody>
          <a:bodyPr/>
          <a:lstStyle>
            <a:lvl1pPr>
              <a:defRPr sz="2000"/>
            </a:lvl1pPr>
          </a:lstStyle>
          <a:p>
            <a:r>
              <a:rPr lang="en-US"/>
              <a:t>Logo</a:t>
            </a:r>
            <a:endParaRPr lang="en-IE"/>
          </a:p>
        </p:txBody>
      </p:sp>
      <p:sp>
        <p:nvSpPr>
          <p:cNvPr id="12" name="Picture Placeholder 7">
            <a:extLst>
              <a:ext uri="{FF2B5EF4-FFF2-40B4-BE49-F238E27FC236}">
                <a16:creationId xmlns:a16="http://schemas.microsoft.com/office/drawing/2014/main" id="{C29727C1-BAB6-1074-1ADC-7CEDA68B8660}"/>
              </a:ext>
            </a:extLst>
          </p:cNvPr>
          <p:cNvSpPr>
            <a:spLocks noGrp="1"/>
          </p:cNvSpPr>
          <p:nvPr>
            <p:ph type="pic" sz="quarter" idx="13" hasCustomPrompt="1"/>
          </p:nvPr>
        </p:nvSpPr>
        <p:spPr>
          <a:xfrm>
            <a:off x="6322463" y="5834316"/>
            <a:ext cx="2563813" cy="709612"/>
          </a:xfrm>
        </p:spPr>
        <p:txBody>
          <a:bodyPr/>
          <a:lstStyle>
            <a:lvl1pPr>
              <a:defRPr sz="2000"/>
            </a:lvl1pPr>
          </a:lstStyle>
          <a:p>
            <a:r>
              <a:rPr lang="en-US"/>
              <a:t>Logo</a:t>
            </a:r>
            <a:endParaRPr lang="en-IE"/>
          </a:p>
        </p:txBody>
      </p:sp>
      <p:sp>
        <p:nvSpPr>
          <p:cNvPr id="13" name="Picture Placeholder 7">
            <a:extLst>
              <a:ext uri="{FF2B5EF4-FFF2-40B4-BE49-F238E27FC236}">
                <a16:creationId xmlns:a16="http://schemas.microsoft.com/office/drawing/2014/main" id="{5F1CB64E-F9BA-067C-FED4-74D11C19A71E}"/>
              </a:ext>
            </a:extLst>
          </p:cNvPr>
          <p:cNvSpPr>
            <a:spLocks noGrp="1"/>
          </p:cNvSpPr>
          <p:nvPr>
            <p:ph type="pic" sz="quarter" idx="14" hasCustomPrompt="1"/>
          </p:nvPr>
        </p:nvSpPr>
        <p:spPr>
          <a:xfrm>
            <a:off x="9269412" y="5822092"/>
            <a:ext cx="2563813" cy="709612"/>
          </a:xfrm>
        </p:spPr>
        <p:txBody>
          <a:bodyPr/>
          <a:lstStyle>
            <a:lvl1pPr>
              <a:defRPr sz="2000"/>
            </a:lvl1pPr>
          </a:lstStyle>
          <a:p>
            <a:r>
              <a:rPr lang="en-US"/>
              <a:t>Logo</a:t>
            </a:r>
            <a:endParaRPr lang="en-IE"/>
          </a:p>
        </p:txBody>
      </p:sp>
    </p:spTree>
    <p:extLst>
      <p:ext uri="{BB962C8B-B14F-4D97-AF65-F5344CB8AC3E}">
        <p14:creationId xmlns:p14="http://schemas.microsoft.com/office/powerpoint/2010/main" val="2762524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custom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7F2C4-A831-E628-DE5C-17BEA6910FBB}"/>
              </a:ext>
            </a:extLst>
          </p:cNvPr>
          <p:cNvSpPr>
            <a:spLocks noGrp="1"/>
          </p:cNvSpPr>
          <p:nvPr>
            <p:ph type="ctrTitle"/>
          </p:nvPr>
        </p:nvSpPr>
        <p:spPr>
          <a:xfrm>
            <a:off x="358775" y="4649491"/>
            <a:ext cx="9013825" cy="867502"/>
          </a:xfrm>
        </p:spPr>
        <p:txBody>
          <a:bodyPr lIns="0" anchor="t">
            <a:normAutofit/>
          </a:bodyPr>
          <a:lstStyle>
            <a:lvl1pPr algn="l">
              <a:defRPr sz="4000" b="1" i="0">
                <a:solidFill>
                  <a:schemeClr val="bg1"/>
                </a:solidFill>
                <a:latin typeface="Lucida Bright" panose="02040602050505020304" pitchFamily="18" charset="77"/>
              </a:defRPr>
            </a:lvl1pPr>
          </a:lstStyle>
          <a:p>
            <a:r>
              <a:rPr lang="en-US"/>
              <a:t>Click to edit Master title style</a:t>
            </a:r>
          </a:p>
        </p:txBody>
      </p:sp>
      <p:sp>
        <p:nvSpPr>
          <p:cNvPr id="3" name="Subtitle 2">
            <a:extLst>
              <a:ext uri="{FF2B5EF4-FFF2-40B4-BE49-F238E27FC236}">
                <a16:creationId xmlns:a16="http://schemas.microsoft.com/office/drawing/2014/main" id="{FA621050-1B20-E74A-A5D9-A6221B8BE9A9}"/>
              </a:ext>
            </a:extLst>
          </p:cNvPr>
          <p:cNvSpPr>
            <a:spLocks noGrp="1"/>
          </p:cNvSpPr>
          <p:nvPr>
            <p:ph type="subTitle" idx="1"/>
          </p:nvPr>
        </p:nvSpPr>
        <p:spPr>
          <a:xfrm>
            <a:off x="358776" y="5710084"/>
            <a:ext cx="9013824" cy="946438"/>
          </a:xfrm>
        </p:spPr>
        <p:txBody>
          <a:bodyPr lIns="0">
            <a:normAutofit/>
          </a:bodyPr>
          <a:lstStyle>
            <a:lvl1pPr marL="0" indent="0" algn="l">
              <a:lnSpc>
                <a:spcPts val="2200"/>
              </a:lnSpc>
              <a:spcBef>
                <a:spcPts val="0"/>
              </a:spcBef>
              <a:buNone/>
              <a:defRPr sz="2000" b="0" i="0">
                <a:solidFill>
                  <a:schemeClr val="bg1"/>
                </a:solidFill>
                <a:latin typeface="+mn-lt"/>
                <a:cs typeface="FiraGO" panose="020B0503050000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Picture Placeholder 6">
            <a:extLst>
              <a:ext uri="{FF2B5EF4-FFF2-40B4-BE49-F238E27FC236}">
                <a16:creationId xmlns:a16="http://schemas.microsoft.com/office/drawing/2014/main" id="{9B689EF7-7A90-C520-47C4-F348C31295D8}"/>
              </a:ext>
            </a:extLst>
          </p:cNvPr>
          <p:cNvSpPr>
            <a:spLocks noGrp="1"/>
          </p:cNvSpPr>
          <p:nvPr>
            <p:ph type="pic" sz="quarter" idx="10"/>
          </p:nvPr>
        </p:nvSpPr>
        <p:spPr>
          <a:xfrm>
            <a:off x="0" y="0"/>
            <a:ext cx="12192000" cy="4456113"/>
          </a:xfrm>
        </p:spPr>
        <p:txBody>
          <a:bodyPr/>
          <a:lstStyle/>
          <a:p>
            <a:r>
              <a:rPr lang="en-US"/>
              <a:t>Click icon to add picture</a:t>
            </a:r>
            <a:endParaRPr lang="en-IE"/>
          </a:p>
        </p:txBody>
      </p:sp>
    </p:spTree>
    <p:extLst>
      <p:ext uri="{BB962C8B-B14F-4D97-AF65-F5344CB8AC3E}">
        <p14:creationId xmlns:p14="http://schemas.microsoft.com/office/powerpoint/2010/main" val="778374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C1E01-891A-E5BA-1A29-17C3B9BA33A4}"/>
              </a:ext>
            </a:extLst>
          </p:cNvPr>
          <p:cNvSpPr>
            <a:spLocks noGrp="1"/>
          </p:cNvSpPr>
          <p:nvPr>
            <p:ph type="title"/>
          </p:nvPr>
        </p:nvSpPr>
        <p:spPr/>
        <p:txBody>
          <a:bodyPr>
            <a:normAutofit/>
          </a:bodyPr>
          <a:lstStyle>
            <a:lvl1pPr>
              <a:defRPr lang="en-IE" sz="2800" b="1" kern="1200" dirty="0">
                <a:solidFill>
                  <a:schemeClr val="bg1"/>
                </a:solidFill>
                <a:latin typeface="Lucida Bright" panose="02040602050505020304" pitchFamily="18" charset="0"/>
                <a:ea typeface="+mj-ea"/>
                <a:cs typeface="+mj-cs"/>
              </a:defRPr>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AEC7D2A9-8ABB-D54F-6B9D-1EF771BC89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5959E98B-47D1-64E6-B6C2-621E8F3D8D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AD13712-CEF8-9DFA-7C1B-126464FA7F04}"/>
              </a:ext>
            </a:extLst>
          </p:cNvPr>
          <p:cNvSpPr>
            <a:spLocks noGrp="1"/>
          </p:cNvSpPr>
          <p:nvPr>
            <p:ph type="dt" sz="half" idx="10"/>
          </p:nvPr>
        </p:nvSpPr>
        <p:spPr/>
        <p:txBody>
          <a:bodyPr/>
          <a:lstStyle/>
          <a:p>
            <a:fld id="{F225B519-7999-4F86-A95E-6FA74494C9F5}" type="datetimeFigureOut">
              <a:rPr lang="en-IE" smtClean="0"/>
              <a:t>17/07/2026</a:t>
            </a:fld>
            <a:endParaRPr lang="en-IE"/>
          </a:p>
        </p:txBody>
      </p:sp>
      <p:sp>
        <p:nvSpPr>
          <p:cNvPr id="6" name="Footer Placeholder 5">
            <a:extLst>
              <a:ext uri="{FF2B5EF4-FFF2-40B4-BE49-F238E27FC236}">
                <a16:creationId xmlns:a16="http://schemas.microsoft.com/office/drawing/2014/main" id="{D7709702-EA71-7DD0-05A7-3F4C79B4798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A0FE04DB-B06D-AB7C-58CC-D4220621A080}"/>
              </a:ext>
            </a:extLst>
          </p:cNvPr>
          <p:cNvSpPr>
            <a:spLocks noGrp="1"/>
          </p:cNvSpPr>
          <p:nvPr>
            <p:ph type="sldNum" sz="quarter" idx="12"/>
          </p:nvPr>
        </p:nvSpPr>
        <p:spPr/>
        <p:txBody>
          <a:bodyPr/>
          <a:lstStyle/>
          <a:p>
            <a:fld id="{16F21BE2-2DAE-4B3C-8BD6-17C60E8885C2}" type="slidenum">
              <a:rPr lang="en-IE" smtClean="0"/>
              <a:t>‹#›</a:t>
            </a:fld>
            <a:endParaRPr lang="en-IE"/>
          </a:p>
        </p:txBody>
      </p:sp>
    </p:spTree>
    <p:extLst>
      <p:ext uri="{BB962C8B-B14F-4D97-AF65-F5344CB8AC3E}">
        <p14:creationId xmlns:p14="http://schemas.microsoft.com/office/powerpoint/2010/main" val="784289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9EB39-551D-8EC6-C553-0D01034884DF}"/>
              </a:ext>
            </a:extLst>
          </p:cNvPr>
          <p:cNvSpPr>
            <a:spLocks noGrp="1"/>
          </p:cNvSpPr>
          <p:nvPr>
            <p:ph type="title"/>
          </p:nvPr>
        </p:nvSpPr>
        <p:spPr>
          <a:xfrm>
            <a:off x="839788" y="365125"/>
            <a:ext cx="8847992" cy="1149351"/>
          </a:xfrm>
          <a:noFill/>
        </p:spPr>
        <p:txBody>
          <a:bodyPr>
            <a:normAutofit/>
          </a:bodyPr>
          <a:lstStyle>
            <a:lvl1pPr>
              <a:defRPr sz="2800" b="1">
                <a:solidFill>
                  <a:schemeClr val="bg1"/>
                </a:solidFill>
              </a:defRPr>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7A6D4D34-2E46-B4C8-9A99-57046B2EEE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E3EFDA-10DF-B40A-734D-567A1A49FB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714DF106-A7FA-5A14-CC6F-670E95D662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BFA573-C071-F305-5B92-9931AA1983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FDDBC8CD-0B7D-C44A-51AA-C0AEFA56E4D1}"/>
              </a:ext>
            </a:extLst>
          </p:cNvPr>
          <p:cNvSpPr>
            <a:spLocks noGrp="1"/>
          </p:cNvSpPr>
          <p:nvPr>
            <p:ph type="dt" sz="half" idx="10"/>
          </p:nvPr>
        </p:nvSpPr>
        <p:spPr/>
        <p:txBody>
          <a:bodyPr/>
          <a:lstStyle/>
          <a:p>
            <a:fld id="{49CCAA4A-A71A-4066-8DE2-118D6D1C50C9}" type="datetimeFigureOut">
              <a:rPr lang="en-IE" smtClean="0"/>
              <a:t>17/07/2026</a:t>
            </a:fld>
            <a:endParaRPr lang="en-IE"/>
          </a:p>
        </p:txBody>
      </p:sp>
      <p:sp>
        <p:nvSpPr>
          <p:cNvPr id="8" name="Footer Placeholder 7">
            <a:extLst>
              <a:ext uri="{FF2B5EF4-FFF2-40B4-BE49-F238E27FC236}">
                <a16:creationId xmlns:a16="http://schemas.microsoft.com/office/drawing/2014/main" id="{3CF6C43E-7832-6589-4697-23ED2EC10AB3}"/>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497BF5D2-7E63-62FE-822D-D9657D479657}"/>
              </a:ext>
            </a:extLst>
          </p:cNvPr>
          <p:cNvSpPr>
            <a:spLocks noGrp="1"/>
          </p:cNvSpPr>
          <p:nvPr>
            <p:ph type="sldNum" sz="quarter" idx="12"/>
          </p:nvPr>
        </p:nvSpPr>
        <p:spPr/>
        <p:txBody>
          <a:bodyPr/>
          <a:lstStyle/>
          <a:p>
            <a:fld id="{16AFB77D-A57D-4B55-B8F4-E96311C73140}" type="slidenum">
              <a:rPr lang="en-IE" smtClean="0"/>
              <a:t>‹#›</a:t>
            </a:fld>
            <a:endParaRPr lang="en-IE"/>
          </a:p>
        </p:txBody>
      </p:sp>
    </p:spTree>
    <p:extLst>
      <p:ext uri="{BB962C8B-B14F-4D97-AF65-F5344CB8AC3E}">
        <p14:creationId xmlns:p14="http://schemas.microsoft.com/office/powerpoint/2010/main" val="3705633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E5D9998-E702-E06B-467C-C7A67EB7570F}"/>
              </a:ext>
            </a:extLst>
          </p:cNvPr>
          <p:cNvSpPr>
            <a:spLocks noGrp="1"/>
          </p:cNvSpPr>
          <p:nvPr>
            <p:ph sz="quarter" idx="11"/>
          </p:nvPr>
        </p:nvSpPr>
        <p:spPr>
          <a:xfrm>
            <a:off x="741363" y="358775"/>
            <a:ext cx="11090275" cy="4956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2" name="Title 1">
            <a:extLst>
              <a:ext uri="{FF2B5EF4-FFF2-40B4-BE49-F238E27FC236}">
                <a16:creationId xmlns:a16="http://schemas.microsoft.com/office/drawing/2014/main" id="{E359B801-EF07-4C0C-9C83-E15EEEB30616}"/>
              </a:ext>
            </a:extLst>
          </p:cNvPr>
          <p:cNvSpPr>
            <a:spLocks noGrp="1"/>
          </p:cNvSpPr>
          <p:nvPr>
            <p:ph type="title"/>
          </p:nvPr>
        </p:nvSpPr>
        <p:spPr>
          <a:xfrm>
            <a:off x="511629" y="5314950"/>
            <a:ext cx="10515600" cy="1325563"/>
          </a:xfrm>
        </p:spPr>
        <p:txBody>
          <a:bodyPr>
            <a:normAutofit/>
          </a:bodyPr>
          <a:lstStyle>
            <a:lvl1pPr>
              <a:defRPr sz="2800" b="1">
                <a:solidFill>
                  <a:schemeClr val="bg1"/>
                </a:solidFill>
              </a:defRPr>
            </a:lvl1pPr>
          </a:lstStyle>
          <a:p>
            <a:r>
              <a:rPr lang="en-US"/>
              <a:t>Click to edit Master title style</a:t>
            </a:r>
            <a:endParaRPr lang="en-IE"/>
          </a:p>
        </p:txBody>
      </p:sp>
    </p:spTree>
    <p:extLst>
      <p:ext uri="{BB962C8B-B14F-4D97-AF65-F5344CB8AC3E}">
        <p14:creationId xmlns:p14="http://schemas.microsoft.com/office/powerpoint/2010/main" val="2950118771"/>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5988D79-D517-094A-12CB-8DAF2CB62732}"/>
              </a:ext>
            </a:extLst>
          </p:cNvPr>
          <p:cNvSpPr>
            <a:spLocks noGrp="1"/>
          </p:cNvSpPr>
          <p:nvPr>
            <p:ph type="title"/>
          </p:nvPr>
        </p:nvSpPr>
        <p:spPr>
          <a:xfrm>
            <a:off x="2541784" y="360361"/>
            <a:ext cx="9289854" cy="1312855"/>
          </a:xfrm>
        </p:spPr>
        <p:txBody>
          <a:bodyPr lIns="0" anchor="ctr">
            <a:normAutofit/>
          </a:bodyPr>
          <a:lstStyle>
            <a:lvl1pPr>
              <a:defRPr sz="2800" b="1" i="0">
                <a:latin typeface="Lucida Bright" panose="02040602050505020304" pitchFamily="18" charset="77"/>
              </a:defRPr>
            </a:lvl1pPr>
          </a:lstStyle>
          <a:p>
            <a:r>
              <a:rPr lang="en-US"/>
              <a:t>Click to edit Master title style</a:t>
            </a:r>
            <a:endParaRPr lang="en-GB"/>
          </a:p>
        </p:txBody>
      </p:sp>
      <p:sp>
        <p:nvSpPr>
          <p:cNvPr id="6" name="Content Placeholder 5">
            <a:extLst>
              <a:ext uri="{FF2B5EF4-FFF2-40B4-BE49-F238E27FC236}">
                <a16:creationId xmlns:a16="http://schemas.microsoft.com/office/drawing/2014/main" id="{66F46FBF-6880-FBEF-12F4-94FC409D61A6}"/>
              </a:ext>
            </a:extLst>
          </p:cNvPr>
          <p:cNvSpPr>
            <a:spLocks noGrp="1"/>
          </p:cNvSpPr>
          <p:nvPr>
            <p:ph sz="quarter" idx="11"/>
          </p:nvPr>
        </p:nvSpPr>
        <p:spPr>
          <a:xfrm>
            <a:off x="2541588" y="1846264"/>
            <a:ext cx="9290050" cy="46513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3" name="Text Placeholder 2">
            <a:extLst>
              <a:ext uri="{FF2B5EF4-FFF2-40B4-BE49-F238E27FC236}">
                <a16:creationId xmlns:a16="http://schemas.microsoft.com/office/drawing/2014/main" id="{E01510B1-1CC6-3F16-3DB9-65B174735B38}"/>
              </a:ext>
            </a:extLst>
          </p:cNvPr>
          <p:cNvSpPr>
            <a:spLocks noGrp="1"/>
          </p:cNvSpPr>
          <p:nvPr>
            <p:ph type="body" sz="quarter" idx="12"/>
          </p:nvPr>
        </p:nvSpPr>
        <p:spPr>
          <a:xfrm>
            <a:off x="569913" y="1922463"/>
            <a:ext cx="1398587" cy="3862387"/>
          </a:xfrm>
        </p:spPr>
        <p:txBody>
          <a:bodyPr anchor="ctr"/>
          <a:lstStyle>
            <a:lvl1pPr marL="0" indent="0">
              <a:buNone/>
              <a:defRPr>
                <a:solidFill>
                  <a:schemeClr val="bg1"/>
                </a:solidFill>
                <a:latin typeface="Lucida Bright" panose="02040602050505020304" pitchFamily="18" charset="0"/>
              </a:defRPr>
            </a:lvl1pPr>
          </a:lstStyle>
          <a:p>
            <a:pPr lvl="0"/>
            <a:r>
              <a:rPr lang="en-US"/>
              <a:t>Click to edit Master text styles</a:t>
            </a:r>
          </a:p>
        </p:txBody>
      </p:sp>
    </p:spTree>
    <p:extLst>
      <p:ext uri="{BB962C8B-B14F-4D97-AF65-F5344CB8AC3E}">
        <p14:creationId xmlns:p14="http://schemas.microsoft.com/office/powerpoint/2010/main" val="3279106779"/>
      </p:ext>
    </p:extLst>
  </p:cSld>
  <p:clrMapOvr>
    <a:masterClrMapping/>
  </p:clrMapOvr>
  <p:extLst>
    <p:ext uri="{DCECCB84-F9BA-43D5-87BE-67443E8EF086}">
      <p15:sldGuideLst xmlns:p15="http://schemas.microsoft.com/office/powerpoint/2012/main">
        <p15:guide id="1" pos="46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0F4EF81-0B2B-7744-BE1E-1B7EAA4A3A09}"/>
              </a:ext>
            </a:extLst>
          </p:cNvPr>
          <p:cNvSpPr>
            <a:spLocks noGrp="1"/>
          </p:cNvSpPr>
          <p:nvPr>
            <p:ph type="title"/>
          </p:nvPr>
        </p:nvSpPr>
        <p:spPr>
          <a:xfrm>
            <a:off x="369285" y="861849"/>
            <a:ext cx="9289854" cy="894802"/>
          </a:xfrm>
        </p:spPr>
        <p:txBody>
          <a:bodyPr lIns="0" anchor="ctr">
            <a:normAutofit/>
          </a:bodyPr>
          <a:lstStyle>
            <a:lvl1pPr>
              <a:defRPr sz="2800" b="1" i="0">
                <a:latin typeface="Lucida Bright" panose="02040602050505020304" pitchFamily="18" charset="77"/>
              </a:defRPr>
            </a:lvl1pPr>
          </a:lstStyle>
          <a:p>
            <a:r>
              <a:rPr lang="en-US"/>
              <a:t>Click to edit Master title style</a:t>
            </a:r>
            <a:endParaRPr lang="en-GB"/>
          </a:p>
        </p:txBody>
      </p:sp>
      <p:sp>
        <p:nvSpPr>
          <p:cNvPr id="6" name="Content Placeholder 5">
            <a:extLst>
              <a:ext uri="{FF2B5EF4-FFF2-40B4-BE49-F238E27FC236}">
                <a16:creationId xmlns:a16="http://schemas.microsoft.com/office/drawing/2014/main" id="{C0FDF31F-9540-F6FF-D783-3827CEF0BC46}"/>
              </a:ext>
            </a:extLst>
          </p:cNvPr>
          <p:cNvSpPr>
            <a:spLocks noGrp="1"/>
          </p:cNvSpPr>
          <p:nvPr>
            <p:ph sz="quarter" idx="11"/>
          </p:nvPr>
        </p:nvSpPr>
        <p:spPr>
          <a:xfrm>
            <a:off x="369888" y="1905000"/>
            <a:ext cx="9288462"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3" name="Text Placeholder 2">
            <a:extLst>
              <a:ext uri="{FF2B5EF4-FFF2-40B4-BE49-F238E27FC236}">
                <a16:creationId xmlns:a16="http://schemas.microsoft.com/office/drawing/2014/main" id="{2CF37953-6337-B9CF-6A82-E6394077C285}"/>
              </a:ext>
            </a:extLst>
          </p:cNvPr>
          <p:cNvSpPr>
            <a:spLocks noGrp="1"/>
          </p:cNvSpPr>
          <p:nvPr>
            <p:ph type="body" sz="quarter" idx="12"/>
          </p:nvPr>
        </p:nvSpPr>
        <p:spPr>
          <a:xfrm>
            <a:off x="10067925" y="1757363"/>
            <a:ext cx="1657350" cy="4410075"/>
          </a:xfrm>
        </p:spPr>
        <p:txBody>
          <a:bodyPr anchor="ctr"/>
          <a:lstStyle>
            <a:lvl1pPr marL="0" indent="0">
              <a:buNone/>
              <a:defRPr>
                <a:solidFill>
                  <a:schemeClr val="bg1"/>
                </a:solidFill>
                <a:latin typeface="Lucida Bright" panose="02040602050505020304" pitchFamily="18" charset="0"/>
              </a:defRPr>
            </a:lvl1pPr>
            <a:lvl2pPr marL="457200" indent="0">
              <a:buNone/>
              <a:defRPr>
                <a:solidFill>
                  <a:schemeClr val="bg1"/>
                </a:solidFill>
                <a:latin typeface="Lucida Bright" panose="02040602050505020304" pitchFamily="18" charset="0"/>
              </a:defRPr>
            </a:lvl2pPr>
            <a:lvl3pPr marL="914400" indent="0">
              <a:buNone/>
              <a:defRPr>
                <a:solidFill>
                  <a:schemeClr val="bg1"/>
                </a:solidFill>
                <a:latin typeface="Lucida Bright" panose="02040602050505020304" pitchFamily="18" charset="0"/>
              </a:defRPr>
            </a:lvl3pPr>
            <a:lvl4pPr marL="1371600" indent="0">
              <a:buNone/>
              <a:defRPr>
                <a:solidFill>
                  <a:schemeClr val="bg1"/>
                </a:solidFill>
                <a:latin typeface="Lucida Bright" panose="02040602050505020304" pitchFamily="18" charset="0"/>
              </a:defRPr>
            </a:lvl4pPr>
            <a:lvl5pPr marL="1828800" indent="0">
              <a:buNone/>
              <a:defRPr>
                <a:solidFill>
                  <a:schemeClr val="bg1"/>
                </a:solidFill>
                <a:latin typeface="Lucida Bright" panose="02040602050505020304" pitchFamily="18" charset="0"/>
              </a:defRPr>
            </a:lvl5pPr>
          </a:lstStyle>
          <a:p>
            <a:pPr lvl="0"/>
            <a:r>
              <a:rPr lang="en-US"/>
              <a:t>Click to edit Master text styles</a:t>
            </a:r>
          </a:p>
        </p:txBody>
      </p:sp>
    </p:spTree>
    <p:extLst>
      <p:ext uri="{BB962C8B-B14F-4D97-AF65-F5344CB8AC3E}">
        <p14:creationId xmlns:p14="http://schemas.microsoft.com/office/powerpoint/2010/main" val="1464456740"/>
      </p:ext>
    </p:extLst>
  </p:cSld>
  <p:clrMapOvr>
    <a:masterClrMapping/>
  </p:clrMapOvr>
  <p:extLst>
    <p:ext uri="{DCECCB84-F9BA-43D5-87BE-67443E8EF086}">
      <p15:sldGuideLst xmlns:p15="http://schemas.microsoft.com/office/powerpoint/2012/main">
        <p15:guide id="1" pos="46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AA6381-1C78-A2B3-ECB4-7AEE306F24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26A7D2-A07C-3968-9C1D-72048D8A55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F00FFB-1CD3-4351-1EC9-B4C15750BC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B7A5CE-843E-8C4D-8418-9B737471ED10}" type="datetimeFigureOut">
              <a:rPr lang="en-US" smtClean="0"/>
              <a:t>7/17/2026</a:t>
            </a:fld>
            <a:endParaRPr lang="en-US"/>
          </a:p>
        </p:txBody>
      </p:sp>
      <p:sp>
        <p:nvSpPr>
          <p:cNvPr id="5" name="Footer Placeholder 4">
            <a:extLst>
              <a:ext uri="{FF2B5EF4-FFF2-40B4-BE49-F238E27FC236}">
                <a16:creationId xmlns:a16="http://schemas.microsoft.com/office/drawing/2014/main" id="{0C0FE3C5-7808-84B2-E8F6-B4DAC57458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0			</a:t>
            </a:r>
          </a:p>
        </p:txBody>
      </p:sp>
      <p:sp>
        <p:nvSpPr>
          <p:cNvPr id="6" name="Slide Number Placeholder 5">
            <a:extLst>
              <a:ext uri="{FF2B5EF4-FFF2-40B4-BE49-F238E27FC236}">
                <a16:creationId xmlns:a16="http://schemas.microsoft.com/office/drawing/2014/main" id="{3D5AAD3F-2B66-857B-1FC9-1D28747C7C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3F8E2AB-3347-4A4C-A2CF-3A230CBFF2BC}" type="slidenum">
              <a:rPr lang="en-US" smtClean="0"/>
              <a:t>‹#›</a:t>
            </a:fld>
            <a:endParaRPr lang="en-US"/>
          </a:p>
        </p:txBody>
      </p:sp>
    </p:spTree>
    <p:extLst>
      <p:ext uri="{BB962C8B-B14F-4D97-AF65-F5344CB8AC3E}">
        <p14:creationId xmlns:p14="http://schemas.microsoft.com/office/powerpoint/2010/main" val="1734045701"/>
      </p:ext>
    </p:extLst>
  </p:cSld>
  <p:clrMap bg1="lt1" tx1="dk1" bg2="lt2" tx2="dk2" accent1="accent1" accent2="accent2" accent3="accent3" accent4="accent4" accent5="accent5" accent6="accent6" hlink="hlink" folHlink="folHlink"/>
  <p:sldLayoutIdLst>
    <p:sldLayoutId id="2147483649" r:id="rId1"/>
    <p:sldLayoutId id="2147483708" r:id="rId2"/>
    <p:sldLayoutId id="2147483660" r:id="rId3"/>
    <p:sldLayoutId id="2147483709" r:id="rId4"/>
    <p:sldLayoutId id="2147483720" r:id="rId5"/>
    <p:sldLayoutId id="2147483715" r:id="rId6"/>
    <p:sldLayoutId id="2147483651" r:id="rId7"/>
    <p:sldLayoutId id="2147483665" r:id="rId8"/>
    <p:sldLayoutId id="2147483666" r:id="rId9"/>
    <p:sldLayoutId id="2147483664" r:id="rId10"/>
    <p:sldLayoutId id="2147483683" r:id="rId11"/>
    <p:sldLayoutId id="2147483705" r:id="rId12"/>
    <p:sldLayoutId id="2147483701" r:id="rId13"/>
    <p:sldLayoutId id="2147483707" r:id="rId14"/>
    <p:sldLayoutId id="2147483706" r:id="rId15"/>
    <p:sldLayoutId id="2147483728" r:id="rId16"/>
    <p:sldLayoutId id="2147483702" r:id="rId17"/>
    <p:sldLayoutId id="2147483703" r:id="rId18"/>
    <p:sldLayoutId id="2147483704" r:id="rId19"/>
    <p:sldLayoutId id="2147483729" r:id="rId20"/>
    <p:sldLayoutId id="2147483667" r:id="rId21"/>
    <p:sldLayoutId id="2147483730" r:id="rId22"/>
  </p:sldLayoutIdLst>
  <p:txStyles>
    <p:titleStyle>
      <a:lvl1pPr algn="l" defTabSz="914400" rtl="0" eaLnBrk="1" latinLnBrk="0" hangingPunct="1">
        <a:lnSpc>
          <a:spcPct val="90000"/>
        </a:lnSpc>
        <a:spcBef>
          <a:spcPct val="0"/>
        </a:spcBef>
        <a:buNone/>
        <a:defRPr sz="4400" kern="1200">
          <a:solidFill>
            <a:schemeClr val="tx1"/>
          </a:solidFill>
          <a:latin typeface="Lucida Bright" panose="020406020505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226" userDrawn="1">
          <p15:clr>
            <a:srgbClr val="F26B43"/>
          </p15:clr>
        </p15:guide>
        <p15:guide id="4" pos="1431" userDrawn="1">
          <p15:clr>
            <a:srgbClr val="F26B43"/>
          </p15:clr>
        </p15:guide>
        <p15:guide id="5" pos="2635" userDrawn="1">
          <p15:clr>
            <a:srgbClr val="F26B43"/>
          </p15:clr>
        </p15:guide>
        <p15:guide id="6" pos="3840" userDrawn="1">
          <p15:clr>
            <a:srgbClr val="F26B43"/>
          </p15:clr>
        </p15:guide>
        <p15:guide id="7" pos="5044" userDrawn="1">
          <p15:clr>
            <a:srgbClr val="F26B43"/>
          </p15:clr>
        </p15:guide>
        <p15:guide id="8" pos="6248" userDrawn="1">
          <p15:clr>
            <a:srgbClr val="F26B43"/>
          </p15:clr>
        </p15:guide>
        <p15:guide id="9" pos="7453" userDrawn="1">
          <p15:clr>
            <a:srgbClr val="F26B43"/>
          </p15:clr>
        </p15:guide>
        <p15:guide id="10" orient="horz" userDrawn="1">
          <p15:clr>
            <a:srgbClr val="F26B43"/>
          </p15:clr>
        </p15:guide>
        <p15:guide id="11" orient="horz" pos="4320" userDrawn="1">
          <p15:clr>
            <a:srgbClr val="F26B43"/>
          </p15:clr>
        </p15:guide>
        <p15:guide id="12" orient="horz" pos="226" userDrawn="1">
          <p15:clr>
            <a:srgbClr val="F26B43"/>
          </p15:clr>
        </p15:guide>
        <p15:guide id="13" orient="horz" pos="871" userDrawn="1">
          <p15:clr>
            <a:srgbClr val="F26B43"/>
          </p15:clr>
        </p15:guide>
        <p15:guide id="14" orient="horz" pos="1515" userDrawn="1">
          <p15:clr>
            <a:srgbClr val="F26B43"/>
          </p15:clr>
        </p15:guide>
        <p15:guide id="15" orient="horz" pos="2160" userDrawn="1">
          <p15:clr>
            <a:srgbClr val="F26B43"/>
          </p15:clr>
        </p15:guide>
        <p15:guide id="16" orient="horz" pos="2804" userDrawn="1">
          <p15:clr>
            <a:srgbClr val="F26B43"/>
          </p15:clr>
        </p15:guide>
        <p15:guide id="17" orient="horz" pos="3448" userDrawn="1">
          <p15:clr>
            <a:srgbClr val="F26B43"/>
          </p15:clr>
        </p15:guide>
        <p15:guide id="18" orient="horz" pos="409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sv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0C719-4FB7-5FDC-A507-514515FCC094}"/>
              </a:ext>
            </a:extLst>
          </p:cNvPr>
          <p:cNvSpPr>
            <a:spLocks noGrp="1"/>
          </p:cNvSpPr>
          <p:nvPr>
            <p:ph type="ctrTitle"/>
          </p:nvPr>
        </p:nvSpPr>
        <p:spPr>
          <a:xfrm>
            <a:off x="358775" y="4512722"/>
            <a:ext cx="9013825" cy="1238732"/>
          </a:xfrm>
        </p:spPr>
        <p:txBody>
          <a:bodyPr>
            <a:noAutofit/>
          </a:bodyPr>
          <a:lstStyle/>
          <a:p>
            <a:r>
              <a:rPr lang="en-GB" sz="3000">
                <a:latin typeface="+mj-lt"/>
              </a:rPr>
              <a:t>A Qualitative Study of Learning Spaces in Undergraduate Dental Education: Development of a Thematic Framework </a:t>
            </a:r>
            <a:br>
              <a:rPr lang="en-IE" sz="2400"/>
            </a:br>
            <a:endParaRPr lang="en-IE" sz="2400"/>
          </a:p>
        </p:txBody>
      </p:sp>
      <p:sp>
        <p:nvSpPr>
          <p:cNvPr id="3" name="Subtitle 2">
            <a:extLst>
              <a:ext uri="{FF2B5EF4-FFF2-40B4-BE49-F238E27FC236}">
                <a16:creationId xmlns:a16="http://schemas.microsoft.com/office/drawing/2014/main" id="{D8212F00-B4DE-7208-0242-351497D400D4}"/>
              </a:ext>
            </a:extLst>
          </p:cNvPr>
          <p:cNvSpPr>
            <a:spLocks noGrp="1"/>
          </p:cNvSpPr>
          <p:nvPr>
            <p:ph type="subTitle" idx="1"/>
          </p:nvPr>
        </p:nvSpPr>
        <p:spPr>
          <a:xfrm>
            <a:off x="358776" y="5911981"/>
            <a:ext cx="9013824" cy="946438"/>
          </a:xfrm>
        </p:spPr>
        <p:txBody>
          <a:bodyPr/>
          <a:lstStyle/>
          <a:p>
            <a:r>
              <a:rPr lang="en-US"/>
              <a:t>Dr Siobhán Lucey</a:t>
            </a:r>
          </a:p>
          <a:p>
            <a:r>
              <a:rPr lang="en-US"/>
              <a:t>Consultant/Senior Lecturer in </a:t>
            </a:r>
            <a:r>
              <a:rPr lang="en-US" err="1"/>
              <a:t>Paediatric</a:t>
            </a:r>
            <a:r>
              <a:rPr lang="en-US"/>
              <a:t> Dentistry</a:t>
            </a:r>
          </a:p>
          <a:p>
            <a:r>
              <a:rPr lang="en-US"/>
              <a:t>Cork University Dental School &amp; Hospital</a:t>
            </a:r>
            <a:endParaRPr lang="en-IE"/>
          </a:p>
        </p:txBody>
      </p:sp>
    </p:spTree>
    <p:extLst>
      <p:ext uri="{BB962C8B-B14F-4D97-AF65-F5344CB8AC3E}">
        <p14:creationId xmlns:p14="http://schemas.microsoft.com/office/powerpoint/2010/main" val="695272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92D12-F452-D588-95DA-92038420CE10}"/>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09989F9A-8F4D-CA5D-6E78-02958D006A30}"/>
              </a:ext>
            </a:extLst>
          </p:cNvPr>
          <p:cNvGrpSpPr/>
          <p:nvPr/>
        </p:nvGrpSpPr>
        <p:grpSpPr>
          <a:xfrm>
            <a:off x="144379" y="1956989"/>
            <a:ext cx="11903241" cy="2563622"/>
            <a:chOff x="849606" y="1973031"/>
            <a:chExt cx="9593049" cy="2563622"/>
          </a:xfrm>
        </p:grpSpPr>
        <p:grpSp>
          <p:nvGrpSpPr>
            <p:cNvPr id="8" name="Group 7">
              <a:extLst>
                <a:ext uri="{FF2B5EF4-FFF2-40B4-BE49-F238E27FC236}">
                  <a16:creationId xmlns:a16="http://schemas.microsoft.com/office/drawing/2014/main" id="{ACF55978-FF28-FC5C-8539-5C027C1E5C80}"/>
                </a:ext>
              </a:extLst>
            </p:cNvPr>
            <p:cNvGrpSpPr/>
            <p:nvPr/>
          </p:nvGrpSpPr>
          <p:grpSpPr>
            <a:xfrm>
              <a:off x="849606" y="1973031"/>
              <a:ext cx="9593049" cy="2563622"/>
              <a:chOff x="576260" y="25951052"/>
              <a:chExt cx="9593049" cy="2563622"/>
            </a:xfrm>
          </p:grpSpPr>
          <p:sp>
            <p:nvSpPr>
              <p:cNvPr id="9" name="Rounded Rectangle 13">
                <a:extLst>
                  <a:ext uri="{FF2B5EF4-FFF2-40B4-BE49-F238E27FC236}">
                    <a16:creationId xmlns:a16="http://schemas.microsoft.com/office/drawing/2014/main" id="{BE2028B6-109A-4C51-CD8D-A04DB3683644}"/>
                  </a:ext>
                </a:extLst>
              </p:cNvPr>
              <p:cNvSpPr/>
              <p:nvPr/>
            </p:nvSpPr>
            <p:spPr>
              <a:xfrm>
                <a:off x="576260" y="25951052"/>
                <a:ext cx="9593049" cy="2563622"/>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2400">
                  <a:solidFill>
                    <a:schemeClr val="tx1"/>
                  </a:solidFill>
                  <a:latin typeface="Calibri" panose="020F0502020204030204" pitchFamily="34" charset="0"/>
                  <a:cs typeface="Calibri" panose="020F0502020204030204" pitchFamily="34" charset="0"/>
                </a:endParaRPr>
              </a:p>
              <a:p>
                <a:r>
                  <a:rPr lang="en-US" sz="2400">
                    <a:solidFill>
                      <a:schemeClr val="tx1"/>
                    </a:solidFill>
                    <a:latin typeface="Calibri" panose="020F0502020204030204" pitchFamily="34" charset="0"/>
                    <a:cs typeface="Calibri" panose="020F0502020204030204" pitchFamily="34" charset="0"/>
                  </a:rPr>
                  <a:t>FOUNDATION</a:t>
                </a:r>
              </a:p>
              <a:p>
                <a:r>
                  <a:rPr lang="en-US" sz="2400" i="1">
                    <a:solidFill>
                      <a:schemeClr val="tx1"/>
                    </a:solidFill>
                    <a:latin typeface="Calibri" panose="020F0502020204030204" pitchFamily="34" charset="0"/>
                    <a:cs typeface="Calibri" panose="020F0502020204030204" pitchFamily="34" charset="0"/>
                  </a:rPr>
                  <a:t>What exists?</a:t>
                </a:r>
              </a:p>
            </p:txBody>
          </p:sp>
          <p:sp>
            <p:nvSpPr>
              <p:cNvPr id="10" name="Rounded Rectangle 28">
                <a:extLst>
                  <a:ext uri="{FF2B5EF4-FFF2-40B4-BE49-F238E27FC236}">
                    <a16:creationId xmlns:a16="http://schemas.microsoft.com/office/drawing/2014/main" id="{9F347533-6122-5385-4C20-677F67CF643A}"/>
                  </a:ext>
                </a:extLst>
              </p:cNvPr>
              <p:cNvSpPr/>
              <p:nvPr/>
            </p:nvSpPr>
            <p:spPr>
              <a:xfrm>
                <a:off x="2300543" y="26112196"/>
                <a:ext cx="4087704" cy="2255468"/>
              </a:xfrm>
              <a:prstGeom prst="roundRect">
                <a:avLst/>
              </a:prstGeom>
              <a:solidFill>
                <a:schemeClr val="tx2">
                  <a:lumMod val="25000"/>
                  <a:lumOff val="75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300">
                    <a:solidFill>
                      <a:schemeClr val="tx1"/>
                    </a:solidFill>
                    <a:latin typeface="Calibri" panose="020F0502020204030204" pitchFamily="34" charset="0"/>
                    <a:cs typeface="Calibri" panose="020F0502020204030204" pitchFamily="34" charset="0"/>
                  </a:rPr>
                  <a:t>MATERIAL &amp; SPATIAL ENVIRONMENT</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Spatial configuration</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Sensory environment</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Infrastructure </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Technology</a:t>
                </a:r>
              </a:p>
            </p:txBody>
          </p:sp>
          <p:sp>
            <p:nvSpPr>
              <p:cNvPr id="11" name="Rounded Rectangle 29">
                <a:extLst>
                  <a:ext uri="{FF2B5EF4-FFF2-40B4-BE49-F238E27FC236}">
                    <a16:creationId xmlns:a16="http://schemas.microsoft.com/office/drawing/2014/main" id="{9D1EAC41-381B-71E9-1ECA-A56D1C0DDFEA}"/>
                  </a:ext>
                </a:extLst>
              </p:cNvPr>
              <p:cNvSpPr/>
              <p:nvPr/>
            </p:nvSpPr>
            <p:spPr>
              <a:xfrm>
                <a:off x="6880291" y="26105129"/>
                <a:ext cx="3129470" cy="2255468"/>
              </a:xfrm>
              <a:prstGeom prst="roundRect">
                <a:avLst/>
              </a:prstGeom>
              <a:solidFill>
                <a:schemeClr val="tx2">
                  <a:lumMod val="25000"/>
                  <a:lumOff val="75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300">
                    <a:solidFill>
                      <a:schemeClr val="tx1"/>
                    </a:solidFill>
                    <a:latin typeface="Calibri" panose="020F0502020204030204" pitchFamily="34" charset="0"/>
                    <a:cs typeface="Calibri" panose="020F0502020204030204" pitchFamily="34" charset="0"/>
                  </a:rPr>
                  <a:t>INSTITUTIONAL CONTEXT</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Organisational systems</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Resource allocation</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Curriculum </a:t>
                </a:r>
              </a:p>
            </p:txBody>
          </p:sp>
          <p:sp>
            <p:nvSpPr>
              <p:cNvPr id="12" name="Up-down Arrow 38">
                <a:extLst>
                  <a:ext uri="{FF2B5EF4-FFF2-40B4-BE49-F238E27FC236}">
                    <a16:creationId xmlns:a16="http://schemas.microsoft.com/office/drawing/2014/main" id="{1726F2E8-CAB2-0E90-D3F2-796CC70F5344}"/>
                  </a:ext>
                </a:extLst>
              </p:cNvPr>
              <p:cNvSpPr/>
              <p:nvPr/>
            </p:nvSpPr>
            <p:spPr>
              <a:xfrm rot="16200000">
                <a:off x="6497334" y="27001605"/>
                <a:ext cx="305613" cy="506524"/>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Graphic 12" descr="Court outline">
              <a:extLst>
                <a:ext uri="{FF2B5EF4-FFF2-40B4-BE49-F238E27FC236}">
                  <a16:creationId xmlns:a16="http://schemas.microsoft.com/office/drawing/2014/main" id="{614F0F26-F33B-7A12-0108-06B172C261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88207" y="3275393"/>
              <a:ext cx="914400" cy="914400"/>
            </a:xfrm>
            <a:prstGeom prst="rect">
              <a:avLst/>
            </a:prstGeom>
          </p:spPr>
        </p:pic>
      </p:grpSp>
    </p:spTree>
    <p:extLst>
      <p:ext uri="{BB962C8B-B14F-4D97-AF65-F5344CB8AC3E}">
        <p14:creationId xmlns:p14="http://schemas.microsoft.com/office/powerpoint/2010/main" val="415933033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FCEA0-4AA6-175B-AEBC-AC47B28A1EA6}"/>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B9354C80-E581-2F04-CFE2-A27BAD663CD3}"/>
              </a:ext>
            </a:extLst>
          </p:cNvPr>
          <p:cNvGrpSpPr/>
          <p:nvPr/>
        </p:nvGrpSpPr>
        <p:grpSpPr>
          <a:xfrm>
            <a:off x="474588" y="1910551"/>
            <a:ext cx="11242823" cy="2563622"/>
            <a:chOff x="788756" y="2153782"/>
            <a:chExt cx="10204985" cy="2563622"/>
          </a:xfrm>
        </p:grpSpPr>
        <p:grpSp>
          <p:nvGrpSpPr>
            <p:cNvPr id="2" name="Group 1">
              <a:extLst>
                <a:ext uri="{FF2B5EF4-FFF2-40B4-BE49-F238E27FC236}">
                  <a16:creationId xmlns:a16="http://schemas.microsoft.com/office/drawing/2014/main" id="{D6522132-1767-5407-D3BA-DBDB50EA8A02}"/>
                </a:ext>
              </a:extLst>
            </p:cNvPr>
            <p:cNvGrpSpPr/>
            <p:nvPr/>
          </p:nvGrpSpPr>
          <p:grpSpPr>
            <a:xfrm>
              <a:off x="788756" y="2153782"/>
              <a:ext cx="10204985" cy="2563622"/>
              <a:chOff x="184369" y="23619349"/>
              <a:chExt cx="9883535" cy="2563622"/>
            </a:xfrm>
          </p:grpSpPr>
          <p:grpSp>
            <p:nvGrpSpPr>
              <p:cNvPr id="3" name="Group 2">
                <a:extLst>
                  <a:ext uri="{FF2B5EF4-FFF2-40B4-BE49-F238E27FC236}">
                    <a16:creationId xmlns:a16="http://schemas.microsoft.com/office/drawing/2014/main" id="{6658A880-5D4E-D6FA-ED1B-DBE1B3EA5F08}"/>
                  </a:ext>
                </a:extLst>
              </p:cNvPr>
              <p:cNvGrpSpPr/>
              <p:nvPr/>
            </p:nvGrpSpPr>
            <p:grpSpPr>
              <a:xfrm>
                <a:off x="184369" y="23619349"/>
                <a:ext cx="9883535" cy="2563622"/>
                <a:chOff x="184369" y="23092775"/>
                <a:chExt cx="9883535" cy="2563622"/>
              </a:xfrm>
            </p:grpSpPr>
            <p:sp>
              <p:nvSpPr>
                <p:cNvPr id="5" name="Rounded Rectangle 30">
                  <a:extLst>
                    <a:ext uri="{FF2B5EF4-FFF2-40B4-BE49-F238E27FC236}">
                      <a16:creationId xmlns:a16="http://schemas.microsoft.com/office/drawing/2014/main" id="{6F7EE5F3-67E1-6BC6-246C-A2FD0C3C4571}"/>
                    </a:ext>
                  </a:extLst>
                </p:cNvPr>
                <p:cNvSpPr/>
                <p:nvPr/>
              </p:nvSpPr>
              <p:spPr>
                <a:xfrm>
                  <a:off x="184369" y="23092775"/>
                  <a:ext cx="9883535" cy="2563622"/>
                </a:xfrm>
                <a:prstGeom prst="roundRect">
                  <a:avLst/>
                </a:prstGeom>
                <a:solidFill>
                  <a:schemeClr val="accent2">
                    <a:lumMod val="20000"/>
                    <a:lumOff val="80000"/>
                    <a:alpha val="8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2400">
                    <a:solidFill>
                      <a:schemeClr val="tx1"/>
                    </a:solidFill>
                    <a:latin typeface="Calibri" panose="020F0502020204030204" pitchFamily="34" charset="0"/>
                    <a:cs typeface="Calibri" panose="020F0502020204030204" pitchFamily="34" charset="0"/>
                  </a:endParaRPr>
                </a:p>
                <a:p>
                  <a:r>
                    <a:rPr lang="en-US" sz="2400">
                      <a:solidFill>
                        <a:schemeClr val="tx1"/>
                      </a:solidFill>
                      <a:latin typeface="Calibri" panose="020F0502020204030204" pitchFamily="34" charset="0"/>
                      <a:cs typeface="Calibri" panose="020F0502020204030204" pitchFamily="34" charset="0"/>
                    </a:rPr>
                    <a:t>MECHANISM</a:t>
                  </a:r>
                </a:p>
                <a:p>
                  <a:r>
                    <a:rPr lang="en-US" sz="2400" i="1">
                      <a:solidFill>
                        <a:schemeClr val="tx1"/>
                      </a:solidFill>
                      <a:latin typeface="Calibri" panose="020F0502020204030204" pitchFamily="34" charset="0"/>
                      <a:cs typeface="Calibri" panose="020F0502020204030204" pitchFamily="34" charset="0"/>
                    </a:rPr>
                    <a:t>How space works?</a:t>
                  </a:r>
                </a:p>
              </p:txBody>
            </p:sp>
            <p:sp>
              <p:nvSpPr>
                <p:cNvPr id="6" name="Rounded Rectangle 31">
                  <a:extLst>
                    <a:ext uri="{FF2B5EF4-FFF2-40B4-BE49-F238E27FC236}">
                      <a16:creationId xmlns:a16="http://schemas.microsoft.com/office/drawing/2014/main" id="{A95C4A11-B1AF-BEC5-83EE-FE18C31ED2CB}"/>
                    </a:ext>
                  </a:extLst>
                </p:cNvPr>
                <p:cNvSpPr/>
                <p:nvPr/>
              </p:nvSpPr>
              <p:spPr>
                <a:xfrm>
                  <a:off x="2493156" y="23237153"/>
                  <a:ext cx="7274158" cy="2255468"/>
                </a:xfrm>
                <a:prstGeom prst="roundRect">
                  <a:avLst/>
                </a:prstGeom>
                <a:solidFill>
                  <a:schemeClr val="accent2">
                    <a:lumMod val="40000"/>
                    <a:lumOff val="60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300">
                      <a:solidFill>
                        <a:schemeClr val="tx1"/>
                      </a:solidFill>
                      <a:latin typeface="Calibri" panose="020F0502020204030204" pitchFamily="34" charset="0"/>
                      <a:cs typeface="Calibri" panose="020F0502020204030204" pitchFamily="34" charset="0"/>
                    </a:rPr>
                    <a:t>AFFORDANCES AND CONSTRAINTS OF CLINICAL LEARNING SPACES </a:t>
                  </a:r>
                </a:p>
                <a:p>
                  <a:pPr marL="342900" indent="-342900">
                    <a:buFont typeface="Arial" panose="020B0604020202020204" pitchFamily="34" charset="0"/>
                    <a:buChar char="•"/>
                  </a:pPr>
                  <a:endParaRPr lang="en-US" sz="2300">
                    <a:solidFill>
                      <a:schemeClr val="tx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Visibility						</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Access to teachers</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Opportunities for interaction</a:t>
                  </a:r>
                </a:p>
              </p:txBody>
            </p:sp>
          </p:grpSp>
          <p:pic>
            <p:nvPicPr>
              <p:cNvPr id="4" name="Graphic 3" descr="Gears outline">
                <a:extLst>
                  <a:ext uri="{FF2B5EF4-FFF2-40B4-BE49-F238E27FC236}">
                    <a16:creationId xmlns:a16="http://schemas.microsoft.com/office/drawing/2014/main" id="{7F1ED127-BB80-848C-5FE7-A646DB1D68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2487" y="24996410"/>
                <a:ext cx="914400" cy="914400"/>
              </a:xfrm>
              <a:prstGeom prst="rect">
                <a:avLst/>
              </a:prstGeom>
            </p:spPr>
          </p:pic>
        </p:grpSp>
        <p:sp>
          <p:nvSpPr>
            <p:cNvPr id="7" name="TextBox 6">
              <a:extLst>
                <a:ext uri="{FF2B5EF4-FFF2-40B4-BE49-F238E27FC236}">
                  <a16:creationId xmlns:a16="http://schemas.microsoft.com/office/drawing/2014/main" id="{ABEB3F8B-6204-B148-6545-0D06A93A59DD}"/>
                </a:ext>
              </a:extLst>
            </p:cNvPr>
            <p:cNvSpPr txBox="1"/>
            <p:nvPr/>
          </p:nvSpPr>
          <p:spPr>
            <a:xfrm>
              <a:off x="7084735" y="3130733"/>
              <a:ext cx="3229485" cy="800219"/>
            </a:xfrm>
            <a:prstGeom prst="rect">
              <a:avLst/>
            </a:prstGeom>
            <a:noFill/>
          </p:spPr>
          <p:txBody>
            <a:bodyPr wrap="square" rtlCol="0">
              <a:spAutoFit/>
            </a:bodyPr>
            <a:lstStyle/>
            <a:p>
              <a:pPr marL="285750" indent="-285750">
                <a:buFont typeface="Arial" panose="020B0604020202020204" pitchFamily="34" charset="0"/>
                <a:buChar char="•"/>
              </a:pPr>
              <a:r>
                <a:rPr lang="en-US" sz="2300">
                  <a:latin typeface="Calibri" panose="020F0502020204030204" pitchFamily="34" charset="0"/>
                  <a:cs typeface="Calibri" panose="020F0502020204030204" pitchFamily="34" charset="0"/>
                </a:rPr>
                <a:t>Workflow efficiency</a:t>
              </a:r>
            </a:p>
            <a:p>
              <a:pPr marL="285750" indent="-285750">
                <a:buFont typeface="Arial" panose="020B0604020202020204" pitchFamily="34" charset="0"/>
                <a:buChar char="•"/>
              </a:pPr>
              <a:r>
                <a:rPr lang="en-US" sz="2300">
                  <a:latin typeface="Calibri" panose="020F0502020204030204" pitchFamily="34" charset="0"/>
                  <a:cs typeface="Calibri" panose="020F0502020204030204" pitchFamily="34" charset="0"/>
                </a:rPr>
                <a:t>Inclusion / accessibility</a:t>
              </a:r>
            </a:p>
          </p:txBody>
        </p:sp>
      </p:grpSp>
    </p:spTree>
    <p:extLst>
      <p:ext uri="{BB962C8B-B14F-4D97-AF65-F5344CB8AC3E}">
        <p14:creationId xmlns:p14="http://schemas.microsoft.com/office/powerpoint/2010/main" val="3316633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EC537-CC22-FCF4-6B44-67C57A674698}"/>
            </a:ext>
          </a:extLst>
        </p:cNvPr>
        <p:cNvGrpSpPr/>
        <p:nvPr/>
      </p:nvGrpSpPr>
      <p:grpSpPr>
        <a:xfrm>
          <a:off x="0" y="0"/>
          <a:ext cx="0" cy="0"/>
          <a:chOff x="0" y="0"/>
          <a:chExt cx="0" cy="0"/>
        </a:xfrm>
      </p:grpSpPr>
      <p:grpSp>
        <p:nvGrpSpPr>
          <p:cNvPr id="19" name="Group 18">
            <a:extLst>
              <a:ext uri="{FF2B5EF4-FFF2-40B4-BE49-F238E27FC236}">
                <a16:creationId xmlns:a16="http://schemas.microsoft.com/office/drawing/2014/main" id="{421113C7-7D90-A824-3355-233331874A84}"/>
              </a:ext>
            </a:extLst>
          </p:cNvPr>
          <p:cNvGrpSpPr/>
          <p:nvPr/>
        </p:nvGrpSpPr>
        <p:grpSpPr>
          <a:xfrm>
            <a:off x="248193" y="1891389"/>
            <a:ext cx="11695614" cy="2470888"/>
            <a:chOff x="576260" y="19877981"/>
            <a:chExt cx="9593050" cy="2330565"/>
          </a:xfrm>
        </p:grpSpPr>
        <p:grpSp>
          <p:nvGrpSpPr>
            <p:cNvPr id="21" name="Group 20">
              <a:extLst>
                <a:ext uri="{FF2B5EF4-FFF2-40B4-BE49-F238E27FC236}">
                  <a16:creationId xmlns:a16="http://schemas.microsoft.com/office/drawing/2014/main" id="{8AFA67A2-B7E0-A281-7D00-CDACD46C01A8}"/>
                </a:ext>
              </a:extLst>
            </p:cNvPr>
            <p:cNvGrpSpPr/>
            <p:nvPr/>
          </p:nvGrpSpPr>
          <p:grpSpPr>
            <a:xfrm>
              <a:off x="576260" y="19877981"/>
              <a:ext cx="9593050" cy="2330565"/>
              <a:chOff x="519722" y="25916153"/>
              <a:chExt cx="9593050" cy="2330565"/>
            </a:xfrm>
          </p:grpSpPr>
          <p:sp>
            <p:nvSpPr>
              <p:cNvPr id="24" name="Rounded Rectangle 49">
                <a:extLst>
                  <a:ext uri="{FF2B5EF4-FFF2-40B4-BE49-F238E27FC236}">
                    <a16:creationId xmlns:a16="http://schemas.microsoft.com/office/drawing/2014/main" id="{8963CC93-AC4E-8BA5-A424-DF5E1FDB83B6}"/>
                  </a:ext>
                </a:extLst>
              </p:cNvPr>
              <p:cNvSpPr/>
              <p:nvPr/>
            </p:nvSpPr>
            <p:spPr>
              <a:xfrm>
                <a:off x="519722" y="25916153"/>
                <a:ext cx="9593050" cy="2330565"/>
              </a:xfrm>
              <a:prstGeom prst="roundRect">
                <a:avLst/>
              </a:prstGeom>
              <a:solidFill>
                <a:schemeClr val="accent5">
                  <a:lumMod val="20000"/>
                  <a:lumOff val="80000"/>
                  <a:alpha val="89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400">
                    <a:solidFill>
                      <a:schemeClr val="tx1"/>
                    </a:solidFill>
                    <a:latin typeface="Calibri" panose="020F0502020204030204" pitchFamily="34" charset="0"/>
                    <a:cs typeface="Calibri" panose="020F0502020204030204" pitchFamily="34" charset="0"/>
                  </a:rPr>
                  <a:t>EDUCATIONAL </a:t>
                </a:r>
              </a:p>
              <a:p>
                <a:r>
                  <a:rPr lang="en-US" sz="2400">
                    <a:solidFill>
                      <a:schemeClr val="tx1"/>
                    </a:solidFill>
                    <a:latin typeface="Calibri" panose="020F0502020204030204" pitchFamily="34" charset="0"/>
                    <a:cs typeface="Calibri" panose="020F0502020204030204" pitchFamily="34" charset="0"/>
                  </a:rPr>
                  <a:t>PROCESSES</a:t>
                </a:r>
              </a:p>
              <a:p>
                <a:r>
                  <a:rPr lang="en-US" sz="2400" i="1">
                    <a:solidFill>
                      <a:schemeClr val="tx1"/>
                    </a:solidFill>
                    <a:latin typeface="Calibri" panose="020F0502020204030204" pitchFamily="34" charset="0"/>
                    <a:cs typeface="Calibri" panose="020F0502020204030204" pitchFamily="34" charset="0"/>
                  </a:rPr>
                  <a:t>What space </a:t>
                </a:r>
              </a:p>
              <a:p>
                <a:r>
                  <a:rPr lang="en-US" sz="2400" i="1">
                    <a:solidFill>
                      <a:schemeClr val="tx1"/>
                    </a:solidFill>
                    <a:latin typeface="Calibri" panose="020F0502020204030204" pitchFamily="34" charset="0"/>
                    <a:cs typeface="Calibri" panose="020F0502020204030204" pitchFamily="34" charset="0"/>
                  </a:rPr>
                  <a:t>shapes?</a:t>
                </a:r>
              </a:p>
            </p:txBody>
          </p:sp>
          <p:sp>
            <p:nvSpPr>
              <p:cNvPr id="25" name="Rounded Rectangle 50">
                <a:extLst>
                  <a:ext uri="{FF2B5EF4-FFF2-40B4-BE49-F238E27FC236}">
                    <a16:creationId xmlns:a16="http://schemas.microsoft.com/office/drawing/2014/main" id="{BE10905D-0463-66D3-7F34-3EDAF671378C}"/>
                  </a:ext>
                </a:extLst>
              </p:cNvPr>
              <p:cNvSpPr/>
              <p:nvPr/>
            </p:nvSpPr>
            <p:spPr>
              <a:xfrm>
                <a:off x="2310415" y="26118295"/>
                <a:ext cx="2351960" cy="1817024"/>
              </a:xfrm>
              <a:prstGeom prst="roundRect">
                <a:avLst/>
              </a:prstGeom>
              <a:solidFill>
                <a:schemeClr val="accent5">
                  <a:lumMod val="40000"/>
                  <a:lumOff val="60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300">
                    <a:solidFill>
                      <a:schemeClr val="tx1"/>
                    </a:solidFill>
                    <a:latin typeface="Calibri" panose="020F0502020204030204" pitchFamily="34" charset="0"/>
                    <a:cs typeface="Calibri" panose="020F0502020204030204" pitchFamily="34" charset="0"/>
                  </a:rPr>
                  <a:t>SPATIAL PEDAGOGY</a:t>
                </a:r>
              </a:p>
              <a:p>
                <a:pPr marL="342900" indent="-342900">
                  <a:buFont typeface="Arial" panose="020B0604020202020204" pitchFamily="34" charset="0"/>
                  <a:buChar char="•"/>
                </a:pPr>
                <a:r>
                  <a:rPr lang="en-US" sz="2000">
                    <a:solidFill>
                      <a:schemeClr val="tx1"/>
                    </a:solidFill>
                    <a:latin typeface="Calibri" panose="020F0502020204030204" pitchFamily="34" charset="0"/>
                    <a:cs typeface="Calibri" panose="020F0502020204030204" pitchFamily="34" charset="0"/>
                  </a:rPr>
                  <a:t>Teaching practices</a:t>
                </a:r>
              </a:p>
              <a:p>
                <a:pPr marL="342900" indent="-342900">
                  <a:buFont typeface="Arial" panose="020B0604020202020204" pitchFamily="34" charset="0"/>
                  <a:buChar char="•"/>
                </a:pPr>
                <a:r>
                  <a:rPr lang="en-US" sz="2000">
                    <a:solidFill>
                      <a:schemeClr val="tx1"/>
                    </a:solidFill>
                    <a:latin typeface="Calibri" panose="020F0502020204030204" pitchFamily="34" charset="0"/>
                    <a:cs typeface="Calibri" panose="020F0502020204030204" pitchFamily="34" charset="0"/>
                  </a:rPr>
                  <a:t>Observation</a:t>
                </a:r>
              </a:p>
              <a:p>
                <a:pPr marL="342900" indent="-342900">
                  <a:buFont typeface="Arial" panose="020B0604020202020204" pitchFamily="34" charset="0"/>
                  <a:buChar char="•"/>
                </a:pPr>
                <a:r>
                  <a:rPr lang="en-US" sz="2000">
                    <a:solidFill>
                      <a:schemeClr val="tx1"/>
                    </a:solidFill>
                    <a:latin typeface="Calibri" panose="020F0502020204030204" pitchFamily="34" charset="0"/>
                    <a:cs typeface="Calibri" panose="020F0502020204030204" pitchFamily="34" charset="0"/>
                  </a:rPr>
                  <a:t>Demonstration</a:t>
                </a:r>
              </a:p>
            </p:txBody>
          </p:sp>
          <p:sp>
            <p:nvSpPr>
              <p:cNvPr id="26" name="Rounded Rectangle 51">
                <a:extLst>
                  <a:ext uri="{FF2B5EF4-FFF2-40B4-BE49-F238E27FC236}">
                    <a16:creationId xmlns:a16="http://schemas.microsoft.com/office/drawing/2014/main" id="{D516D4E9-2F1E-F44E-D124-B13CADBD93FF}"/>
                  </a:ext>
                </a:extLst>
              </p:cNvPr>
              <p:cNvSpPr/>
              <p:nvPr/>
            </p:nvSpPr>
            <p:spPr>
              <a:xfrm>
                <a:off x="5078875" y="26143638"/>
                <a:ext cx="2283081" cy="1791681"/>
              </a:xfrm>
              <a:prstGeom prst="roundRect">
                <a:avLst/>
              </a:prstGeom>
              <a:solidFill>
                <a:schemeClr val="accent5">
                  <a:lumMod val="40000"/>
                  <a:lumOff val="60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300">
                    <a:solidFill>
                      <a:schemeClr val="tx1"/>
                    </a:solidFill>
                    <a:latin typeface="Calibri" panose="020F0502020204030204" pitchFamily="34" charset="0"/>
                    <a:cs typeface="Calibri" panose="020F0502020204030204" pitchFamily="34" charset="0"/>
                  </a:rPr>
                  <a:t>SOCIAL DYNAMICS</a:t>
                </a:r>
              </a:p>
              <a:p>
                <a:pPr marL="342900" indent="-342900">
                  <a:buFont typeface="Arial" panose="020B0604020202020204" pitchFamily="34" charset="0"/>
                  <a:buChar char="•"/>
                </a:pPr>
                <a:r>
                  <a:rPr lang="en-US" sz="2000">
                    <a:solidFill>
                      <a:schemeClr val="tx1"/>
                    </a:solidFill>
                    <a:latin typeface="Calibri" panose="020F0502020204030204" pitchFamily="34" charset="0"/>
                    <a:cs typeface="Calibri" panose="020F0502020204030204" pitchFamily="34" charset="0"/>
                  </a:rPr>
                  <a:t>Collaboration</a:t>
                </a:r>
              </a:p>
              <a:p>
                <a:pPr marL="342900" indent="-342900">
                  <a:buFont typeface="Arial" panose="020B0604020202020204" pitchFamily="34" charset="0"/>
                  <a:buChar char="•"/>
                </a:pPr>
                <a:r>
                  <a:rPr lang="en-US" sz="2000">
                    <a:solidFill>
                      <a:schemeClr val="tx1"/>
                    </a:solidFill>
                    <a:latin typeface="Calibri" panose="020F0502020204030204" pitchFamily="34" charset="0"/>
                    <a:cs typeface="Calibri" panose="020F0502020204030204" pitchFamily="34" charset="0"/>
                  </a:rPr>
                  <a:t>Belonging</a:t>
                </a:r>
              </a:p>
              <a:p>
                <a:pPr marL="342900" indent="-342900">
                  <a:buFont typeface="Arial" panose="020B0604020202020204" pitchFamily="34" charset="0"/>
                  <a:buChar char="•"/>
                </a:pPr>
                <a:r>
                  <a:rPr lang="en-US" sz="2000">
                    <a:solidFill>
                      <a:schemeClr val="tx1"/>
                    </a:solidFill>
                    <a:latin typeface="Calibri" panose="020F0502020204030204" pitchFamily="34" charset="0"/>
                    <a:cs typeface="Calibri" panose="020F0502020204030204" pitchFamily="34" charset="0"/>
                  </a:rPr>
                  <a:t>Identity formation</a:t>
                </a:r>
              </a:p>
            </p:txBody>
          </p:sp>
          <p:sp>
            <p:nvSpPr>
              <p:cNvPr id="27" name="Up-down Arrow 52">
                <a:extLst>
                  <a:ext uri="{FF2B5EF4-FFF2-40B4-BE49-F238E27FC236}">
                    <a16:creationId xmlns:a16="http://schemas.microsoft.com/office/drawing/2014/main" id="{A6DED5D6-0A07-0C1E-B240-876A59F8FC56}"/>
                  </a:ext>
                </a:extLst>
              </p:cNvPr>
              <p:cNvSpPr/>
              <p:nvPr/>
            </p:nvSpPr>
            <p:spPr>
              <a:xfrm rot="16200000">
                <a:off x="4732033" y="26982545"/>
                <a:ext cx="254773" cy="395297"/>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ounded Rectangle 53">
              <a:extLst>
                <a:ext uri="{FF2B5EF4-FFF2-40B4-BE49-F238E27FC236}">
                  <a16:creationId xmlns:a16="http://schemas.microsoft.com/office/drawing/2014/main" id="{B644330E-8C1F-7173-AC72-FA7AFF37340B}"/>
                </a:ext>
              </a:extLst>
            </p:cNvPr>
            <p:cNvSpPr/>
            <p:nvPr/>
          </p:nvSpPr>
          <p:spPr>
            <a:xfrm>
              <a:off x="7902916" y="20107956"/>
              <a:ext cx="2176748" cy="1782607"/>
            </a:xfrm>
            <a:prstGeom prst="roundRect">
              <a:avLst/>
            </a:prstGeom>
            <a:solidFill>
              <a:schemeClr val="accent5">
                <a:lumMod val="40000"/>
                <a:lumOff val="60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300">
                  <a:solidFill>
                    <a:schemeClr val="tx1"/>
                  </a:solidFill>
                  <a:latin typeface="Calibri" panose="020F0502020204030204" pitchFamily="34" charset="0"/>
                  <a:cs typeface="Calibri" panose="020F0502020204030204" pitchFamily="34" charset="0"/>
                </a:rPr>
                <a:t>PATIENT CARE</a:t>
              </a:r>
            </a:p>
            <a:p>
              <a:pPr marL="342900" indent="-342900">
                <a:buFont typeface="Arial" panose="020B0604020202020204" pitchFamily="34" charset="0"/>
                <a:buChar char="•"/>
              </a:pPr>
              <a:r>
                <a:rPr lang="en-US" sz="2000">
                  <a:solidFill>
                    <a:schemeClr val="tx1"/>
                  </a:solidFill>
                  <a:latin typeface="Calibri" panose="020F0502020204030204" pitchFamily="34" charset="0"/>
                  <a:cs typeface="Calibri" panose="020F0502020204030204" pitchFamily="34" charset="0"/>
                </a:rPr>
                <a:t>Balance of patient safety and student  learning</a:t>
              </a:r>
            </a:p>
          </p:txBody>
        </p:sp>
        <p:sp>
          <p:nvSpPr>
            <p:cNvPr id="23" name="Up-down Arrow 54">
              <a:extLst>
                <a:ext uri="{FF2B5EF4-FFF2-40B4-BE49-F238E27FC236}">
                  <a16:creationId xmlns:a16="http://schemas.microsoft.com/office/drawing/2014/main" id="{067EF238-BCE5-53B0-6071-1734674E5F03}"/>
                </a:ext>
              </a:extLst>
            </p:cNvPr>
            <p:cNvSpPr/>
            <p:nvPr/>
          </p:nvSpPr>
          <p:spPr>
            <a:xfrm rot="16200000">
              <a:off x="7524274" y="20936572"/>
              <a:ext cx="280250" cy="459083"/>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a:extLst>
              <a:ext uri="{FF2B5EF4-FFF2-40B4-BE49-F238E27FC236}">
                <a16:creationId xmlns:a16="http://schemas.microsoft.com/office/drawing/2014/main" id="{7DEDCE30-5017-FABE-810A-B3BA523B5E14}"/>
              </a:ext>
            </a:extLst>
          </p:cNvPr>
          <p:cNvPicPr>
            <a:picLocks noChangeAspect="1"/>
          </p:cNvPicPr>
          <p:nvPr/>
        </p:nvPicPr>
        <p:blipFill>
          <a:blip r:embed="rId3">
            <a:biLevel thresh="75000"/>
          </a:blip>
          <a:stretch>
            <a:fillRect/>
          </a:stretch>
        </p:blipFill>
        <p:spPr>
          <a:xfrm>
            <a:off x="755576" y="3419348"/>
            <a:ext cx="920326" cy="920326"/>
          </a:xfrm>
          <a:prstGeom prst="rect">
            <a:avLst/>
          </a:prstGeom>
        </p:spPr>
      </p:pic>
    </p:spTree>
    <p:extLst>
      <p:ext uri="{BB962C8B-B14F-4D97-AF65-F5344CB8AC3E}">
        <p14:creationId xmlns:p14="http://schemas.microsoft.com/office/powerpoint/2010/main" val="3207152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7D577-7ABB-606F-71ED-835AAF45FFC3}"/>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DE52D745-3BA2-9127-13AA-F7F8EEB76653}"/>
              </a:ext>
            </a:extLst>
          </p:cNvPr>
          <p:cNvGrpSpPr/>
          <p:nvPr/>
        </p:nvGrpSpPr>
        <p:grpSpPr>
          <a:xfrm>
            <a:off x="790940" y="1791980"/>
            <a:ext cx="10610120" cy="2598824"/>
            <a:chOff x="1932746" y="22834837"/>
            <a:chExt cx="9594246" cy="2460295"/>
          </a:xfrm>
        </p:grpSpPr>
        <p:sp>
          <p:nvSpPr>
            <p:cNvPr id="3" name="Rounded Rectangle 56">
              <a:extLst>
                <a:ext uri="{FF2B5EF4-FFF2-40B4-BE49-F238E27FC236}">
                  <a16:creationId xmlns:a16="http://schemas.microsoft.com/office/drawing/2014/main" id="{36F856BB-6970-7AD4-00DC-70B4B9A38B3C}"/>
                </a:ext>
              </a:extLst>
            </p:cNvPr>
            <p:cNvSpPr/>
            <p:nvPr/>
          </p:nvSpPr>
          <p:spPr>
            <a:xfrm>
              <a:off x="1932746" y="22834837"/>
              <a:ext cx="9594246" cy="2460295"/>
            </a:xfrm>
            <a:prstGeom prst="roundRect">
              <a:avLst/>
            </a:prstGeom>
            <a:solidFill>
              <a:schemeClr val="accent6">
                <a:lumMod val="20000"/>
                <a:lumOff val="80000"/>
                <a:alpha val="32613"/>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2400">
                <a:solidFill>
                  <a:schemeClr val="tx1"/>
                </a:solidFill>
                <a:latin typeface="Calibri" panose="020F0502020204030204" pitchFamily="34" charset="0"/>
                <a:cs typeface="Calibri" panose="020F0502020204030204" pitchFamily="34" charset="0"/>
              </a:endParaRPr>
            </a:p>
            <a:p>
              <a:endParaRPr lang="en-US" sz="2400">
                <a:solidFill>
                  <a:schemeClr val="tx1"/>
                </a:solidFill>
                <a:latin typeface="Calibri" panose="020F0502020204030204" pitchFamily="34" charset="0"/>
                <a:cs typeface="Calibri" panose="020F0502020204030204" pitchFamily="34" charset="0"/>
              </a:endParaRPr>
            </a:p>
            <a:p>
              <a:r>
                <a:rPr lang="en-US" sz="2400">
                  <a:solidFill>
                    <a:schemeClr val="tx1"/>
                  </a:solidFill>
                  <a:latin typeface="Calibri" panose="020F0502020204030204" pitchFamily="34" charset="0"/>
                  <a:cs typeface="Calibri" panose="020F0502020204030204" pitchFamily="34" charset="0"/>
                </a:rPr>
                <a:t>OUTCOMES</a:t>
              </a:r>
            </a:p>
            <a:p>
              <a:r>
                <a:rPr lang="en-US" sz="2400" i="1">
                  <a:solidFill>
                    <a:schemeClr val="tx1"/>
                  </a:solidFill>
                  <a:latin typeface="Calibri" panose="020F0502020204030204" pitchFamily="34" charset="0"/>
                  <a:cs typeface="Calibri" panose="020F0502020204030204" pitchFamily="34" charset="0"/>
                </a:rPr>
                <a:t>What emerges?</a:t>
              </a:r>
            </a:p>
          </p:txBody>
        </p:sp>
        <p:sp>
          <p:nvSpPr>
            <p:cNvPr id="4" name="Rounded Rectangle 57">
              <a:extLst>
                <a:ext uri="{FF2B5EF4-FFF2-40B4-BE49-F238E27FC236}">
                  <a16:creationId xmlns:a16="http://schemas.microsoft.com/office/drawing/2014/main" id="{074A2417-029D-F9C7-2488-FF5A1BAEFBA1}"/>
                </a:ext>
              </a:extLst>
            </p:cNvPr>
            <p:cNvSpPr/>
            <p:nvPr/>
          </p:nvSpPr>
          <p:spPr>
            <a:xfrm>
              <a:off x="4080117" y="23188100"/>
              <a:ext cx="7049413" cy="1753769"/>
            </a:xfrm>
            <a:prstGeom prst="roundRect">
              <a:avLst/>
            </a:prstGeom>
            <a:solidFill>
              <a:schemeClr val="accent6">
                <a:lumMod val="40000"/>
                <a:lumOff val="60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2300">
                  <a:solidFill>
                    <a:schemeClr val="tx1"/>
                  </a:solidFill>
                  <a:latin typeface="Calibri" panose="020F0502020204030204" pitchFamily="34" charset="0"/>
                  <a:cs typeface="Calibri" panose="020F0502020204030204" pitchFamily="34" charset="0"/>
                </a:rPr>
                <a:t>LEARNING AND EXPERIENCE OUTCOMES</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Student learning and competence</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Wellbeing and emotional experience</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Professional development</a:t>
              </a:r>
            </a:p>
          </p:txBody>
        </p:sp>
      </p:grpSp>
      <p:pic>
        <p:nvPicPr>
          <p:cNvPr id="5" name="Graphic 4" descr="Idea outline">
            <a:extLst>
              <a:ext uri="{FF2B5EF4-FFF2-40B4-BE49-F238E27FC236}">
                <a16:creationId xmlns:a16="http://schemas.microsoft.com/office/drawing/2014/main" id="{FF81A9B7-A8B7-B2A7-751C-153A5427D6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03678" y="3479800"/>
            <a:ext cx="617498" cy="617498"/>
          </a:xfrm>
          <a:prstGeom prst="rect">
            <a:avLst/>
          </a:prstGeom>
        </p:spPr>
      </p:pic>
    </p:spTree>
    <p:extLst>
      <p:ext uri="{BB962C8B-B14F-4D97-AF65-F5344CB8AC3E}">
        <p14:creationId xmlns:p14="http://schemas.microsoft.com/office/powerpoint/2010/main" val="1037748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33EA9-6CC5-AC50-C322-7C70AE3C4CA3}"/>
            </a:ext>
          </a:extLst>
        </p:cNvPr>
        <p:cNvGrpSpPr/>
        <p:nvPr/>
      </p:nvGrpSpPr>
      <p:grpSpPr>
        <a:xfrm>
          <a:off x="0" y="0"/>
          <a:ext cx="0" cy="0"/>
          <a:chOff x="0" y="0"/>
          <a:chExt cx="0" cy="0"/>
        </a:xfrm>
      </p:grpSpPr>
      <p:grpSp>
        <p:nvGrpSpPr>
          <p:cNvPr id="43" name="Group 42">
            <a:extLst>
              <a:ext uri="{FF2B5EF4-FFF2-40B4-BE49-F238E27FC236}">
                <a16:creationId xmlns:a16="http://schemas.microsoft.com/office/drawing/2014/main" id="{ADF5A44B-D7B0-F507-4BDF-7D02784BA5C0}"/>
              </a:ext>
            </a:extLst>
          </p:cNvPr>
          <p:cNvGrpSpPr/>
          <p:nvPr/>
        </p:nvGrpSpPr>
        <p:grpSpPr>
          <a:xfrm>
            <a:off x="247258" y="1674653"/>
            <a:ext cx="11697483" cy="1408537"/>
            <a:chOff x="440096" y="1379868"/>
            <a:chExt cx="11583964" cy="1408537"/>
          </a:xfrm>
        </p:grpSpPr>
        <p:grpSp>
          <p:nvGrpSpPr>
            <p:cNvPr id="21" name="Group 20">
              <a:extLst>
                <a:ext uri="{FF2B5EF4-FFF2-40B4-BE49-F238E27FC236}">
                  <a16:creationId xmlns:a16="http://schemas.microsoft.com/office/drawing/2014/main" id="{47F69D49-21D3-F00E-29C6-39BEC13E17AE}"/>
                </a:ext>
              </a:extLst>
            </p:cNvPr>
            <p:cNvGrpSpPr/>
            <p:nvPr/>
          </p:nvGrpSpPr>
          <p:grpSpPr>
            <a:xfrm>
              <a:off x="440096" y="1379868"/>
              <a:ext cx="11583964" cy="1408537"/>
              <a:chOff x="541221" y="26120360"/>
              <a:chExt cx="9593050" cy="1488645"/>
            </a:xfrm>
          </p:grpSpPr>
          <p:sp>
            <p:nvSpPr>
              <p:cNvPr id="24" name="Rounded Rectangle 49">
                <a:extLst>
                  <a:ext uri="{FF2B5EF4-FFF2-40B4-BE49-F238E27FC236}">
                    <a16:creationId xmlns:a16="http://schemas.microsoft.com/office/drawing/2014/main" id="{A0578960-ACEC-043E-CA7F-203F51484CEC}"/>
                  </a:ext>
                </a:extLst>
              </p:cNvPr>
              <p:cNvSpPr/>
              <p:nvPr/>
            </p:nvSpPr>
            <p:spPr>
              <a:xfrm>
                <a:off x="541221" y="26120360"/>
                <a:ext cx="9593050" cy="1488645"/>
              </a:xfrm>
              <a:prstGeom prst="roundRect">
                <a:avLst/>
              </a:prstGeom>
              <a:solidFill>
                <a:schemeClr val="accent5">
                  <a:lumMod val="20000"/>
                  <a:lumOff val="80000"/>
                  <a:alpha val="89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200">
                    <a:solidFill>
                      <a:schemeClr val="tx1"/>
                    </a:solidFill>
                    <a:latin typeface="Calibri" panose="020F0502020204030204" pitchFamily="34" charset="0"/>
                    <a:cs typeface="Calibri" panose="020F0502020204030204" pitchFamily="34" charset="0"/>
                  </a:rPr>
                  <a:t>EDUCATIONAL PROCESSES</a:t>
                </a:r>
              </a:p>
              <a:p>
                <a:r>
                  <a:rPr lang="en-US" sz="2200" i="1">
                    <a:solidFill>
                      <a:schemeClr val="tx1"/>
                    </a:solidFill>
                    <a:latin typeface="Calibri" panose="020F0502020204030204" pitchFamily="34" charset="0"/>
                    <a:cs typeface="Calibri" panose="020F0502020204030204" pitchFamily="34" charset="0"/>
                  </a:rPr>
                  <a:t>What space shapes?</a:t>
                </a:r>
              </a:p>
            </p:txBody>
          </p:sp>
          <p:sp>
            <p:nvSpPr>
              <p:cNvPr id="25" name="Rounded Rectangle 50">
                <a:extLst>
                  <a:ext uri="{FF2B5EF4-FFF2-40B4-BE49-F238E27FC236}">
                    <a16:creationId xmlns:a16="http://schemas.microsoft.com/office/drawing/2014/main" id="{3FF035D4-1671-4AF3-22A2-A95E5B6B5282}"/>
                  </a:ext>
                </a:extLst>
              </p:cNvPr>
              <p:cNvSpPr/>
              <p:nvPr/>
            </p:nvSpPr>
            <p:spPr>
              <a:xfrm>
                <a:off x="3198782" y="26185233"/>
                <a:ext cx="1952706" cy="1372228"/>
              </a:xfrm>
              <a:prstGeom prst="roundRect">
                <a:avLst/>
              </a:prstGeom>
              <a:solidFill>
                <a:schemeClr val="accent5">
                  <a:lumMod val="40000"/>
                  <a:lumOff val="60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b="1">
                    <a:solidFill>
                      <a:schemeClr val="tx1"/>
                    </a:solidFill>
                    <a:latin typeface="Calibri" panose="020F0502020204030204" pitchFamily="34" charset="0"/>
                    <a:cs typeface="Calibri" panose="020F0502020204030204" pitchFamily="34" charset="0"/>
                  </a:rPr>
                  <a:t>SPATIAL PEDAGOGY</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Teaching practices</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Observation</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Demonstration</a:t>
                </a:r>
              </a:p>
            </p:txBody>
          </p:sp>
          <p:sp>
            <p:nvSpPr>
              <p:cNvPr id="26" name="Rounded Rectangle 51">
                <a:extLst>
                  <a:ext uri="{FF2B5EF4-FFF2-40B4-BE49-F238E27FC236}">
                    <a16:creationId xmlns:a16="http://schemas.microsoft.com/office/drawing/2014/main" id="{936270C5-5077-E32E-7924-11CE96EA0828}"/>
                  </a:ext>
                </a:extLst>
              </p:cNvPr>
              <p:cNvSpPr/>
              <p:nvPr/>
            </p:nvSpPr>
            <p:spPr>
              <a:xfrm>
                <a:off x="5549621" y="26161006"/>
                <a:ext cx="2041718" cy="1409141"/>
              </a:xfrm>
              <a:prstGeom prst="roundRect">
                <a:avLst/>
              </a:prstGeom>
              <a:solidFill>
                <a:schemeClr val="accent5">
                  <a:lumMod val="40000"/>
                  <a:lumOff val="60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b="1">
                    <a:solidFill>
                      <a:schemeClr val="tx1"/>
                    </a:solidFill>
                    <a:latin typeface="Calibri" panose="020F0502020204030204" pitchFamily="34" charset="0"/>
                    <a:cs typeface="Calibri" panose="020F0502020204030204" pitchFamily="34" charset="0"/>
                  </a:rPr>
                  <a:t>SOCIAL DYNAMICS</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Collaboration</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Belonging</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Identity formation</a:t>
                </a:r>
              </a:p>
            </p:txBody>
          </p:sp>
          <p:sp>
            <p:nvSpPr>
              <p:cNvPr id="27" name="Up-down Arrow 52">
                <a:extLst>
                  <a:ext uri="{FF2B5EF4-FFF2-40B4-BE49-F238E27FC236}">
                    <a16:creationId xmlns:a16="http://schemas.microsoft.com/office/drawing/2014/main" id="{524A87EF-70B2-DF61-835C-0930369CAB5B}"/>
                  </a:ext>
                </a:extLst>
              </p:cNvPr>
              <p:cNvSpPr/>
              <p:nvPr/>
            </p:nvSpPr>
            <p:spPr>
              <a:xfrm rot="16200000">
                <a:off x="5221607" y="26741893"/>
                <a:ext cx="254773" cy="379407"/>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ounded Rectangle 53">
              <a:extLst>
                <a:ext uri="{FF2B5EF4-FFF2-40B4-BE49-F238E27FC236}">
                  <a16:creationId xmlns:a16="http://schemas.microsoft.com/office/drawing/2014/main" id="{17648091-C3DA-76AF-C0B0-ED7258C12180}"/>
                </a:ext>
              </a:extLst>
            </p:cNvPr>
            <p:cNvSpPr/>
            <p:nvPr/>
          </p:nvSpPr>
          <p:spPr>
            <a:xfrm>
              <a:off x="9419912" y="1437944"/>
              <a:ext cx="2467386" cy="1270822"/>
            </a:xfrm>
            <a:prstGeom prst="roundRect">
              <a:avLst/>
            </a:prstGeom>
            <a:solidFill>
              <a:schemeClr val="accent5">
                <a:lumMod val="40000"/>
                <a:lumOff val="60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b="1">
                  <a:solidFill>
                    <a:schemeClr val="tx1"/>
                  </a:solidFill>
                  <a:latin typeface="Calibri" panose="020F0502020204030204" pitchFamily="34" charset="0"/>
                  <a:cs typeface="Calibri" panose="020F0502020204030204" pitchFamily="34" charset="0"/>
                </a:rPr>
                <a:t>PATIENT CARE</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Balance of patient safety and student  learning</a:t>
              </a:r>
            </a:p>
          </p:txBody>
        </p:sp>
      </p:grpSp>
      <p:grpSp>
        <p:nvGrpSpPr>
          <p:cNvPr id="44" name="Group 43">
            <a:extLst>
              <a:ext uri="{FF2B5EF4-FFF2-40B4-BE49-F238E27FC236}">
                <a16:creationId xmlns:a16="http://schemas.microsoft.com/office/drawing/2014/main" id="{FEE50A7E-1068-E23A-EF4D-64804EEBB587}"/>
              </a:ext>
            </a:extLst>
          </p:cNvPr>
          <p:cNvGrpSpPr/>
          <p:nvPr/>
        </p:nvGrpSpPr>
        <p:grpSpPr>
          <a:xfrm>
            <a:off x="304017" y="79815"/>
            <a:ext cx="11640722" cy="1277078"/>
            <a:chOff x="359077" y="88185"/>
            <a:chExt cx="9572258" cy="1277078"/>
          </a:xfrm>
        </p:grpSpPr>
        <p:sp>
          <p:nvSpPr>
            <p:cNvPr id="16" name="Rounded Rectangle 56">
              <a:extLst>
                <a:ext uri="{FF2B5EF4-FFF2-40B4-BE49-F238E27FC236}">
                  <a16:creationId xmlns:a16="http://schemas.microsoft.com/office/drawing/2014/main" id="{937DA92B-AC8C-5568-C424-B9EC233D2E11}"/>
                </a:ext>
              </a:extLst>
            </p:cNvPr>
            <p:cNvSpPr/>
            <p:nvPr/>
          </p:nvSpPr>
          <p:spPr>
            <a:xfrm>
              <a:off x="359077" y="88185"/>
              <a:ext cx="9572258" cy="1277078"/>
            </a:xfrm>
            <a:prstGeom prst="roundRect">
              <a:avLst/>
            </a:prstGeom>
            <a:solidFill>
              <a:schemeClr val="accent6">
                <a:lumMod val="20000"/>
                <a:lumOff val="80000"/>
                <a:alpha val="32613"/>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200">
                  <a:solidFill>
                    <a:schemeClr val="tx1"/>
                  </a:solidFill>
                  <a:latin typeface="Calibri" panose="020F0502020204030204" pitchFamily="34" charset="0"/>
                  <a:cs typeface="Calibri" panose="020F0502020204030204" pitchFamily="34" charset="0"/>
                </a:rPr>
                <a:t>OUTCOMES</a:t>
              </a:r>
            </a:p>
            <a:p>
              <a:r>
                <a:rPr lang="en-US" sz="2200" i="1">
                  <a:solidFill>
                    <a:schemeClr val="tx1"/>
                  </a:solidFill>
                  <a:latin typeface="Calibri" panose="020F0502020204030204" pitchFamily="34" charset="0"/>
                  <a:cs typeface="Calibri" panose="020F0502020204030204" pitchFamily="34" charset="0"/>
                </a:rPr>
                <a:t>What emerges?</a:t>
              </a:r>
            </a:p>
          </p:txBody>
        </p:sp>
        <p:sp>
          <p:nvSpPr>
            <p:cNvPr id="17" name="Rounded Rectangle 57">
              <a:extLst>
                <a:ext uri="{FF2B5EF4-FFF2-40B4-BE49-F238E27FC236}">
                  <a16:creationId xmlns:a16="http://schemas.microsoft.com/office/drawing/2014/main" id="{ADDE8153-7FF4-5C40-D524-26D1AEBE787A}"/>
                </a:ext>
              </a:extLst>
            </p:cNvPr>
            <p:cNvSpPr/>
            <p:nvPr/>
          </p:nvSpPr>
          <p:spPr>
            <a:xfrm>
              <a:off x="2977135" y="137999"/>
              <a:ext cx="6253350" cy="1176160"/>
            </a:xfrm>
            <a:prstGeom prst="roundRect">
              <a:avLst/>
            </a:prstGeom>
            <a:solidFill>
              <a:schemeClr val="accent6">
                <a:lumMod val="40000"/>
                <a:lumOff val="60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a:solidFill>
                    <a:schemeClr val="tx1"/>
                  </a:solidFill>
                  <a:latin typeface="Calibri" panose="020F0502020204030204" pitchFamily="34" charset="0"/>
                  <a:cs typeface="Calibri" panose="020F0502020204030204" pitchFamily="34" charset="0"/>
                </a:rPr>
                <a:t>	</a:t>
              </a:r>
              <a:r>
                <a:rPr lang="en-US" b="1">
                  <a:solidFill>
                    <a:schemeClr val="tx1"/>
                  </a:solidFill>
                  <a:latin typeface="Calibri" panose="020F0502020204030204" pitchFamily="34" charset="0"/>
                  <a:cs typeface="Calibri" panose="020F0502020204030204" pitchFamily="34" charset="0"/>
                </a:rPr>
                <a:t>LEARNING AND EXPERIENCE OUTCOMES</a:t>
              </a:r>
            </a:p>
            <a:p>
              <a:pPr marL="1714500" lvl="3"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Student learning and competence</a:t>
              </a:r>
            </a:p>
            <a:p>
              <a:pPr marL="1714500" lvl="3"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Wellbeing and emotional experience</a:t>
              </a:r>
            </a:p>
            <a:p>
              <a:pPr marL="1714500" lvl="3"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Professional development</a:t>
              </a:r>
            </a:p>
          </p:txBody>
        </p:sp>
        <p:pic>
          <p:nvPicPr>
            <p:cNvPr id="15" name="Graphic 14" descr="Idea outline">
              <a:extLst>
                <a:ext uri="{FF2B5EF4-FFF2-40B4-BE49-F238E27FC236}">
                  <a16:creationId xmlns:a16="http://schemas.microsoft.com/office/drawing/2014/main" id="{0B1764E6-58DC-58EB-1C59-C8D062203A9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59400" y="889398"/>
              <a:ext cx="446899" cy="436832"/>
            </a:xfrm>
            <a:prstGeom prst="rect">
              <a:avLst/>
            </a:prstGeom>
          </p:spPr>
        </p:pic>
      </p:grpSp>
      <p:grpSp>
        <p:nvGrpSpPr>
          <p:cNvPr id="45" name="Group 44">
            <a:extLst>
              <a:ext uri="{FF2B5EF4-FFF2-40B4-BE49-F238E27FC236}">
                <a16:creationId xmlns:a16="http://schemas.microsoft.com/office/drawing/2014/main" id="{79488D82-7D82-A8D5-37CE-4E88159E50D6}"/>
              </a:ext>
            </a:extLst>
          </p:cNvPr>
          <p:cNvGrpSpPr/>
          <p:nvPr/>
        </p:nvGrpSpPr>
        <p:grpSpPr>
          <a:xfrm>
            <a:off x="247258" y="3448074"/>
            <a:ext cx="11640724" cy="1338292"/>
            <a:chOff x="304018" y="3260046"/>
            <a:chExt cx="10180323" cy="1472121"/>
          </a:xfrm>
        </p:grpSpPr>
        <p:grpSp>
          <p:nvGrpSpPr>
            <p:cNvPr id="35" name="Group 34">
              <a:extLst>
                <a:ext uri="{FF2B5EF4-FFF2-40B4-BE49-F238E27FC236}">
                  <a16:creationId xmlns:a16="http://schemas.microsoft.com/office/drawing/2014/main" id="{462FFB44-EB70-0B27-EA47-776D345F8A17}"/>
                </a:ext>
              </a:extLst>
            </p:cNvPr>
            <p:cNvGrpSpPr/>
            <p:nvPr/>
          </p:nvGrpSpPr>
          <p:grpSpPr>
            <a:xfrm>
              <a:off x="304018" y="3260046"/>
              <a:ext cx="10180323" cy="1472121"/>
              <a:chOff x="1309994" y="2022425"/>
              <a:chExt cx="10180323" cy="1692719"/>
            </a:xfrm>
          </p:grpSpPr>
          <p:sp>
            <p:nvSpPr>
              <p:cNvPr id="32" name="Rounded Rectangle 30">
                <a:extLst>
                  <a:ext uri="{FF2B5EF4-FFF2-40B4-BE49-F238E27FC236}">
                    <a16:creationId xmlns:a16="http://schemas.microsoft.com/office/drawing/2014/main" id="{2AB5F958-2F77-904F-B605-ED6F2602A5D3}"/>
                  </a:ext>
                </a:extLst>
              </p:cNvPr>
              <p:cNvSpPr/>
              <p:nvPr/>
            </p:nvSpPr>
            <p:spPr>
              <a:xfrm>
                <a:off x="1309994" y="2022425"/>
                <a:ext cx="10180323" cy="1692719"/>
              </a:xfrm>
              <a:prstGeom prst="roundRect">
                <a:avLst/>
              </a:prstGeom>
              <a:solidFill>
                <a:schemeClr val="accent2">
                  <a:lumMod val="20000"/>
                  <a:lumOff val="80000"/>
                  <a:alpha val="8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200">
                    <a:solidFill>
                      <a:schemeClr val="tx1"/>
                    </a:solidFill>
                    <a:latin typeface="Calibri" panose="020F0502020204030204" pitchFamily="34" charset="0"/>
                    <a:cs typeface="Calibri" panose="020F0502020204030204" pitchFamily="34" charset="0"/>
                  </a:rPr>
                  <a:t>MECHANISM</a:t>
                </a:r>
              </a:p>
              <a:p>
                <a:r>
                  <a:rPr lang="en-US" sz="2200" i="1">
                    <a:solidFill>
                      <a:schemeClr val="tx1"/>
                    </a:solidFill>
                    <a:latin typeface="Calibri" panose="020F0502020204030204" pitchFamily="34" charset="0"/>
                    <a:cs typeface="Calibri" panose="020F0502020204030204" pitchFamily="34" charset="0"/>
                  </a:rPr>
                  <a:t>How space </a:t>
                </a:r>
              </a:p>
              <a:p>
                <a:r>
                  <a:rPr lang="en-US" sz="2200" i="1">
                    <a:solidFill>
                      <a:schemeClr val="tx1"/>
                    </a:solidFill>
                    <a:latin typeface="Calibri" panose="020F0502020204030204" pitchFamily="34" charset="0"/>
                    <a:cs typeface="Calibri" panose="020F0502020204030204" pitchFamily="34" charset="0"/>
                  </a:rPr>
                  <a:t>works?</a:t>
                </a:r>
              </a:p>
            </p:txBody>
          </p:sp>
          <p:pic>
            <p:nvPicPr>
              <p:cNvPr id="34" name="Graphic 33" descr="Gears outline">
                <a:extLst>
                  <a:ext uri="{FF2B5EF4-FFF2-40B4-BE49-F238E27FC236}">
                    <a16:creationId xmlns:a16="http://schemas.microsoft.com/office/drawing/2014/main" id="{A1D7B38C-2B29-9C8D-7C70-E0758A30F3F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99728" y="2800744"/>
                <a:ext cx="689851" cy="914400"/>
              </a:xfrm>
              <a:prstGeom prst="rect">
                <a:avLst/>
              </a:prstGeom>
            </p:spPr>
          </p:pic>
        </p:grpSp>
        <p:sp>
          <p:nvSpPr>
            <p:cNvPr id="33" name="Rounded Rectangle 31">
              <a:extLst>
                <a:ext uri="{FF2B5EF4-FFF2-40B4-BE49-F238E27FC236}">
                  <a16:creationId xmlns:a16="http://schemas.microsoft.com/office/drawing/2014/main" id="{F9D7480C-A32A-91B2-3B16-9D9A5724208F}"/>
                </a:ext>
              </a:extLst>
            </p:cNvPr>
            <p:cNvSpPr/>
            <p:nvPr/>
          </p:nvSpPr>
          <p:spPr>
            <a:xfrm>
              <a:off x="3138023" y="3360248"/>
              <a:ext cx="6616987" cy="1290379"/>
            </a:xfrm>
            <a:prstGeom prst="roundRect">
              <a:avLst/>
            </a:prstGeom>
            <a:solidFill>
              <a:schemeClr val="accent2">
                <a:lumMod val="40000"/>
                <a:lumOff val="60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solidFill>
                    <a:schemeClr val="tx1"/>
                  </a:solidFill>
                  <a:latin typeface="Calibri" panose="020F0502020204030204" pitchFamily="34" charset="0"/>
                  <a:cs typeface="Calibri" panose="020F0502020204030204" pitchFamily="34" charset="0"/>
                </a:rPr>
                <a:t>AFFORDANCES AND CONSTRAINTS OF CLINICAL LEARNING SPACES </a:t>
              </a:r>
            </a:p>
            <a:p>
              <a:pPr marL="1257300" lvl="2"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Visibility					</a:t>
              </a:r>
            </a:p>
            <a:p>
              <a:pPr marL="1257300" lvl="2"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Access to teachers</a:t>
              </a:r>
            </a:p>
            <a:p>
              <a:pPr marL="1257300" lvl="2"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Opportunities for interaction</a:t>
              </a:r>
            </a:p>
          </p:txBody>
        </p:sp>
      </p:grpSp>
      <p:grpSp>
        <p:nvGrpSpPr>
          <p:cNvPr id="36" name="Group 35">
            <a:extLst>
              <a:ext uri="{FF2B5EF4-FFF2-40B4-BE49-F238E27FC236}">
                <a16:creationId xmlns:a16="http://schemas.microsoft.com/office/drawing/2014/main" id="{C19AED07-C155-AD86-24CF-1554CFB60698}"/>
              </a:ext>
            </a:extLst>
          </p:cNvPr>
          <p:cNvGrpSpPr/>
          <p:nvPr/>
        </p:nvGrpSpPr>
        <p:grpSpPr>
          <a:xfrm>
            <a:off x="247258" y="5146458"/>
            <a:ext cx="11640723" cy="1637513"/>
            <a:chOff x="849606" y="2089560"/>
            <a:chExt cx="9593049" cy="2330566"/>
          </a:xfrm>
        </p:grpSpPr>
        <p:grpSp>
          <p:nvGrpSpPr>
            <p:cNvPr id="37" name="Group 36">
              <a:extLst>
                <a:ext uri="{FF2B5EF4-FFF2-40B4-BE49-F238E27FC236}">
                  <a16:creationId xmlns:a16="http://schemas.microsoft.com/office/drawing/2014/main" id="{C4BC23FB-CEFD-3FE8-6FA5-5BD92EB5D5CA}"/>
                </a:ext>
              </a:extLst>
            </p:cNvPr>
            <p:cNvGrpSpPr/>
            <p:nvPr/>
          </p:nvGrpSpPr>
          <p:grpSpPr>
            <a:xfrm>
              <a:off x="849606" y="2089560"/>
              <a:ext cx="9593049" cy="2330566"/>
              <a:chOff x="576260" y="26067581"/>
              <a:chExt cx="9593049" cy="2330566"/>
            </a:xfrm>
          </p:grpSpPr>
          <p:sp>
            <p:nvSpPr>
              <p:cNvPr id="39" name="Rounded Rectangle 13">
                <a:extLst>
                  <a:ext uri="{FF2B5EF4-FFF2-40B4-BE49-F238E27FC236}">
                    <a16:creationId xmlns:a16="http://schemas.microsoft.com/office/drawing/2014/main" id="{1F1C5B72-B9A3-70F4-D9C5-8643E5284990}"/>
                  </a:ext>
                </a:extLst>
              </p:cNvPr>
              <p:cNvSpPr/>
              <p:nvPr/>
            </p:nvSpPr>
            <p:spPr>
              <a:xfrm>
                <a:off x="576260" y="26067581"/>
                <a:ext cx="9593049" cy="2330566"/>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200">
                    <a:solidFill>
                      <a:schemeClr val="tx1"/>
                    </a:solidFill>
                    <a:latin typeface="Calibri" panose="020F0502020204030204" pitchFamily="34" charset="0"/>
                    <a:cs typeface="Calibri" panose="020F0502020204030204" pitchFamily="34" charset="0"/>
                  </a:rPr>
                  <a:t>FOUNDATION</a:t>
                </a:r>
              </a:p>
              <a:p>
                <a:r>
                  <a:rPr lang="en-US" sz="2200" i="1">
                    <a:solidFill>
                      <a:schemeClr val="tx1"/>
                    </a:solidFill>
                    <a:latin typeface="Calibri" panose="020F0502020204030204" pitchFamily="34" charset="0"/>
                    <a:cs typeface="Calibri" panose="020F0502020204030204" pitchFamily="34" charset="0"/>
                  </a:rPr>
                  <a:t>What exists?</a:t>
                </a:r>
              </a:p>
            </p:txBody>
          </p:sp>
          <p:sp>
            <p:nvSpPr>
              <p:cNvPr id="40" name="Rounded Rectangle 28">
                <a:extLst>
                  <a:ext uri="{FF2B5EF4-FFF2-40B4-BE49-F238E27FC236}">
                    <a16:creationId xmlns:a16="http://schemas.microsoft.com/office/drawing/2014/main" id="{C9EAA200-EF9A-BB9D-0521-6E1CC246DCAD}"/>
                  </a:ext>
                </a:extLst>
              </p:cNvPr>
              <p:cNvSpPr/>
              <p:nvPr/>
            </p:nvSpPr>
            <p:spPr>
              <a:xfrm>
                <a:off x="3222857" y="26166724"/>
                <a:ext cx="3121795" cy="2132278"/>
              </a:xfrm>
              <a:prstGeom prst="roundRect">
                <a:avLst/>
              </a:prstGeom>
              <a:solidFill>
                <a:schemeClr val="tx2">
                  <a:lumMod val="25000"/>
                  <a:lumOff val="75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a:solidFill>
                      <a:schemeClr val="tx1"/>
                    </a:solidFill>
                    <a:latin typeface="Calibri" panose="020F0502020204030204" pitchFamily="34" charset="0"/>
                    <a:cs typeface="Calibri" panose="020F0502020204030204" pitchFamily="34" charset="0"/>
                  </a:rPr>
                  <a:t>MATERIAL &amp; SPATIAL ENVIRONMENT</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Spatial configuration</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Sensory environment</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Infrastructure </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Technology</a:t>
                </a:r>
              </a:p>
            </p:txBody>
          </p:sp>
          <p:sp>
            <p:nvSpPr>
              <p:cNvPr id="41" name="Rounded Rectangle 29">
                <a:extLst>
                  <a:ext uri="{FF2B5EF4-FFF2-40B4-BE49-F238E27FC236}">
                    <a16:creationId xmlns:a16="http://schemas.microsoft.com/office/drawing/2014/main" id="{196C7871-1894-87AA-0D7D-3EC62C76D878}"/>
                  </a:ext>
                </a:extLst>
              </p:cNvPr>
              <p:cNvSpPr/>
              <p:nvPr/>
            </p:nvSpPr>
            <p:spPr>
              <a:xfrm>
                <a:off x="7130161" y="26168773"/>
                <a:ext cx="2704868" cy="2132278"/>
              </a:xfrm>
              <a:prstGeom prst="roundRect">
                <a:avLst/>
              </a:prstGeom>
              <a:solidFill>
                <a:schemeClr val="tx2">
                  <a:lumMod val="25000"/>
                  <a:lumOff val="75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a:solidFill>
                      <a:schemeClr val="tx1"/>
                    </a:solidFill>
                    <a:latin typeface="Calibri" panose="020F0502020204030204" pitchFamily="34" charset="0"/>
                    <a:cs typeface="Calibri" panose="020F0502020204030204" pitchFamily="34" charset="0"/>
                  </a:rPr>
                  <a:t>INSTITUTIONAL CONTEXT</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Organisational systems</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Resource allocation</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Curriculum </a:t>
                </a:r>
              </a:p>
            </p:txBody>
          </p:sp>
          <p:sp>
            <p:nvSpPr>
              <p:cNvPr id="42" name="Up-down Arrow 38">
                <a:extLst>
                  <a:ext uri="{FF2B5EF4-FFF2-40B4-BE49-F238E27FC236}">
                    <a16:creationId xmlns:a16="http://schemas.microsoft.com/office/drawing/2014/main" id="{A8B73EB3-1278-87B0-4BF0-93FCFEE9EE65}"/>
                  </a:ext>
                </a:extLst>
              </p:cNvPr>
              <p:cNvSpPr/>
              <p:nvPr/>
            </p:nvSpPr>
            <p:spPr>
              <a:xfrm rot="16200000">
                <a:off x="6559610" y="26873262"/>
                <a:ext cx="346502" cy="749977"/>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8" name="Graphic 37" descr="Court outline">
              <a:extLst>
                <a:ext uri="{FF2B5EF4-FFF2-40B4-BE49-F238E27FC236}">
                  <a16:creationId xmlns:a16="http://schemas.microsoft.com/office/drawing/2014/main" id="{58F9D675-9ED3-F08E-72C4-21DB9A81E5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88208" y="3275394"/>
              <a:ext cx="751069" cy="914400"/>
            </a:xfrm>
            <a:prstGeom prst="rect">
              <a:avLst/>
            </a:prstGeom>
          </p:spPr>
        </p:pic>
      </p:grpSp>
      <p:pic>
        <p:nvPicPr>
          <p:cNvPr id="47" name="Picture 46">
            <a:extLst>
              <a:ext uri="{FF2B5EF4-FFF2-40B4-BE49-F238E27FC236}">
                <a16:creationId xmlns:a16="http://schemas.microsoft.com/office/drawing/2014/main" id="{18EA2A96-0B38-3445-8F9D-BB4EFDE114BA}"/>
              </a:ext>
            </a:extLst>
          </p:cNvPr>
          <p:cNvPicPr>
            <a:picLocks noChangeAspect="1"/>
          </p:cNvPicPr>
          <p:nvPr/>
        </p:nvPicPr>
        <p:blipFill>
          <a:blip r:embed="rId6">
            <a:biLevel thresh="75000"/>
          </a:blip>
          <a:stretch>
            <a:fillRect/>
          </a:stretch>
        </p:blipFill>
        <p:spPr>
          <a:xfrm>
            <a:off x="1087935" y="2336167"/>
            <a:ext cx="807735" cy="807735"/>
          </a:xfrm>
          <a:prstGeom prst="rect">
            <a:avLst/>
          </a:prstGeom>
        </p:spPr>
      </p:pic>
      <p:sp>
        <p:nvSpPr>
          <p:cNvPr id="49" name="Up Arrow 69">
            <a:extLst>
              <a:ext uri="{FF2B5EF4-FFF2-40B4-BE49-F238E27FC236}">
                <a16:creationId xmlns:a16="http://schemas.microsoft.com/office/drawing/2014/main" id="{CB6FEAF2-BBB4-26E6-8789-020DD0FBA00A}"/>
              </a:ext>
            </a:extLst>
          </p:cNvPr>
          <p:cNvSpPr/>
          <p:nvPr/>
        </p:nvSpPr>
        <p:spPr>
          <a:xfrm>
            <a:off x="7539869" y="3105766"/>
            <a:ext cx="259555" cy="331166"/>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Up Arrow 69">
            <a:extLst>
              <a:ext uri="{FF2B5EF4-FFF2-40B4-BE49-F238E27FC236}">
                <a16:creationId xmlns:a16="http://schemas.microsoft.com/office/drawing/2014/main" id="{6E12EBAC-3A48-940E-4299-5088D4D3162F}"/>
              </a:ext>
            </a:extLst>
          </p:cNvPr>
          <p:cNvSpPr/>
          <p:nvPr/>
        </p:nvSpPr>
        <p:spPr>
          <a:xfrm>
            <a:off x="7528299" y="1366577"/>
            <a:ext cx="241165" cy="296825"/>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p-down Arrow 52">
            <a:extLst>
              <a:ext uri="{FF2B5EF4-FFF2-40B4-BE49-F238E27FC236}">
                <a16:creationId xmlns:a16="http://schemas.microsoft.com/office/drawing/2014/main" id="{0CEA8037-D4B0-AD9A-108B-8401D22E0A13}"/>
              </a:ext>
            </a:extLst>
          </p:cNvPr>
          <p:cNvSpPr/>
          <p:nvPr/>
        </p:nvSpPr>
        <p:spPr>
          <a:xfrm rot="16200000">
            <a:off x="8969041" y="2179166"/>
            <a:ext cx="241063" cy="462638"/>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p Arrow 69">
            <a:extLst>
              <a:ext uri="{FF2B5EF4-FFF2-40B4-BE49-F238E27FC236}">
                <a16:creationId xmlns:a16="http://schemas.microsoft.com/office/drawing/2014/main" id="{780A1DF4-0902-5F5F-98DA-D32FAF57BA37}"/>
              </a:ext>
            </a:extLst>
          </p:cNvPr>
          <p:cNvSpPr/>
          <p:nvPr/>
        </p:nvSpPr>
        <p:spPr>
          <a:xfrm>
            <a:off x="7523771" y="4804829"/>
            <a:ext cx="267465" cy="32017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9887083-51B0-55FF-DBD9-644C778C81EF}"/>
              </a:ext>
            </a:extLst>
          </p:cNvPr>
          <p:cNvSpPr txBox="1"/>
          <p:nvPr/>
        </p:nvSpPr>
        <p:spPr>
          <a:xfrm>
            <a:off x="7536112" y="3943584"/>
            <a:ext cx="3557921" cy="646331"/>
          </a:xfrm>
          <a:prstGeom prst="rect">
            <a:avLst/>
          </a:prstGeom>
          <a:noFill/>
        </p:spPr>
        <p:txBody>
          <a:bodyPr wrap="square" rtlCol="0">
            <a:spAutoFit/>
          </a:bodyPr>
          <a:lstStyle/>
          <a:p>
            <a:pPr marL="285750" indent="-285750">
              <a:buFont typeface="Arial" panose="020B0604020202020204" pitchFamily="34" charset="0"/>
              <a:buChar char="•"/>
            </a:pPr>
            <a:r>
              <a:rPr lang="en-US">
                <a:latin typeface="Calibri" panose="020F0502020204030204" pitchFamily="34" charset="0"/>
                <a:cs typeface="Calibri" panose="020F0502020204030204" pitchFamily="34" charset="0"/>
              </a:rPr>
              <a:t>Workflow efficiency</a:t>
            </a:r>
          </a:p>
          <a:p>
            <a:pPr marL="285750" indent="-285750">
              <a:buFont typeface="Arial" panose="020B0604020202020204" pitchFamily="34" charset="0"/>
              <a:buChar char="•"/>
            </a:pPr>
            <a:r>
              <a:rPr lang="en-US">
                <a:latin typeface="Calibri" panose="020F0502020204030204" pitchFamily="34" charset="0"/>
                <a:cs typeface="Calibri" panose="020F0502020204030204" pitchFamily="34" charset="0"/>
              </a:rPr>
              <a:t>Inclusion / accessibility</a:t>
            </a:r>
          </a:p>
        </p:txBody>
      </p:sp>
    </p:spTree>
    <p:extLst>
      <p:ext uri="{BB962C8B-B14F-4D97-AF65-F5344CB8AC3E}">
        <p14:creationId xmlns:p14="http://schemas.microsoft.com/office/powerpoint/2010/main" val="37577133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id="{38EF5723-325D-D68E-6F43-32AAE9B89FB6}"/>
              </a:ext>
            </a:extLst>
          </p:cNvPr>
          <p:cNvPicPr>
            <a:picLocks noChangeAspect="1"/>
          </p:cNvPicPr>
          <p:nvPr/>
        </p:nvPicPr>
        <p:blipFill>
          <a:blip r:embed="rId3"/>
          <a:srcRect l="3497" t="549" r="7726" b="-549"/>
          <a:stretch>
            <a:fillRect/>
          </a:stretch>
        </p:blipFill>
        <p:spPr>
          <a:xfrm>
            <a:off x="-417095" y="-38054"/>
            <a:ext cx="12929937" cy="6934108"/>
          </a:xfrm>
          <a:prstGeom prst="rect">
            <a:avLst/>
          </a:prstGeom>
          <a:effectLst>
            <a:softEdge rad="76200"/>
          </a:effectLst>
        </p:spPr>
      </p:pic>
      <p:grpSp>
        <p:nvGrpSpPr>
          <p:cNvPr id="13" name="Group 12">
            <a:extLst>
              <a:ext uri="{FF2B5EF4-FFF2-40B4-BE49-F238E27FC236}">
                <a16:creationId xmlns:a16="http://schemas.microsoft.com/office/drawing/2014/main" id="{5905560B-D9E4-719A-130A-96E5A34C59F1}"/>
              </a:ext>
            </a:extLst>
          </p:cNvPr>
          <p:cNvGrpSpPr/>
          <p:nvPr/>
        </p:nvGrpSpPr>
        <p:grpSpPr>
          <a:xfrm>
            <a:off x="5534527" y="-38054"/>
            <a:ext cx="6898105" cy="6896054"/>
            <a:chOff x="5614737" y="-38054"/>
            <a:chExt cx="6898105" cy="6896054"/>
          </a:xfrm>
        </p:grpSpPr>
        <p:sp>
          <p:nvSpPr>
            <p:cNvPr id="10" name="Rectangle 9">
              <a:extLst>
                <a:ext uri="{FF2B5EF4-FFF2-40B4-BE49-F238E27FC236}">
                  <a16:creationId xmlns:a16="http://schemas.microsoft.com/office/drawing/2014/main" id="{F3B37DBC-BBC2-A9B2-E225-E05A75D9BC86}"/>
                </a:ext>
              </a:extLst>
            </p:cNvPr>
            <p:cNvSpPr/>
            <p:nvPr/>
          </p:nvSpPr>
          <p:spPr>
            <a:xfrm>
              <a:off x="5614737" y="-38054"/>
              <a:ext cx="6898105" cy="6896054"/>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IE" sz="3600">
                <a:latin typeface="+mj-lt"/>
              </a:endParaRPr>
            </a:p>
            <a:p>
              <a:endParaRPr lang="en-IE" sz="2400"/>
            </a:p>
            <a:p>
              <a:r>
                <a:rPr lang="en-IE" sz="2600"/>
                <a:t>Learning spaces play an active role in dental education </a:t>
              </a:r>
              <a:r>
                <a:rPr lang="en-IE" b="1"/>
                <a:t>—</a:t>
              </a:r>
            </a:p>
            <a:p>
              <a:r>
                <a:rPr lang="en-IE" sz="2600"/>
                <a:t>framing practice, supervision, professional development and team-working.</a:t>
              </a:r>
              <a:endParaRPr lang="en-IE" sz="2600">
                <a:solidFill>
                  <a:srgbClr val="000000"/>
                </a:solidFill>
              </a:endParaRPr>
            </a:p>
            <a:p>
              <a:endParaRPr lang="en-IE" sz="2600"/>
            </a:p>
            <a:p>
              <a:r>
                <a:rPr lang="en-IE" sz="2600"/>
                <a:t>Clinical learning spaces are multi-dimensional, complex environments.</a:t>
              </a:r>
            </a:p>
            <a:p>
              <a:endParaRPr lang="en-IE" sz="2600"/>
            </a:p>
            <a:p>
              <a:r>
                <a:rPr lang="en-IE" sz="2600"/>
                <a:t>The development of a thematic framework supports conceptual understanding of the impact of learning spaces in dental education. </a:t>
              </a:r>
            </a:p>
            <a:p>
              <a:pPr algn="ctr"/>
              <a:endParaRPr lang="en-US"/>
            </a:p>
          </p:txBody>
        </p:sp>
        <p:pic>
          <p:nvPicPr>
            <p:cNvPr id="12" name="Picture 11">
              <a:extLst>
                <a:ext uri="{FF2B5EF4-FFF2-40B4-BE49-F238E27FC236}">
                  <a16:creationId xmlns:a16="http://schemas.microsoft.com/office/drawing/2014/main" id="{0704FE81-1541-7A2B-2EC3-62E1F856C2DE}"/>
                </a:ext>
              </a:extLst>
            </p:cNvPr>
            <p:cNvPicPr>
              <a:picLocks noChangeAspect="1"/>
            </p:cNvPicPr>
            <p:nvPr/>
          </p:nvPicPr>
          <p:blipFill>
            <a:blip r:embed="rId4"/>
            <a:stretch>
              <a:fillRect/>
            </a:stretch>
          </p:blipFill>
          <p:spPr>
            <a:xfrm>
              <a:off x="10378574" y="0"/>
              <a:ext cx="1813426" cy="1236718"/>
            </a:xfrm>
            <a:prstGeom prst="rect">
              <a:avLst/>
            </a:prstGeom>
          </p:spPr>
        </p:pic>
      </p:grpSp>
      <p:sp>
        <p:nvSpPr>
          <p:cNvPr id="2" name="TextBox 1">
            <a:extLst>
              <a:ext uri="{FF2B5EF4-FFF2-40B4-BE49-F238E27FC236}">
                <a16:creationId xmlns:a16="http://schemas.microsoft.com/office/drawing/2014/main" id="{331E2187-5E95-E6DF-2559-8A00045AB14D}"/>
              </a:ext>
            </a:extLst>
          </p:cNvPr>
          <p:cNvSpPr txBox="1"/>
          <p:nvPr/>
        </p:nvSpPr>
        <p:spPr>
          <a:xfrm>
            <a:off x="5563557" y="503828"/>
            <a:ext cx="3517993" cy="984885"/>
          </a:xfrm>
          <a:prstGeom prst="rect">
            <a:avLst/>
          </a:prstGeom>
          <a:noFill/>
        </p:spPr>
        <p:txBody>
          <a:bodyPr wrap="square" rtlCol="0">
            <a:spAutoFit/>
          </a:bodyPr>
          <a:lstStyle/>
          <a:p>
            <a:r>
              <a:rPr lang="en-IE" sz="4000" b="1">
                <a:solidFill>
                  <a:schemeClr val="bg1"/>
                </a:solidFill>
              </a:rPr>
              <a:t>Conclusions</a:t>
            </a:r>
          </a:p>
          <a:p>
            <a:endParaRPr lang="en-IE"/>
          </a:p>
        </p:txBody>
      </p:sp>
    </p:spTree>
    <p:extLst>
      <p:ext uri="{BB962C8B-B14F-4D97-AF65-F5344CB8AC3E}">
        <p14:creationId xmlns:p14="http://schemas.microsoft.com/office/powerpoint/2010/main" val="154895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p:cTn id="10" dur="indefinite"/>
                                        <p:tgtEl>
                                          <p:spTgt spid="8"/>
                                        </p:tgtEl>
                                        <p:attrNameLst>
                                          <p:attrName>style.opacity</p:attrName>
                                        </p:attrNameLst>
                                      </p:cBhvr>
                                      <p:to>
                                        <p:strVal val="0.5"/>
                                      </p:to>
                                    </p:set>
                                    <p:animEffect filter="image" prLst="opacity: 0.5">
                                      <p:cBhvr rctx="IE">
                                        <p:cTn id="11" dur="indefinite"/>
                                        <p:tgtEl>
                                          <p:spTgt spid="8"/>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274A9E-8846-85FE-650B-D459CEF2D84F}"/>
              </a:ext>
            </a:extLst>
          </p:cNvPr>
          <p:cNvSpPr>
            <a:spLocks noGrp="1"/>
          </p:cNvSpPr>
          <p:nvPr>
            <p:ph type="title"/>
          </p:nvPr>
        </p:nvSpPr>
        <p:spPr>
          <a:xfrm>
            <a:off x="436565" y="288925"/>
            <a:ext cx="10515600" cy="1325563"/>
          </a:xfrm>
        </p:spPr>
        <p:txBody>
          <a:bodyPr>
            <a:normAutofit/>
          </a:bodyPr>
          <a:lstStyle/>
          <a:p>
            <a:r>
              <a:rPr lang="en-US" sz="3600">
                <a:latin typeface="+mj-lt"/>
              </a:rPr>
              <a:t>Background: Learning Spaces in Dentistry</a:t>
            </a:r>
            <a:endParaRPr lang="en-IE" sz="3600">
              <a:latin typeface="+mj-lt"/>
            </a:endParaRPr>
          </a:p>
        </p:txBody>
      </p:sp>
      <p:pic>
        <p:nvPicPr>
          <p:cNvPr id="4" name="Picture 3">
            <a:extLst>
              <a:ext uri="{FF2B5EF4-FFF2-40B4-BE49-F238E27FC236}">
                <a16:creationId xmlns:a16="http://schemas.microsoft.com/office/drawing/2014/main" id="{1039FDFD-3C90-CCF7-3E0F-ECBC660680A2}"/>
              </a:ext>
            </a:extLst>
          </p:cNvPr>
          <p:cNvPicPr>
            <a:picLocks noChangeAspect="1"/>
          </p:cNvPicPr>
          <p:nvPr/>
        </p:nvPicPr>
        <p:blipFill>
          <a:blip r:embed="rId3"/>
          <a:stretch>
            <a:fillRect/>
          </a:stretch>
        </p:blipFill>
        <p:spPr>
          <a:xfrm>
            <a:off x="435370" y="1841053"/>
            <a:ext cx="5258995" cy="3499552"/>
          </a:xfrm>
          <a:prstGeom prst="rect">
            <a:avLst/>
          </a:prstGeom>
          <a:ln w="19050">
            <a:noFill/>
          </a:ln>
          <a:effectLst>
            <a:softEdge rad="76200"/>
          </a:effectLst>
        </p:spPr>
      </p:pic>
      <p:pic>
        <p:nvPicPr>
          <p:cNvPr id="6" name="Picture 5">
            <a:extLst>
              <a:ext uri="{FF2B5EF4-FFF2-40B4-BE49-F238E27FC236}">
                <a16:creationId xmlns:a16="http://schemas.microsoft.com/office/drawing/2014/main" id="{CDFEF0C4-802C-38E7-E0C8-94E775B4C6A2}"/>
              </a:ext>
            </a:extLst>
          </p:cNvPr>
          <p:cNvPicPr>
            <a:picLocks noChangeAspect="1"/>
          </p:cNvPicPr>
          <p:nvPr/>
        </p:nvPicPr>
        <p:blipFill>
          <a:blip r:embed="rId4"/>
          <a:stretch>
            <a:fillRect/>
          </a:stretch>
        </p:blipFill>
        <p:spPr>
          <a:xfrm rot="2779423">
            <a:off x="7630051" y="2836724"/>
            <a:ext cx="2268290" cy="2268290"/>
          </a:xfrm>
          <a:prstGeom prst="rect">
            <a:avLst/>
          </a:prstGeom>
        </p:spPr>
      </p:pic>
      <p:sp>
        <p:nvSpPr>
          <p:cNvPr id="7" name="Oval 6">
            <a:extLst>
              <a:ext uri="{FF2B5EF4-FFF2-40B4-BE49-F238E27FC236}">
                <a16:creationId xmlns:a16="http://schemas.microsoft.com/office/drawing/2014/main" id="{F77C8288-9762-7655-6119-58F4CAFAF2BE}"/>
              </a:ext>
            </a:extLst>
          </p:cNvPr>
          <p:cNvSpPr/>
          <p:nvPr/>
        </p:nvSpPr>
        <p:spPr>
          <a:xfrm>
            <a:off x="5820707" y="4261378"/>
            <a:ext cx="2152067" cy="1079227"/>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800"/>
              <a:t>Spatial?</a:t>
            </a:r>
            <a:endParaRPr lang="en-IE" sz="2800"/>
          </a:p>
        </p:txBody>
      </p:sp>
      <p:sp>
        <p:nvSpPr>
          <p:cNvPr id="8" name="Oval 7">
            <a:extLst>
              <a:ext uri="{FF2B5EF4-FFF2-40B4-BE49-F238E27FC236}">
                <a16:creationId xmlns:a16="http://schemas.microsoft.com/office/drawing/2014/main" id="{FE4DFB1C-8AD9-CC92-AB67-D04C102B0B24}"/>
              </a:ext>
            </a:extLst>
          </p:cNvPr>
          <p:cNvSpPr/>
          <p:nvPr/>
        </p:nvSpPr>
        <p:spPr>
          <a:xfrm>
            <a:off x="7500511" y="5416276"/>
            <a:ext cx="2527370" cy="1079227"/>
          </a:xfrm>
          <a:prstGeom prst="ellipse">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800"/>
              <a:t>Ambient?</a:t>
            </a:r>
          </a:p>
        </p:txBody>
      </p:sp>
      <p:sp>
        <p:nvSpPr>
          <p:cNvPr id="9" name="Oval 8">
            <a:extLst>
              <a:ext uri="{FF2B5EF4-FFF2-40B4-BE49-F238E27FC236}">
                <a16:creationId xmlns:a16="http://schemas.microsoft.com/office/drawing/2014/main" id="{E42AF0BF-FAAD-7243-957E-475FADC4C0CB}"/>
              </a:ext>
            </a:extLst>
          </p:cNvPr>
          <p:cNvSpPr/>
          <p:nvPr/>
        </p:nvSpPr>
        <p:spPr>
          <a:xfrm>
            <a:off x="9652234" y="4435366"/>
            <a:ext cx="2422899" cy="1243547"/>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800"/>
              <a:t>Material?</a:t>
            </a:r>
            <a:endParaRPr lang="en-IE" sz="2800"/>
          </a:p>
        </p:txBody>
      </p:sp>
      <p:sp>
        <p:nvSpPr>
          <p:cNvPr id="10" name="Rectangle: Rounded Corners 9">
            <a:extLst>
              <a:ext uri="{FF2B5EF4-FFF2-40B4-BE49-F238E27FC236}">
                <a16:creationId xmlns:a16="http://schemas.microsoft.com/office/drawing/2014/main" id="{8E2B3AF5-4116-0825-3E28-BDA0CEE4091B}"/>
              </a:ext>
            </a:extLst>
          </p:cNvPr>
          <p:cNvSpPr/>
          <p:nvPr/>
        </p:nvSpPr>
        <p:spPr>
          <a:xfrm>
            <a:off x="6275005" y="1904356"/>
            <a:ext cx="5258995" cy="982776"/>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t>Psycho-social aspects</a:t>
            </a:r>
            <a:endParaRPr lang="en-IE" sz="3600"/>
          </a:p>
        </p:txBody>
      </p:sp>
      <p:sp>
        <p:nvSpPr>
          <p:cNvPr id="2" name="TextBox 1">
            <a:extLst>
              <a:ext uri="{FF2B5EF4-FFF2-40B4-BE49-F238E27FC236}">
                <a16:creationId xmlns:a16="http://schemas.microsoft.com/office/drawing/2014/main" id="{AFDACD61-41D0-6830-20DB-2B526AF11E02}"/>
              </a:ext>
            </a:extLst>
          </p:cNvPr>
          <p:cNvSpPr txBox="1"/>
          <p:nvPr/>
        </p:nvSpPr>
        <p:spPr>
          <a:xfrm>
            <a:off x="487719" y="5678913"/>
            <a:ext cx="3352800" cy="646331"/>
          </a:xfrm>
          <a:prstGeom prst="rect">
            <a:avLst/>
          </a:prstGeom>
          <a:noFill/>
        </p:spPr>
        <p:txBody>
          <a:bodyPr wrap="square" rtlCol="0">
            <a:spAutoFit/>
          </a:bodyPr>
          <a:lstStyle/>
          <a:p>
            <a:pPr lvl="0">
              <a:defRPr/>
            </a:pPr>
            <a:r>
              <a:rPr lang="en-GB">
                <a:solidFill>
                  <a:srgbClr val="003C69"/>
                </a:solidFill>
              </a:rPr>
              <a:t>Orlikowski, 2010; </a:t>
            </a:r>
          </a:p>
          <a:p>
            <a:pPr lvl="0">
              <a:defRPr/>
            </a:pPr>
            <a:r>
              <a:rPr lang="en-GB">
                <a:solidFill>
                  <a:srgbClr val="003C69"/>
                </a:solidFill>
              </a:rPr>
              <a:t>Gruppen et al., 2019</a:t>
            </a:r>
            <a:endParaRPr lang="en-IE">
              <a:solidFill>
                <a:srgbClr val="003C69"/>
              </a:solidFill>
            </a:endParaRPr>
          </a:p>
        </p:txBody>
      </p:sp>
    </p:spTree>
    <p:extLst>
      <p:ext uri="{BB962C8B-B14F-4D97-AF65-F5344CB8AC3E}">
        <p14:creationId xmlns:p14="http://schemas.microsoft.com/office/powerpoint/2010/main" val="3628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E8EF47-7289-278E-298C-88BB02173270}"/>
              </a:ext>
            </a:extLst>
          </p:cNvPr>
          <p:cNvSpPr>
            <a:spLocks noGrp="1"/>
          </p:cNvSpPr>
          <p:nvPr>
            <p:ph sz="quarter" idx="11"/>
          </p:nvPr>
        </p:nvSpPr>
        <p:spPr>
          <a:xfrm>
            <a:off x="741363" y="1614489"/>
            <a:ext cx="11077575" cy="1539020"/>
          </a:xfrm>
        </p:spPr>
        <p:txBody>
          <a:bodyPr>
            <a:normAutofit/>
          </a:bodyPr>
          <a:lstStyle/>
          <a:p>
            <a:pPr marL="0" indent="0">
              <a:buNone/>
            </a:pPr>
            <a:r>
              <a:rPr lang="en-GB" sz="3600" b="1">
                <a:solidFill>
                  <a:schemeClr val="tx2">
                    <a:lumMod val="90000"/>
                    <a:lumOff val="10000"/>
                  </a:schemeClr>
                </a:solidFill>
              </a:rPr>
              <a:t>Aim: </a:t>
            </a:r>
          </a:p>
          <a:p>
            <a:pPr marL="0" indent="0">
              <a:buNone/>
            </a:pPr>
            <a:r>
              <a:rPr lang="en-GB">
                <a:solidFill>
                  <a:schemeClr val="tx2">
                    <a:lumMod val="90000"/>
                    <a:lumOff val="10000"/>
                  </a:schemeClr>
                </a:solidFill>
              </a:rPr>
              <a:t>To explore the impact of learning spaces on dental professional students and teachers in clinical dental education. </a:t>
            </a:r>
          </a:p>
        </p:txBody>
      </p:sp>
      <p:sp>
        <p:nvSpPr>
          <p:cNvPr id="3" name="Title 2">
            <a:extLst>
              <a:ext uri="{FF2B5EF4-FFF2-40B4-BE49-F238E27FC236}">
                <a16:creationId xmlns:a16="http://schemas.microsoft.com/office/drawing/2014/main" id="{6EF81753-4185-C406-83AE-3EE251D0C5C6}"/>
              </a:ext>
            </a:extLst>
          </p:cNvPr>
          <p:cNvSpPr>
            <a:spLocks noGrp="1"/>
          </p:cNvSpPr>
          <p:nvPr>
            <p:ph type="title"/>
          </p:nvPr>
        </p:nvSpPr>
        <p:spPr/>
        <p:txBody>
          <a:bodyPr>
            <a:normAutofit/>
          </a:bodyPr>
          <a:lstStyle/>
          <a:p>
            <a:r>
              <a:rPr lang="en-US" sz="3600">
                <a:latin typeface="+mj-lt"/>
              </a:rPr>
              <a:t>Aim &amp; Objectives</a:t>
            </a:r>
            <a:endParaRPr lang="en-IE" sz="3600">
              <a:latin typeface="+mj-lt"/>
            </a:endParaRPr>
          </a:p>
        </p:txBody>
      </p:sp>
      <p:sp>
        <p:nvSpPr>
          <p:cNvPr id="4" name="Content Placeholder 1">
            <a:extLst>
              <a:ext uri="{FF2B5EF4-FFF2-40B4-BE49-F238E27FC236}">
                <a16:creationId xmlns:a16="http://schemas.microsoft.com/office/drawing/2014/main" id="{5E3457F4-0C3D-182F-33D7-F74A19B5F826}"/>
              </a:ext>
            </a:extLst>
          </p:cNvPr>
          <p:cNvSpPr txBox="1">
            <a:spLocks/>
          </p:cNvSpPr>
          <p:nvPr/>
        </p:nvSpPr>
        <p:spPr>
          <a:xfrm>
            <a:off x="741362" y="3282463"/>
            <a:ext cx="11077575" cy="295421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b="1">
                <a:solidFill>
                  <a:schemeClr val="tx2">
                    <a:lumMod val="90000"/>
                    <a:lumOff val="10000"/>
                  </a:schemeClr>
                </a:solidFill>
              </a:rPr>
              <a:t>Objectives: </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arenBoth"/>
              <a:tabLst/>
              <a:defRPr/>
            </a:pPr>
            <a:r>
              <a:rPr kumimoji="0" lang="en-GB" sz="2800" b="0" i="0" u="none" strike="noStrike" kern="1200" cap="none" spc="0" normalizeH="0" baseline="0" noProof="0">
                <a:ln>
                  <a:noFill/>
                </a:ln>
                <a:solidFill>
                  <a:schemeClr val="tx2">
                    <a:lumMod val="90000"/>
                    <a:lumOff val="10000"/>
                  </a:schemeClr>
                </a:solidFill>
                <a:effectLst/>
                <a:uLnTx/>
                <a:uFillTx/>
                <a:latin typeface="Aptos" panose="02110004020202020204"/>
                <a:ea typeface="+mn-ea"/>
                <a:cs typeface="+mn-cs"/>
              </a:rPr>
              <a:t>To examine how participants experience clinical learning spaces;</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arenBoth"/>
              <a:tabLst/>
              <a:defRPr/>
            </a:pPr>
            <a:r>
              <a:rPr kumimoji="0" lang="en-GB" sz="2800" b="0" i="0" u="none" strike="noStrike" kern="1200" cap="none" spc="0" normalizeH="0" baseline="0" noProof="0">
                <a:ln>
                  <a:noFill/>
                </a:ln>
                <a:solidFill>
                  <a:schemeClr val="tx2">
                    <a:lumMod val="90000"/>
                    <a:lumOff val="10000"/>
                  </a:schemeClr>
                </a:solidFill>
                <a:effectLst/>
                <a:uLnTx/>
                <a:uFillTx/>
                <a:latin typeface="Aptos" panose="02110004020202020204"/>
                <a:ea typeface="+mn-ea"/>
                <a:cs typeface="+mn-cs"/>
              </a:rPr>
              <a:t>To identify key dimensions of learning spaces which influence learning and teaching;</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arenBoth"/>
              <a:tabLst/>
              <a:defRPr/>
            </a:pPr>
            <a:r>
              <a:rPr kumimoji="0" lang="en-GB" sz="2800" b="0" i="0" u="none" strike="noStrike" kern="1200" cap="none" spc="0" normalizeH="0" baseline="0" noProof="0">
                <a:ln>
                  <a:noFill/>
                </a:ln>
                <a:solidFill>
                  <a:schemeClr val="tx2">
                    <a:lumMod val="90000"/>
                    <a:lumOff val="10000"/>
                  </a:schemeClr>
                </a:solidFill>
                <a:effectLst/>
                <a:uLnTx/>
                <a:uFillTx/>
                <a:latin typeface="Aptos" panose="02110004020202020204"/>
                <a:ea typeface="+mn-ea"/>
                <a:cs typeface="+mn-cs"/>
              </a:rPr>
              <a:t>To develop a thematic framework to advance conceptual understanding of the impact of clinical learning spaces in dental education.  </a:t>
            </a:r>
            <a:endParaRPr kumimoji="0" lang="en-IE" sz="2800" b="0" i="0" u="none" strike="noStrike" kern="1200" cap="none" spc="0" normalizeH="0" baseline="0" noProof="0">
              <a:ln>
                <a:noFill/>
              </a:ln>
              <a:solidFill>
                <a:schemeClr val="tx2">
                  <a:lumMod val="90000"/>
                  <a:lumOff val="10000"/>
                </a:schemeClr>
              </a:solidFill>
              <a:effectLst/>
              <a:uLnTx/>
              <a:uFillTx/>
              <a:latin typeface="Aptos" panose="02110004020202020204"/>
              <a:ea typeface="+mn-ea"/>
              <a:cs typeface="+mn-cs"/>
            </a:endParaRPr>
          </a:p>
          <a:p>
            <a:pPr marL="0" indent="0">
              <a:buFont typeface="Arial" panose="020B0604020202020204" pitchFamily="34" charset="0"/>
              <a:buNone/>
            </a:pPr>
            <a:endParaRPr lang="en-GB"/>
          </a:p>
        </p:txBody>
      </p:sp>
    </p:spTree>
    <p:extLst>
      <p:ext uri="{BB962C8B-B14F-4D97-AF65-F5344CB8AC3E}">
        <p14:creationId xmlns:p14="http://schemas.microsoft.com/office/powerpoint/2010/main" val="644367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02785-6B26-DD32-B2CB-EFA9B6AFDDA6}"/>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1024A187-72BB-9989-5BFF-3C54FBF57CA2}"/>
              </a:ext>
            </a:extLst>
          </p:cNvPr>
          <p:cNvGraphicFramePr/>
          <p:nvPr>
            <p:extLst>
              <p:ext uri="{D42A27DB-BD31-4B8C-83A1-F6EECF244321}">
                <p14:modId xmlns:p14="http://schemas.microsoft.com/office/powerpoint/2010/main" val="3020783307"/>
              </p:ext>
            </p:extLst>
          </p:nvPr>
        </p:nvGraphicFramePr>
        <p:xfrm>
          <a:off x="1712259" y="428333"/>
          <a:ext cx="8767482" cy="5800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AA3C03D1-9F58-64B1-57BB-4459B5EECF1C}"/>
              </a:ext>
            </a:extLst>
          </p:cNvPr>
          <p:cNvSpPr txBox="1"/>
          <p:nvPr/>
        </p:nvSpPr>
        <p:spPr>
          <a:xfrm>
            <a:off x="7940843" y="6429667"/>
            <a:ext cx="5749530" cy="369332"/>
          </a:xfrm>
          <a:prstGeom prst="rect">
            <a:avLst/>
          </a:prstGeom>
          <a:noFill/>
        </p:spPr>
        <p:txBody>
          <a:bodyPr wrap="square" rtlCol="0">
            <a:spAutoFit/>
          </a:bodyPr>
          <a:lstStyle/>
          <a:p>
            <a:pPr lvl="0">
              <a:defRPr/>
            </a:pPr>
            <a:r>
              <a:rPr lang="en-GB">
                <a:solidFill>
                  <a:srgbClr val="003C69"/>
                </a:solidFill>
              </a:rPr>
              <a:t>Braun &amp; Clarke, 2006; EDUCAUSE, 2020</a:t>
            </a:r>
            <a:endParaRPr lang="en-IE">
              <a:solidFill>
                <a:srgbClr val="003C69"/>
              </a:solidFill>
            </a:endParaRPr>
          </a:p>
        </p:txBody>
      </p:sp>
    </p:spTree>
    <p:extLst>
      <p:ext uri="{BB962C8B-B14F-4D97-AF65-F5344CB8AC3E}">
        <p14:creationId xmlns:p14="http://schemas.microsoft.com/office/powerpoint/2010/main" val="2581069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BB9742-397D-4940-10FD-CE2BD9E0E998}"/>
              </a:ext>
            </a:extLst>
          </p:cNvPr>
          <p:cNvSpPr>
            <a:spLocks noGrp="1"/>
          </p:cNvSpPr>
          <p:nvPr>
            <p:ph type="title"/>
          </p:nvPr>
        </p:nvSpPr>
        <p:spPr/>
        <p:txBody>
          <a:bodyPr>
            <a:normAutofit/>
          </a:bodyPr>
          <a:lstStyle/>
          <a:p>
            <a:r>
              <a:rPr lang="en-US" sz="3600">
                <a:latin typeface="+mj-lt"/>
              </a:rPr>
              <a:t>Results</a:t>
            </a:r>
            <a:endParaRPr lang="en-IE" sz="3600">
              <a:latin typeface="+mj-lt"/>
            </a:endParaRPr>
          </a:p>
        </p:txBody>
      </p:sp>
      <p:pic>
        <p:nvPicPr>
          <p:cNvPr id="11" name="Graphic 10" descr="Magnifying glass with solid fill">
            <a:extLst>
              <a:ext uri="{FF2B5EF4-FFF2-40B4-BE49-F238E27FC236}">
                <a16:creationId xmlns:a16="http://schemas.microsoft.com/office/drawing/2014/main" id="{1A44A896-F552-4008-C226-C49E068F0E8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57195" y="2746795"/>
            <a:ext cx="2201119" cy="2201119"/>
          </a:xfrm>
          <a:prstGeom prst="rect">
            <a:avLst/>
          </a:prstGeom>
        </p:spPr>
      </p:pic>
    </p:spTree>
    <p:extLst>
      <p:ext uri="{BB962C8B-B14F-4D97-AF65-F5344CB8AC3E}">
        <p14:creationId xmlns:p14="http://schemas.microsoft.com/office/powerpoint/2010/main" val="3433395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D8FC4-767A-5238-95B2-D4A5E476B6C3}"/>
            </a:ext>
          </a:extLst>
        </p:cNvPr>
        <p:cNvGrpSpPr/>
        <p:nvPr/>
      </p:nvGrpSpPr>
      <p:grpSpPr>
        <a:xfrm>
          <a:off x="0" y="0"/>
          <a:ext cx="0" cy="0"/>
          <a:chOff x="0" y="0"/>
          <a:chExt cx="0" cy="0"/>
        </a:xfrm>
      </p:grpSpPr>
      <p:sp>
        <p:nvSpPr>
          <p:cNvPr id="4" name="Rectangle: Rounded Corners 9">
            <a:extLst>
              <a:ext uri="{FF2B5EF4-FFF2-40B4-BE49-F238E27FC236}">
                <a16:creationId xmlns:a16="http://schemas.microsoft.com/office/drawing/2014/main" id="{FE88D9E6-B526-D82A-6389-6F3BC796D8F1}"/>
              </a:ext>
            </a:extLst>
          </p:cNvPr>
          <p:cNvSpPr/>
          <p:nvPr/>
        </p:nvSpPr>
        <p:spPr>
          <a:xfrm>
            <a:off x="660593" y="139582"/>
            <a:ext cx="11183757" cy="982776"/>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a:t>How participants experience clinical learning spaces</a:t>
            </a:r>
          </a:p>
        </p:txBody>
      </p:sp>
      <p:graphicFrame>
        <p:nvGraphicFramePr>
          <p:cNvPr id="5" name="Diagram 4">
            <a:extLst>
              <a:ext uri="{FF2B5EF4-FFF2-40B4-BE49-F238E27FC236}">
                <a16:creationId xmlns:a16="http://schemas.microsoft.com/office/drawing/2014/main" id="{1F713AE7-984C-E4B1-D81B-4F0F4E580F8B}"/>
              </a:ext>
            </a:extLst>
          </p:cNvPr>
          <p:cNvGraphicFramePr/>
          <p:nvPr>
            <p:extLst>
              <p:ext uri="{D42A27DB-BD31-4B8C-83A1-F6EECF244321}">
                <p14:modId xmlns:p14="http://schemas.microsoft.com/office/powerpoint/2010/main" val="3542266320"/>
              </p:ext>
            </p:extLst>
          </p:nvPr>
        </p:nvGraphicFramePr>
        <p:xfrm>
          <a:off x="2037347" y="1122358"/>
          <a:ext cx="8486273" cy="55960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a:extLst>
              <a:ext uri="{FF2B5EF4-FFF2-40B4-BE49-F238E27FC236}">
                <a16:creationId xmlns:a16="http://schemas.microsoft.com/office/drawing/2014/main" id="{0C9A545D-210F-2727-51A1-5841456EEF5F}"/>
              </a:ext>
            </a:extLst>
          </p:cNvPr>
          <p:cNvSpPr txBox="1"/>
          <p:nvPr/>
        </p:nvSpPr>
        <p:spPr>
          <a:xfrm>
            <a:off x="8847220" y="6072086"/>
            <a:ext cx="3352800" cy="646331"/>
          </a:xfrm>
          <a:prstGeom prst="rect">
            <a:avLst/>
          </a:prstGeom>
          <a:noFill/>
        </p:spPr>
        <p:txBody>
          <a:bodyPr wrap="square" rtlCol="0">
            <a:spAutoFit/>
          </a:bodyPr>
          <a:lstStyle/>
          <a:p>
            <a:pPr>
              <a:defRPr/>
            </a:pPr>
            <a:r>
              <a:rPr lang="en-GB">
                <a:solidFill>
                  <a:srgbClr val="003C69"/>
                </a:solidFill>
              </a:rPr>
              <a:t>Boys, 2010; Gibson, 1979; Greeno, 1994; Temple, 2008</a:t>
            </a:r>
          </a:p>
        </p:txBody>
      </p:sp>
      <p:sp>
        <p:nvSpPr>
          <p:cNvPr id="17" name="Rounded Rectangular Callout 16">
            <a:extLst>
              <a:ext uri="{FF2B5EF4-FFF2-40B4-BE49-F238E27FC236}">
                <a16:creationId xmlns:a16="http://schemas.microsoft.com/office/drawing/2014/main" id="{C8B88037-FB9C-9885-8BE7-789139190858}"/>
              </a:ext>
            </a:extLst>
          </p:cNvPr>
          <p:cNvSpPr/>
          <p:nvPr/>
        </p:nvSpPr>
        <p:spPr>
          <a:xfrm>
            <a:off x="8801112" y="3288780"/>
            <a:ext cx="3341911" cy="2282257"/>
          </a:xfrm>
          <a:prstGeom prst="wedgeRoundRectCallout">
            <a:avLst>
              <a:gd name="adj1" fmla="val -66282"/>
              <a:gd name="adj2" fmla="val 28729"/>
              <a:gd name="adj3" fmla="val 16667"/>
            </a:avLst>
          </a:prstGeom>
          <a:noFill/>
          <a:ln w="508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003C69"/>
                </a:solidFill>
              </a:rPr>
              <a:t>“Essentially you have almost a little teaching triangle inside in these spaces. You've got the patient, who is central to the learning for the student, you've got the clinician and you've got the student.” [TP1.1]</a:t>
            </a:r>
          </a:p>
        </p:txBody>
      </p:sp>
      <p:sp>
        <p:nvSpPr>
          <p:cNvPr id="18" name="Rounded Rectangular Callout 17">
            <a:extLst>
              <a:ext uri="{FF2B5EF4-FFF2-40B4-BE49-F238E27FC236}">
                <a16:creationId xmlns:a16="http://schemas.microsoft.com/office/drawing/2014/main" id="{0E28971D-5572-5A3A-0D07-A9CDE3B8E4B2}"/>
              </a:ext>
            </a:extLst>
          </p:cNvPr>
          <p:cNvSpPr/>
          <p:nvPr/>
        </p:nvSpPr>
        <p:spPr>
          <a:xfrm>
            <a:off x="144087" y="4600859"/>
            <a:ext cx="3532131" cy="2117558"/>
          </a:xfrm>
          <a:prstGeom prst="wedgeRoundRectCallout">
            <a:avLst>
              <a:gd name="adj1" fmla="val 71256"/>
              <a:gd name="adj2" fmla="val 1136"/>
              <a:gd name="adj3" fmla="val 16667"/>
            </a:avLst>
          </a:prstGeom>
          <a:noFill/>
          <a:ln w="508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003C69"/>
                </a:solidFill>
              </a:rPr>
              <a:t>“I think it’s my </a:t>
            </a:r>
            <a:r>
              <a:rPr lang="en-US" err="1">
                <a:solidFill>
                  <a:srgbClr val="003C69"/>
                </a:solidFill>
              </a:rPr>
              <a:t>favourite</a:t>
            </a:r>
            <a:r>
              <a:rPr lang="en-US">
                <a:solidFill>
                  <a:srgbClr val="003C69"/>
                </a:solidFill>
              </a:rPr>
              <a:t> space just because it’s very open, there’s lots of room for you and your assistant and parents and sometimes your supervisor to move around.” [P3.1]</a:t>
            </a:r>
          </a:p>
        </p:txBody>
      </p:sp>
      <p:sp>
        <p:nvSpPr>
          <p:cNvPr id="20" name="Rounded Rectangular Callout 19">
            <a:extLst>
              <a:ext uri="{FF2B5EF4-FFF2-40B4-BE49-F238E27FC236}">
                <a16:creationId xmlns:a16="http://schemas.microsoft.com/office/drawing/2014/main" id="{507A61B8-040A-53B8-59D2-5B363E2AD297}"/>
              </a:ext>
            </a:extLst>
          </p:cNvPr>
          <p:cNvSpPr/>
          <p:nvPr/>
        </p:nvSpPr>
        <p:spPr>
          <a:xfrm>
            <a:off x="8657000" y="1266642"/>
            <a:ext cx="3486024" cy="1620937"/>
          </a:xfrm>
          <a:prstGeom prst="wedgeRoundRectCallout">
            <a:avLst>
              <a:gd name="adj1" fmla="val -63180"/>
              <a:gd name="adj2" fmla="val 41874"/>
              <a:gd name="adj3" fmla="val 16667"/>
            </a:avLst>
          </a:prstGeom>
          <a:noFill/>
          <a:ln w="508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003C69"/>
                </a:solidFill>
              </a:rPr>
              <a:t>“…</a:t>
            </a:r>
            <a:r>
              <a:rPr lang="en-IE">
                <a:solidFill>
                  <a:srgbClr val="003C69"/>
                </a:solidFill>
              </a:rPr>
              <a:t>we can see if someone needs our help in the paediatric room. But that has its downsides as well from a confidentiality point of view</a:t>
            </a:r>
            <a:r>
              <a:rPr lang="en-GB">
                <a:solidFill>
                  <a:srgbClr val="003C69"/>
                </a:solidFill>
              </a:rPr>
              <a:t>.</a:t>
            </a:r>
            <a:r>
              <a:rPr lang="en-US">
                <a:solidFill>
                  <a:srgbClr val="003C69"/>
                </a:solidFill>
              </a:rPr>
              <a:t>” [TP1.3]</a:t>
            </a:r>
          </a:p>
        </p:txBody>
      </p:sp>
      <p:sp>
        <p:nvSpPr>
          <p:cNvPr id="21" name="Rounded Rectangular Callout 20">
            <a:extLst>
              <a:ext uri="{FF2B5EF4-FFF2-40B4-BE49-F238E27FC236}">
                <a16:creationId xmlns:a16="http://schemas.microsoft.com/office/drawing/2014/main" id="{C72F075C-E897-3DB3-D330-8840D866F822}"/>
              </a:ext>
            </a:extLst>
          </p:cNvPr>
          <p:cNvSpPr/>
          <p:nvPr/>
        </p:nvSpPr>
        <p:spPr>
          <a:xfrm>
            <a:off x="48977" y="1311442"/>
            <a:ext cx="3532131" cy="2117558"/>
          </a:xfrm>
          <a:prstGeom prst="wedgeRoundRectCallout">
            <a:avLst>
              <a:gd name="adj1" fmla="val 66715"/>
              <a:gd name="adj2" fmla="val 20075"/>
              <a:gd name="adj3" fmla="val 16667"/>
            </a:avLst>
          </a:prstGeom>
          <a:noFill/>
          <a:ln w="508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003C69"/>
                </a:solidFill>
              </a:rPr>
              <a:t>“</a:t>
            </a:r>
            <a:r>
              <a:rPr kumimoji="0" lang="en-IE" b="0" i="0" u="none" strike="noStrike" kern="1200" cap="none" spc="0" normalizeH="0" baseline="0" noProof="0">
                <a:ln>
                  <a:noFill/>
                </a:ln>
                <a:solidFill>
                  <a:srgbClr val="003C69"/>
                </a:solidFill>
                <a:effectLst/>
                <a:uLnTx/>
                <a:uFillTx/>
                <a:ea typeface="+mn-ea"/>
                <a:cs typeface="+mn-cs"/>
              </a:rPr>
              <a:t>you mightn’t be too confident, but even just having that space to lay it out so in your head you’re not trying to organise it</a:t>
            </a:r>
            <a:r>
              <a:rPr kumimoji="0" lang="en-IE" b="0" i="0" u="none" strike="noStrike" kern="1200" cap="none" spc="0" normalizeH="0" noProof="0">
                <a:ln>
                  <a:noFill/>
                </a:ln>
                <a:solidFill>
                  <a:srgbClr val="003C69"/>
                </a:solidFill>
                <a:effectLst/>
                <a:uLnTx/>
                <a:uFillTx/>
                <a:ea typeface="+mn-ea"/>
                <a:cs typeface="+mn-cs"/>
              </a:rPr>
              <a:t> </a:t>
            </a:r>
            <a:r>
              <a:rPr kumimoji="0" lang="en-IE" b="0" i="0" u="none" strike="noStrike" kern="1200" cap="none" spc="0" normalizeH="0" baseline="0" noProof="0">
                <a:ln>
                  <a:noFill/>
                </a:ln>
                <a:solidFill>
                  <a:srgbClr val="003C69"/>
                </a:solidFill>
                <a:effectLst/>
                <a:uLnTx/>
                <a:uFillTx/>
                <a:ea typeface="+mn-ea"/>
                <a:cs typeface="+mn-cs"/>
              </a:rPr>
              <a:t>…you can follow step by step, it really helps</a:t>
            </a:r>
            <a:r>
              <a:rPr lang="en-US">
                <a:solidFill>
                  <a:srgbClr val="003C69"/>
                </a:solidFill>
              </a:rPr>
              <a:t>.” [P3.4]</a:t>
            </a:r>
          </a:p>
        </p:txBody>
      </p:sp>
    </p:spTree>
    <p:extLst>
      <p:ext uri="{BB962C8B-B14F-4D97-AF65-F5344CB8AC3E}">
        <p14:creationId xmlns:p14="http://schemas.microsoft.com/office/powerpoint/2010/main" val="664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20"/>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8"/>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8" grpId="1" animBg="1"/>
      <p:bldP spid="20" grpId="0" animBg="1"/>
      <p:bldP spid="20" grpId="1" animBg="1"/>
      <p:bldP spid="21" grpId="0" animBg="1"/>
      <p:bldP spid="21"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0AC7D-14FA-2922-CC7C-0177EA9E54A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C4DA2C-2EBB-61A9-DA46-CFA83A9C0105}"/>
              </a:ext>
            </a:extLst>
          </p:cNvPr>
          <p:cNvSpPr>
            <a:spLocks noGrp="1"/>
          </p:cNvSpPr>
          <p:nvPr>
            <p:ph sz="quarter" idx="10"/>
          </p:nvPr>
        </p:nvSpPr>
        <p:spPr>
          <a:xfrm>
            <a:off x="959681" y="6138333"/>
            <a:ext cx="11232319" cy="6161132"/>
          </a:xfrm>
        </p:spPr>
        <p:txBody>
          <a:bodyPr>
            <a:normAutofit/>
          </a:bodyPr>
          <a:lstStyle/>
          <a:p>
            <a:pPr marL="0" indent="0">
              <a:buNone/>
            </a:pPr>
            <a:endParaRPr lang="en-GB"/>
          </a:p>
          <a:p>
            <a:pPr marL="0" indent="0">
              <a:buNone/>
            </a:pPr>
            <a:endParaRPr lang="en-IE"/>
          </a:p>
        </p:txBody>
      </p:sp>
      <p:sp>
        <p:nvSpPr>
          <p:cNvPr id="3" name="Rectangle: Rounded Corners 9">
            <a:extLst>
              <a:ext uri="{FF2B5EF4-FFF2-40B4-BE49-F238E27FC236}">
                <a16:creationId xmlns:a16="http://schemas.microsoft.com/office/drawing/2014/main" id="{F0C66597-F759-85AF-0557-BC80C50247CF}"/>
              </a:ext>
            </a:extLst>
          </p:cNvPr>
          <p:cNvSpPr/>
          <p:nvPr/>
        </p:nvSpPr>
        <p:spPr>
          <a:xfrm>
            <a:off x="4949431" y="1400189"/>
            <a:ext cx="2448743" cy="602450"/>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t>Social</a:t>
            </a:r>
            <a:endParaRPr lang="en-IE" sz="3200"/>
          </a:p>
        </p:txBody>
      </p:sp>
      <p:sp>
        <p:nvSpPr>
          <p:cNvPr id="6" name="Rectangle: Rounded Corners 9">
            <a:extLst>
              <a:ext uri="{FF2B5EF4-FFF2-40B4-BE49-F238E27FC236}">
                <a16:creationId xmlns:a16="http://schemas.microsoft.com/office/drawing/2014/main" id="{B9935C93-9750-64E6-E572-34A8373BF6AD}"/>
              </a:ext>
            </a:extLst>
          </p:cNvPr>
          <p:cNvSpPr/>
          <p:nvPr/>
        </p:nvSpPr>
        <p:spPr>
          <a:xfrm>
            <a:off x="1673492" y="3652043"/>
            <a:ext cx="2448743" cy="661510"/>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t>Individual</a:t>
            </a:r>
            <a:endParaRPr lang="en-IE" sz="3200"/>
          </a:p>
        </p:txBody>
      </p:sp>
      <p:grpSp>
        <p:nvGrpSpPr>
          <p:cNvPr id="9" name="Group 8">
            <a:extLst>
              <a:ext uri="{FF2B5EF4-FFF2-40B4-BE49-F238E27FC236}">
                <a16:creationId xmlns:a16="http://schemas.microsoft.com/office/drawing/2014/main" id="{3DF4855C-DED1-FB39-D2C4-CD7585280250}"/>
              </a:ext>
            </a:extLst>
          </p:cNvPr>
          <p:cNvGrpSpPr/>
          <p:nvPr/>
        </p:nvGrpSpPr>
        <p:grpSpPr>
          <a:xfrm>
            <a:off x="3111705" y="1866199"/>
            <a:ext cx="6289779" cy="4404576"/>
            <a:chOff x="2983368" y="2199776"/>
            <a:chExt cx="6289779" cy="4404576"/>
          </a:xfrm>
        </p:grpSpPr>
        <p:sp>
          <p:nvSpPr>
            <p:cNvPr id="10" name="Arc 9">
              <a:extLst>
                <a:ext uri="{FF2B5EF4-FFF2-40B4-BE49-F238E27FC236}">
                  <a16:creationId xmlns:a16="http://schemas.microsoft.com/office/drawing/2014/main" id="{9924B15F-E901-6EB4-AFF2-80ED3FDDB8AB}"/>
                </a:ext>
              </a:extLst>
            </p:cNvPr>
            <p:cNvSpPr/>
            <p:nvPr/>
          </p:nvSpPr>
          <p:spPr>
            <a:xfrm rot="9431387">
              <a:off x="3780765" y="2199776"/>
              <a:ext cx="4529402" cy="4404576"/>
            </a:xfrm>
            <a:prstGeom prst="arc">
              <a:avLst>
                <a:gd name="adj1" fmla="val 20922170"/>
                <a:gd name="adj2" fmla="val 20910772"/>
              </a:avLst>
            </a:prstGeom>
            <a:ln w="25400">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aphicFrame>
          <p:nvGraphicFramePr>
            <p:cNvPr id="5" name="Diagram 4">
              <a:extLst>
                <a:ext uri="{FF2B5EF4-FFF2-40B4-BE49-F238E27FC236}">
                  <a16:creationId xmlns:a16="http://schemas.microsoft.com/office/drawing/2014/main" id="{D7EE49FD-5EF0-069A-4308-DA5117372109}"/>
                </a:ext>
              </a:extLst>
            </p:cNvPr>
            <p:cNvGraphicFramePr/>
            <p:nvPr>
              <p:extLst>
                <p:ext uri="{D42A27DB-BD31-4B8C-83A1-F6EECF244321}">
                  <p14:modId xmlns:p14="http://schemas.microsoft.com/office/powerpoint/2010/main" val="469921210"/>
                </p:ext>
              </p:extLst>
            </p:nvPr>
          </p:nvGraphicFramePr>
          <p:xfrm>
            <a:off x="2983368" y="2231557"/>
            <a:ext cx="6289779" cy="4169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
        <p:nvSpPr>
          <p:cNvPr id="8" name="Rectangle: Rounded Corners 9">
            <a:extLst>
              <a:ext uri="{FF2B5EF4-FFF2-40B4-BE49-F238E27FC236}">
                <a16:creationId xmlns:a16="http://schemas.microsoft.com/office/drawing/2014/main" id="{98A00B7B-CCFB-676D-C8C3-469A1A539D60}"/>
              </a:ext>
            </a:extLst>
          </p:cNvPr>
          <p:cNvSpPr/>
          <p:nvPr/>
        </p:nvSpPr>
        <p:spPr>
          <a:xfrm>
            <a:off x="334669" y="78043"/>
            <a:ext cx="11587175" cy="1183068"/>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a:t>Key dimensions of learning spaces which influence learning and teaching</a:t>
            </a:r>
          </a:p>
        </p:txBody>
      </p:sp>
      <p:sp>
        <p:nvSpPr>
          <p:cNvPr id="7" name="Rectangle: Rounded Corners 9">
            <a:extLst>
              <a:ext uri="{FF2B5EF4-FFF2-40B4-BE49-F238E27FC236}">
                <a16:creationId xmlns:a16="http://schemas.microsoft.com/office/drawing/2014/main" id="{09FA095A-9328-ECEB-5C2C-D186E6742A3D}"/>
              </a:ext>
            </a:extLst>
          </p:cNvPr>
          <p:cNvSpPr/>
          <p:nvPr/>
        </p:nvSpPr>
        <p:spPr>
          <a:xfrm>
            <a:off x="8069765" y="3721611"/>
            <a:ext cx="2448743" cy="661510"/>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t>Institutional</a:t>
            </a:r>
            <a:endParaRPr lang="en-IE" sz="3200"/>
          </a:p>
        </p:txBody>
      </p:sp>
      <p:sp>
        <p:nvSpPr>
          <p:cNvPr id="11" name="Rectangle: Rounded Corners 9">
            <a:extLst>
              <a:ext uri="{FF2B5EF4-FFF2-40B4-BE49-F238E27FC236}">
                <a16:creationId xmlns:a16="http://schemas.microsoft.com/office/drawing/2014/main" id="{3C64B0EA-4E07-956C-EE21-D448D3B11CD5}"/>
              </a:ext>
            </a:extLst>
          </p:cNvPr>
          <p:cNvSpPr/>
          <p:nvPr/>
        </p:nvSpPr>
        <p:spPr>
          <a:xfrm>
            <a:off x="4071963" y="6168874"/>
            <a:ext cx="4369262" cy="602450"/>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t>Physical &amp; Virtual</a:t>
            </a:r>
            <a:endParaRPr lang="en-IE" sz="3200"/>
          </a:p>
        </p:txBody>
      </p:sp>
    </p:spTree>
    <p:extLst>
      <p:ext uri="{BB962C8B-B14F-4D97-AF65-F5344CB8AC3E}">
        <p14:creationId xmlns:p14="http://schemas.microsoft.com/office/powerpoint/2010/main" val="1446253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6B914-5CA7-8275-D6B2-450D676FF6E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730956-DF07-F42E-642A-59A02B18512E}"/>
              </a:ext>
            </a:extLst>
          </p:cNvPr>
          <p:cNvSpPr>
            <a:spLocks noGrp="1"/>
          </p:cNvSpPr>
          <p:nvPr>
            <p:ph sz="quarter" idx="10"/>
          </p:nvPr>
        </p:nvSpPr>
        <p:spPr>
          <a:xfrm>
            <a:off x="959681" y="6138333"/>
            <a:ext cx="11232319" cy="6161132"/>
          </a:xfrm>
        </p:spPr>
        <p:txBody>
          <a:bodyPr>
            <a:normAutofit/>
          </a:bodyPr>
          <a:lstStyle/>
          <a:p>
            <a:pPr marL="0" indent="0">
              <a:buNone/>
            </a:pPr>
            <a:endParaRPr lang="en-GB"/>
          </a:p>
          <a:p>
            <a:pPr marL="0" indent="0">
              <a:buNone/>
            </a:pPr>
            <a:endParaRPr lang="en-IE"/>
          </a:p>
        </p:txBody>
      </p:sp>
      <p:sp>
        <p:nvSpPr>
          <p:cNvPr id="4" name="Rectangle: Rounded Corners 9">
            <a:extLst>
              <a:ext uri="{FF2B5EF4-FFF2-40B4-BE49-F238E27FC236}">
                <a16:creationId xmlns:a16="http://schemas.microsoft.com/office/drawing/2014/main" id="{1C6E40AE-85AD-EBCD-1ECB-27DA5EE998A6}"/>
              </a:ext>
            </a:extLst>
          </p:cNvPr>
          <p:cNvSpPr/>
          <p:nvPr/>
        </p:nvSpPr>
        <p:spPr>
          <a:xfrm>
            <a:off x="257175" y="139582"/>
            <a:ext cx="11701463" cy="1183068"/>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a:t>Themes which emerged</a:t>
            </a:r>
          </a:p>
        </p:txBody>
      </p:sp>
      <p:sp>
        <p:nvSpPr>
          <p:cNvPr id="8" name="Rectangle: Rounded Corners 9">
            <a:extLst>
              <a:ext uri="{FF2B5EF4-FFF2-40B4-BE49-F238E27FC236}">
                <a16:creationId xmlns:a16="http://schemas.microsoft.com/office/drawing/2014/main" id="{DE099174-90AC-75FB-E809-8C677763AFA6}"/>
              </a:ext>
            </a:extLst>
          </p:cNvPr>
          <p:cNvSpPr/>
          <p:nvPr/>
        </p:nvSpPr>
        <p:spPr>
          <a:xfrm>
            <a:off x="257175" y="1601527"/>
            <a:ext cx="3529013" cy="2017470"/>
          </a:xfrm>
          <a:prstGeom prst="round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t>Balancing patient care and learning in clinical spaces</a:t>
            </a:r>
            <a:endParaRPr lang="en-IE" sz="2800"/>
          </a:p>
        </p:txBody>
      </p:sp>
      <p:sp>
        <p:nvSpPr>
          <p:cNvPr id="9" name="Rectangle: Rounded Corners 9">
            <a:extLst>
              <a:ext uri="{FF2B5EF4-FFF2-40B4-BE49-F238E27FC236}">
                <a16:creationId xmlns:a16="http://schemas.microsoft.com/office/drawing/2014/main" id="{C4EA56FB-04D4-269D-DF39-D758EB668C29}"/>
              </a:ext>
            </a:extLst>
          </p:cNvPr>
          <p:cNvSpPr/>
          <p:nvPr/>
        </p:nvSpPr>
        <p:spPr>
          <a:xfrm>
            <a:off x="4331493" y="1625843"/>
            <a:ext cx="3529013" cy="1993154"/>
          </a:xfrm>
          <a:prstGeom prst="round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t>Shaping learning through spatial affordances and constraints</a:t>
            </a:r>
            <a:endParaRPr lang="en-IE" sz="2800"/>
          </a:p>
        </p:txBody>
      </p:sp>
      <p:sp>
        <p:nvSpPr>
          <p:cNvPr id="10" name="Rectangle: Rounded Corners 9">
            <a:extLst>
              <a:ext uri="{FF2B5EF4-FFF2-40B4-BE49-F238E27FC236}">
                <a16:creationId xmlns:a16="http://schemas.microsoft.com/office/drawing/2014/main" id="{5880AE7C-5AF6-8ACB-E5BE-175E861A52D7}"/>
              </a:ext>
            </a:extLst>
          </p:cNvPr>
          <p:cNvSpPr/>
          <p:nvPr/>
        </p:nvSpPr>
        <p:spPr>
          <a:xfrm>
            <a:off x="8405811" y="1641457"/>
            <a:ext cx="3529013" cy="1977540"/>
          </a:xfrm>
          <a:prstGeom prst="round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t>Organising teaching and learning through clinical space</a:t>
            </a:r>
            <a:endParaRPr lang="en-IE" sz="2800"/>
          </a:p>
        </p:txBody>
      </p:sp>
      <p:sp>
        <p:nvSpPr>
          <p:cNvPr id="13" name="Rectangle: Rounded Corners 9">
            <a:extLst>
              <a:ext uri="{FF2B5EF4-FFF2-40B4-BE49-F238E27FC236}">
                <a16:creationId xmlns:a16="http://schemas.microsoft.com/office/drawing/2014/main" id="{6FF9F053-26C5-B7E6-70FD-B06FE3FC869D}"/>
              </a:ext>
            </a:extLst>
          </p:cNvPr>
          <p:cNvSpPr/>
          <p:nvPr/>
        </p:nvSpPr>
        <p:spPr>
          <a:xfrm>
            <a:off x="257175" y="4296933"/>
            <a:ext cx="3529013" cy="1803157"/>
          </a:xfrm>
          <a:prstGeom prst="round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t>Facilitating social interaction in clinical learning spaces</a:t>
            </a:r>
            <a:endParaRPr lang="en-IE" sz="2800"/>
          </a:p>
        </p:txBody>
      </p:sp>
      <p:sp>
        <p:nvSpPr>
          <p:cNvPr id="14" name="Rectangle: Rounded Corners 9">
            <a:extLst>
              <a:ext uri="{FF2B5EF4-FFF2-40B4-BE49-F238E27FC236}">
                <a16:creationId xmlns:a16="http://schemas.microsoft.com/office/drawing/2014/main" id="{E6149721-5878-EAA3-DDEB-C12E0C9B2F3C}"/>
              </a:ext>
            </a:extLst>
          </p:cNvPr>
          <p:cNvSpPr/>
          <p:nvPr/>
        </p:nvSpPr>
        <p:spPr>
          <a:xfrm>
            <a:off x="4331492" y="4308911"/>
            <a:ext cx="3529013" cy="1803157"/>
          </a:xfrm>
          <a:prstGeom prst="round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t>Experiencing clinical learning spaces at an individual level</a:t>
            </a:r>
            <a:endParaRPr lang="en-IE" sz="2800"/>
          </a:p>
        </p:txBody>
      </p:sp>
      <p:sp>
        <p:nvSpPr>
          <p:cNvPr id="15" name="Rectangle: Rounded Corners 9">
            <a:extLst>
              <a:ext uri="{FF2B5EF4-FFF2-40B4-BE49-F238E27FC236}">
                <a16:creationId xmlns:a16="http://schemas.microsoft.com/office/drawing/2014/main" id="{6492EACB-B355-1097-FEB7-12E640F00ADB}"/>
              </a:ext>
            </a:extLst>
          </p:cNvPr>
          <p:cNvSpPr/>
          <p:nvPr/>
        </p:nvSpPr>
        <p:spPr>
          <a:xfrm>
            <a:off x="8405809" y="4308911"/>
            <a:ext cx="3529013" cy="1803157"/>
          </a:xfrm>
          <a:prstGeom prst="round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t>Structuring clinical learning through institutional systems</a:t>
            </a:r>
            <a:endParaRPr lang="en-IE" sz="2800"/>
          </a:p>
        </p:txBody>
      </p:sp>
    </p:spTree>
    <p:extLst>
      <p:ext uri="{BB962C8B-B14F-4D97-AF65-F5344CB8AC3E}">
        <p14:creationId xmlns:p14="http://schemas.microsoft.com/office/powerpoint/2010/main" val="318969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up)">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418A8962-0A67-F0D8-FE50-340613A81B43}"/>
              </a:ext>
            </a:extLst>
          </p:cNvPr>
          <p:cNvGrpSpPr/>
          <p:nvPr/>
        </p:nvGrpSpPr>
        <p:grpSpPr>
          <a:xfrm>
            <a:off x="247258" y="1674653"/>
            <a:ext cx="11697483" cy="1408537"/>
            <a:chOff x="440096" y="1379868"/>
            <a:chExt cx="11583964" cy="1408537"/>
          </a:xfrm>
        </p:grpSpPr>
        <p:grpSp>
          <p:nvGrpSpPr>
            <p:cNvPr id="21" name="Group 20">
              <a:extLst>
                <a:ext uri="{FF2B5EF4-FFF2-40B4-BE49-F238E27FC236}">
                  <a16:creationId xmlns:a16="http://schemas.microsoft.com/office/drawing/2014/main" id="{6CDDE198-214F-EB7D-17A4-2271AAE78EC9}"/>
                </a:ext>
              </a:extLst>
            </p:cNvPr>
            <p:cNvGrpSpPr/>
            <p:nvPr/>
          </p:nvGrpSpPr>
          <p:grpSpPr>
            <a:xfrm>
              <a:off x="440096" y="1379868"/>
              <a:ext cx="11583964" cy="1408537"/>
              <a:chOff x="541221" y="26120360"/>
              <a:chExt cx="9593050" cy="1488645"/>
            </a:xfrm>
          </p:grpSpPr>
          <p:sp>
            <p:nvSpPr>
              <p:cNvPr id="24" name="Rounded Rectangle 49">
                <a:extLst>
                  <a:ext uri="{FF2B5EF4-FFF2-40B4-BE49-F238E27FC236}">
                    <a16:creationId xmlns:a16="http://schemas.microsoft.com/office/drawing/2014/main" id="{15626226-C848-B2D1-44D3-7A4243818652}"/>
                  </a:ext>
                </a:extLst>
              </p:cNvPr>
              <p:cNvSpPr/>
              <p:nvPr/>
            </p:nvSpPr>
            <p:spPr>
              <a:xfrm>
                <a:off x="541221" y="26120360"/>
                <a:ext cx="9593050" cy="1488645"/>
              </a:xfrm>
              <a:prstGeom prst="roundRect">
                <a:avLst/>
              </a:prstGeom>
              <a:solidFill>
                <a:schemeClr val="accent5">
                  <a:lumMod val="20000"/>
                  <a:lumOff val="80000"/>
                  <a:alpha val="89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200">
                    <a:solidFill>
                      <a:schemeClr val="tx1"/>
                    </a:solidFill>
                    <a:latin typeface="Calibri" panose="020F0502020204030204" pitchFamily="34" charset="0"/>
                    <a:cs typeface="Calibri" panose="020F0502020204030204" pitchFamily="34" charset="0"/>
                  </a:rPr>
                  <a:t>EDUCATIONAL PROCESSES</a:t>
                </a:r>
              </a:p>
              <a:p>
                <a:r>
                  <a:rPr lang="en-US" sz="2200" i="1">
                    <a:solidFill>
                      <a:schemeClr val="tx1"/>
                    </a:solidFill>
                    <a:latin typeface="Calibri" panose="020F0502020204030204" pitchFamily="34" charset="0"/>
                    <a:cs typeface="Calibri" panose="020F0502020204030204" pitchFamily="34" charset="0"/>
                  </a:rPr>
                  <a:t>What space shapes?</a:t>
                </a:r>
              </a:p>
            </p:txBody>
          </p:sp>
          <p:sp>
            <p:nvSpPr>
              <p:cNvPr id="25" name="Rounded Rectangle 50">
                <a:extLst>
                  <a:ext uri="{FF2B5EF4-FFF2-40B4-BE49-F238E27FC236}">
                    <a16:creationId xmlns:a16="http://schemas.microsoft.com/office/drawing/2014/main" id="{FB1B11DC-7054-45B2-D638-DB691CD4FCEB}"/>
                  </a:ext>
                </a:extLst>
              </p:cNvPr>
              <p:cNvSpPr/>
              <p:nvPr/>
            </p:nvSpPr>
            <p:spPr>
              <a:xfrm>
                <a:off x="3198782" y="26185233"/>
                <a:ext cx="1952706" cy="1372228"/>
              </a:xfrm>
              <a:prstGeom prst="roundRect">
                <a:avLst/>
              </a:prstGeom>
              <a:solidFill>
                <a:schemeClr val="accent5">
                  <a:lumMod val="40000"/>
                  <a:lumOff val="60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b="1">
                    <a:solidFill>
                      <a:schemeClr val="tx1"/>
                    </a:solidFill>
                    <a:latin typeface="Calibri" panose="020F0502020204030204" pitchFamily="34" charset="0"/>
                    <a:cs typeface="Calibri" panose="020F0502020204030204" pitchFamily="34" charset="0"/>
                  </a:rPr>
                  <a:t>SPATIAL PEDAGOGY</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Teaching practices</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Observation</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Demonstration</a:t>
                </a:r>
              </a:p>
            </p:txBody>
          </p:sp>
          <p:sp>
            <p:nvSpPr>
              <p:cNvPr id="26" name="Rounded Rectangle 51">
                <a:extLst>
                  <a:ext uri="{FF2B5EF4-FFF2-40B4-BE49-F238E27FC236}">
                    <a16:creationId xmlns:a16="http://schemas.microsoft.com/office/drawing/2014/main" id="{93E4D000-6979-5899-1C0A-BE5F7BD27DDF}"/>
                  </a:ext>
                </a:extLst>
              </p:cNvPr>
              <p:cNvSpPr/>
              <p:nvPr/>
            </p:nvSpPr>
            <p:spPr>
              <a:xfrm>
                <a:off x="5549621" y="26161006"/>
                <a:ext cx="2041718" cy="1409141"/>
              </a:xfrm>
              <a:prstGeom prst="roundRect">
                <a:avLst/>
              </a:prstGeom>
              <a:solidFill>
                <a:schemeClr val="accent5">
                  <a:lumMod val="40000"/>
                  <a:lumOff val="60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b="1">
                    <a:solidFill>
                      <a:schemeClr val="tx1"/>
                    </a:solidFill>
                    <a:latin typeface="Calibri" panose="020F0502020204030204" pitchFamily="34" charset="0"/>
                    <a:cs typeface="Calibri" panose="020F0502020204030204" pitchFamily="34" charset="0"/>
                  </a:rPr>
                  <a:t>SOCIAL DYNAMICS</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Collaboration</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Belonging</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Identity formation</a:t>
                </a:r>
              </a:p>
            </p:txBody>
          </p:sp>
          <p:sp>
            <p:nvSpPr>
              <p:cNvPr id="27" name="Up-down Arrow 52">
                <a:extLst>
                  <a:ext uri="{FF2B5EF4-FFF2-40B4-BE49-F238E27FC236}">
                    <a16:creationId xmlns:a16="http://schemas.microsoft.com/office/drawing/2014/main" id="{AF5BF0E2-BA2F-4AAF-2A5E-619C6E87FB32}"/>
                  </a:ext>
                </a:extLst>
              </p:cNvPr>
              <p:cNvSpPr/>
              <p:nvPr/>
            </p:nvSpPr>
            <p:spPr>
              <a:xfrm rot="16200000">
                <a:off x="5221607" y="26741893"/>
                <a:ext cx="254773" cy="379407"/>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ounded Rectangle 53">
              <a:extLst>
                <a:ext uri="{FF2B5EF4-FFF2-40B4-BE49-F238E27FC236}">
                  <a16:creationId xmlns:a16="http://schemas.microsoft.com/office/drawing/2014/main" id="{59A34806-1D56-EA93-F27F-D234D155B5C1}"/>
                </a:ext>
              </a:extLst>
            </p:cNvPr>
            <p:cNvSpPr/>
            <p:nvPr/>
          </p:nvSpPr>
          <p:spPr>
            <a:xfrm>
              <a:off x="9419912" y="1437944"/>
              <a:ext cx="2467386" cy="1270822"/>
            </a:xfrm>
            <a:prstGeom prst="roundRect">
              <a:avLst/>
            </a:prstGeom>
            <a:solidFill>
              <a:schemeClr val="accent5">
                <a:lumMod val="40000"/>
                <a:lumOff val="60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b="1">
                  <a:solidFill>
                    <a:schemeClr val="tx1"/>
                  </a:solidFill>
                  <a:latin typeface="Calibri" panose="020F0502020204030204" pitchFamily="34" charset="0"/>
                  <a:cs typeface="Calibri" panose="020F0502020204030204" pitchFamily="34" charset="0"/>
                </a:rPr>
                <a:t>PATIENT CARE</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Balance of patient safety and student  learning</a:t>
              </a:r>
            </a:p>
          </p:txBody>
        </p:sp>
      </p:grpSp>
      <p:grpSp>
        <p:nvGrpSpPr>
          <p:cNvPr id="44" name="Group 43">
            <a:extLst>
              <a:ext uri="{FF2B5EF4-FFF2-40B4-BE49-F238E27FC236}">
                <a16:creationId xmlns:a16="http://schemas.microsoft.com/office/drawing/2014/main" id="{817B8FE7-F168-C46D-7736-9455C8B9F9FE}"/>
              </a:ext>
            </a:extLst>
          </p:cNvPr>
          <p:cNvGrpSpPr/>
          <p:nvPr/>
        </p:nvGrpSpPr>
        <p:grpSpPr>
          <a:xfrm>
            <a:off x="304017" y="79815"/>
            <a:ext cx="11640722" cy="1277078"/>
            <a:chOff x="359077" y="88185"/>
            <a:chExt cx="9572258" cy="1277078"/>
          </a:xfrm>
        </p:grpSpPr>
        <p:sp>
          <p:nvSpPr>
            <p:cNvPr id="16" name="Rounded Rectangle 56">
              <a:extLst>
                <a:ext uri="{FF2B5EF4-FFF2-40B4-BE49-F238E27FC236}">
                  <a16:creationId xmlns:a16="http://schemas.microsoft.com/office/drawing/2014/main" id="{3FE4890F-07A2-0AE6-2DCC-CF70B844A89F}"/>
                </a:ext>
              </a:extLst>
            </p:cNvPr>
            <p:cNvSpPr/>
            <p:nvPr/>
          </p:nvSpPr>
          <p:spPr>
            <a:xfrm>
              <a:off x="359077" y="88185"/>
              <a:ext cx="9572258" cy="1277078"/>
            </a:xfrm>
            <a:prstGeom prst="roundRect">
              <a:avLst/>
            </a:prstGeom>
            <a:solidFill>
              <a:schemeClr val="accent6">
                <a:lumMod val="20000"/>
                <a:lumOff val="80000"/>
                <a:alpha val="32613"/>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200">
                  <a:solidFill>
                    <a:schemeClr val="tx1"/>
                  </a:solidFill>
                  <a:latin typeface="Calibri" panose="020F0502020204030204" pitchFamily="34" charset="0"/>
                  <a:cs typeface="Calibri" panose="020F0502020204030204" pitchFamily="34" charset="0"/>
                </a:rPr>
                <a:t>OUTCOMES</a:t>
              </a:r>
            </a:p>
            <a:p>
              <a:r>
                <a:rPr lang="en-US" sz="2200" i="1">
                  <a:solidFill>
                    <a:schemeClr val="tx1"/>
                  </a:solidFill>
                  <a:latin typeface="Calibri" panose="020F0502020204030204" pitchFamily="34" charset="0"/>
                  <a:cs typeface="Calibri" panose="020F0502020204030204" pitchFamily="34" charset="0"/>
                </a:rPr>
                <a:t>What emerges?</a:t>
              </a:r>
            </a:p>
          </p:txBody>
        </p:sp>
        <p:sp>
          <p:nvSpPr>
            <p:cNvPr id="17" name="Rounded Rectangle 57">
              <a:extLst>
                <a:ext uri="{FF2B5EF4-FFF2-40B4-BE49-F238E27FC236}">
                  <a16:creationId xmlns:a16="http://schemas.microsoft.com/office/drawing/2014/main" id="{E68C879D-1AAE-4EA7-0BF0-BB19CD1C6069}"/>
                </a:ext>
              </a:extLst>
            </p:cNvPr>
            <p:cNvSpPr/>
            <p:nvPr/>
          </p:nvSpPr>
          <p:spPr>
            <a:xfrm>
              <a:off x="2977135" y="137999"/>
              <a:ext cx="6253350" cy="1176160"/>
            </a:xfrm>
            <a:prstGeom prst="roundRect">
              <a:avLst/>
            </a:prstGeom>
            <a:solidFill>
              <a:schemeClr val="accent6">
                <a:lumMod val="40000"/>
                <a:lumOff val="60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a:solidFill>
                    <a:schemeClr val="tx1"/>
                  </a:solidFill>
                  <a:latin typeface="Calibri" panose="020F0502020204030204" pitchFamily="34" charset="0"/>
                  <a:cs typeface="Calibri" panose="020F0502020204030204" pitchFamily="34" charset="0"/>
                </a:rPr>
                <a:t>	</a:t>
              </a:r>
              <a:r>
                <a:rPr lang="en-US" b="1">
                  <a:solidFill>
                    <a:schemeClr val="tx1"/>
                  </a:solidFill>
                  <a:latin typeface="Calibri" panose="020F0502020204030204" pitchFamily="34" charset="0"/>
                  <a:cs typeface="Calibri" panose="020F0502020204030204" pitchFamily="34" charset="0"/>
                </a:rPr>
                <a:t>LEARNING AND EXPERIENCE OUTCOMES</a:t>
              </a:r>
            </a:p>
            <a:p>
              <a:pPr marL="1714500" lvl="3"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Student learning and competence</a:t>
              </a:r>
            </a:p>
            <a:p>
              <a:pPr marL="1714500" lvl="3"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Wellbeing and emotional experience</a:t>
              </a:r>
            </a:p>
            <a:p>
              <a:pPr marL="1714500" lvl="3"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Professional development</a:t>
              </a:r>
            </a:p>
          </p:txBody>
        </p:sp>
        <p:pic>
          <p:nvPicPr>
            <p:cNvPr id="15" name="Graphic 14" descr="Idea outline">
              <a:extLst>
                <a:ext uri="{FF2B5EF4-FFF2-40B4-BE49-F238E27FC236}">
                  <a16:creationId xmlns:a16="http://schemas.microsoft.com/office/drawing/2014/main" id="{157AA116-5797-9A9F-5081-51E20EED18F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59400" y="889398"/>
              <a:ext cx="446899" cy="436832"/>
            </a:xfrm>
            <a:prstGeom prst="rect">
              <a:avLst/>
            </a:prstGeom>
          </p:spPr>
        </p:pic>
      </p:grpSp>
      <p:grpSp>
        <p:nvGrpSpPr>
          <p:cNvPr id="45" name="Group 44">
            <a:extLst>
              <a:ext uri="{FF2B5EF4-FFF2-40B4-BE49-F238E27FC236}">
                <a16:creationId xmlns:a16="http://schemas.microsoft.com/office/drawing/2014/main" id="{F5248FA8-8301-38C7-9D2B-348E42047E72}"/>
              </a:ext>
            </a:extLst>
          </p:cNvPr>
          <p:cNvGrpSpPr/>
          <p:nvPr/>
        </p:nvGrpSpPr>
        <p:grpSpPr>
          <a:xfrm>
            <a:off x="247258" y="3448074"/>
            <a:ext cx="11640724" cy="1338292"/>
            <a:chOff x="304018" y="3260046"/>
            <a:chExt cx="10180323" cy="1472121"/>
          </a:xfrm>
        </p:grpSpPr>
        <p:grpSp>
          <p:nvGrpSpPr>
            <p:cNvPr id="35" name="Group 34">
              <a:extLst>
                <a:ext uri="{FF2B5EF4-FFF2-40B4-BE49-F238E27FC236}">
                  <a16:creationId xmlns:a16="http://schemas.microsoft.com/office/drawing/2014/main" id="{1118CBF0-D6D1-2965-AF18-B677D0A1A09A}"/>
                </a:ext>
              </a:extLst>
            </p:cNvPr>
            <p:cNvGrpSpPr/>
            <p:nvPr/>
          </p:nvGrpSpPr>
          <p:grpSpPr>
            <a:xfrm>
              <a:off x="304018" y="3260046"/>
              <a:ext cx="10180323" cy="1472121"/>
              <a:chOff x="1309994" y="2022425"/>
              <a:chExt cx="10180323" cy="1692719"/>
            </a:xfrm>
          </p:grpSpPr>
          <p:sp>
            <p:nvSpPr>
              <p:cNvPr id="32" name="Rounded Rectangle 30">
                <a:extLst>
                  <a:ext uri="{FF2B5EF4-FFF2-40B4-BE49-F238E27FC236}">
                    <a16:creationId xmlns:a16="http://schemas.microsoft.com/office/drawing/2014/main" id="{A5BF85E4-6536-5E2F-60C0-CA66DCA7275F}"/>
                  </a:ext>
                </a:extLst>
              </p:cNvPr>
              <p:cNvSpPr/>
              <p:nvPr/>
            </p:nvSpPr>
            <p:spPr>
              <a:xfrm>
                <a:off x="1309994" y="2022425"/>
                <a:ext cx="10180323" cy="1692719"/>
              </a:xfrm>
              <a:prstGeom prst="roundRect">
                <a:avLst/>
              </a:prstGeom>
              <a:solidFill>
                <a:schemeClr val="accent2">
                  <a:lumMod val="20000"/>
                  <a:lumOff val="80000"/>
                  <a:alpha val="8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200">
                    <a:solidFill>
                      <a:schemeClr val="tx1"/>
                    </a:solidFill>
                    <a:latin typeface="Calibri" panose="020F0502020204030204" pitchFamily="34" charset="0"/>
                    <a:cs typeface="Calibri" panose="020F0502020204030204" pitchFamily="34" charset="0"/>
                  </a:rPr>
                  <a:t>MECHANISM</a:t>
                </a:r>
              </a:p>
              <a:p>
                <a:r>
                  <a:rPr lang="en-US" sz="2200" i="1">
                    <a:solidFill>
                      <a:schemeClr val="tx1"/>
                    </a:solidFill>
                    <a:latin typeface="Calibri" panose="020F0502020204030204" pitchFamily="34" charset="0"/>
                    <a:cs typeface="Calibri" panose="020F0502020204030204" pitchFamily="34" charset="0"/>
                  </a:rPr>
                  <a:t>How space </a:t>
                </a:r>
              </a:p>
              <a:p>
                <a:r>
                  <a:rPr lang="en-US" sz="2200" i="1">
                    <a:solidFill>
                      <a:schemeClr val="tx1"/>
                    </a:solidFill>
                    <a:latin typeface="Calibri" panose="020F0502020204030204" pitchFamily="34" charset="0"/>
                    <a:cs typeface="Calibri" panose="020F0502020204030204" pitchFamily="34" charset="0"/>
                  </a:rPr>
                  <a:t>works?</a:t>
                </a:r>
              </a:p>
            </p:txBody>
          </p:sp>
          <p:pic>
            <p:nvPicPr>
              <p:cNvPr id="34" name="Graphic 33" descr="Gears outline">
                <a:extLst>
                  <a:ext uri="{FF2B5EF4-FFF2-40B4-BE49-F238E27FC236}">
                    <a16:creationId xmlns:a16="http://schemas.microsoft.com/office/drawing/2014/main" id="{32E3B325-81BB-1978-375C-2F2F11D02BA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99728" y="2800744"/>
                <a:ext cx="689851" cy="914400"/>
              </a:xfrm>
              <a:prstGeom prst="rect">
                <a:avLst/>
              </a:prstGeom>
            </p:spPr>
          </p:pic>
        </p:grpSp>
        <p:sp>
          <p:nvSpPr>
            <p:cNvPr id="33" name="Rounded Rectangle 31">
              <a:extLst>
                <a:ext uri="{FF2B5EF4-FFF2-40B4-BE49-F238E27FC236}">
                  <a16:creationId xmlns:a16="http://schemas.microsoft.com/office/drawing/2014/main" id="{AE4B9DC2-5029-9403-9590-3A0461164AA2}"/>
                </a:ext>
              </a:extLst>
            </p:cNvPr>
            <p:cNvSpPr/>
            <p:nvPr/>
          </p:nvSpPr>
          <p:spPr>
            <a:xfrm>
              <a:off x="3138023" y="3360248"/>
              <a:ext cx="6616987" cy="1290379"/>
            </a:xfrm>
            <a:prstGeom prst="roundRect">
              <a:avLst/>
            </a:prstGeom>
            <a:solidFill>
              <a:schemeClr val="accent2">
                <a:lumMod val="40000"/>
                <a:lumOff val="60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solidFill>
                    <a:schemeClr val="tx1"/>
                  </a:solidFill>
                  <a:latin typeface="Calibri" panose="020F0502020204030204" pitchFamily="34" charset="0"/>
                  <a:cs typeface="Calibri" panose="020F0502020204030204" pitchFamily="34" charset="0"/>
                </a:rPr>
                <a:t>AFFORDANCES AND CONSTRAINTS OF CLINICAL LEARNING SPACES </a:t>
              </a:r>
            </a:p>
            <a:p>
              <a:pPr marL="1257300" lvl="2"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Visibility					</a:t>
              </a:r>
            </a:p>
            <a:p>
              <a:pPr marL="1257300" lvl="2"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Access to teachers</a:t>
              </a:r>
            </a:p>
            <a:p>
              <a:pPr marL="1257300" lvl="2"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Opportunities for interaction</a:t>
              </a:r>
            </a:p>
          </p:txBody>
        </p:sp>
      </p:grpSp>
      <p:grpSp>
        <p:nvGrpSpPr>
          <p:cNvPr id="36" name="Group 35">
            <a:extLst>
              <a:ext uri="{FF2B5EF4-FFF2-40B4-BE49-F238E27FC236}">
                <a16:creationId xmlns:a16="http://schemas.microsoft.com/office/drawing/2014/main" id="{FEF4A303-A906-8C61-C04C-D663DC5FECCC}"/>
              </a:ext>
            </a:extLst>
          </p:cNvPr>
          <p:cNvGrpSpPr/>
          <p:nvPr/>
        </p:nvGrpSpPr>
        <p:grpSpPr>
          <a:xfrm>
            <a:off x="247258" y="5146458"/>
            <a:ext cx="11640723" cy="1637513"/>
            <a:chOff x="849606" y="2089560"/>
            <a:chExt cx="9593049" cy="2330566"/>
          </a:xfrm>
        </p:grpSpPr>
        <p:grpSp>
          <p:nvGrpSpPr>
            <p:cNvPr id="37" name="Group 36">
              <a:extLst>
                <a:ext uri="{FF2B5EF4-FFF2-40B4-BE49-F238E27FC236}">
                  <a16:creationId xmlns:a16="http://schemas.microsoft.com/office/drawing/2014/main" id="{455365AA-F954-B459-41E1-5999ACA0DF96}"/>
                </a:ext>
              </a:extLst>
            </p:cNvPr>
            <p:cNvGrpSpPr/>
            <p:nvPr/>
          </p:nvGrpSpPr>
          <p:grpSpPr>
            <a:xfrm>
              <a:off x="849606" y="2089560"/>
              <a:ext cx="9593049" cy="2330566"/>
              <a:chOff x="576260" y="26067581"/>
              <a:chExt cx="9593049" cy="2330566"/>
            </a:xfrm>
          </p:grpSpPr>
          <p:sp>
            <p:nvSpPr>
              <p:cNvPr id="39" name="Rounded Rectangle 13">
                <a:extLst>
                  <a:ext uri="{FF2B5EF4-FFF2-40B4-BE49-F238E27FC236}">
                    <a16:creationId xmlns:a16="http://schemas.microsoft.com/office/drawing/2014/main" id="{34998511-2EDE-5DB4-BDBC-36E29CBA5830}"/>
                  </a:ext>
                </a:extLst>
              </p:cNvPr>
              <p:cNvSpPr/>
              <p:nvPr/>
            </p:nvSpPr>
            <p:spPr>
              <a:xfrm>
                <a:off x="576260" y="26067581"/>
                <a:ext cx="9593049" cy="2330566"/>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200">
                    <a:solidFill>
                      <a:schemeClr val="tx1"/>
                    </a:solidFill>
                    <a:latin typeface="Calibri" panose="020F0502020204030204" pitchFamily="34" charset="0"/>
                    <a:cs typeface="Calibri" panose="020F0502020204030204" pitchFamily="34" charset="0"/>
                  </a:rPr>
                  <a:t>FOUNDATION</a:t>
                </a:r>
              </a:p>
              <a:p>
                <a:r>
                  <a:rPr lang="en-US" sz="2200" i="1">
                    <a:solidFill>
                      <a:schemeClr val="tx1"/>
                    </a:solidFill>
                    <a:latin typeface="Calibri" panose="020F0502020204030204" pitchFamily="34" charset="0"/>
                    <a:cs typeface="Calibri" panose="020F0502020204030204" pitchFamily="34" charset="0"/>
                  </a:rPr>
                  <a:t>What exists?</a:t>
                </a:r>
              </a:p>
            </p:txBody>
          </p:sp>
          <p:sp>
            <p:nvSpPr>
              <p:cNvPr id="40" name="Rounded Rectangle 28">
                <a:extLst>
                  <a:ext uri="{FF2B5EF4-FFF2-40B4-BE49-F238E27FC236}">
                    <a16:creationId xmlns:a16="http://schemas.microsoft.com/office/drawing/2014/main" id="{12FD5642-4B9C-61EB-4955-F21B4700C6EE}"/>
                  </a:ext>
                </a:extLst>
              </p:cNvPr>
              <p:cNvSpPr/>
              <p:nvPr/>
            </p:nvSpPr>
            <p:spPr>
              <a:xfrm>
                <a:off x="3222857" y="26166724"/>
                <a:ext cx="3121795" cy="2132278"/>
              </a:xfrm>
              <a:prstGeom prst="roundRect">
                <a:avLst/>
              </a:prstGeom>
              <a:solidFill>
                <a:schemeClr val="tx2">
                  <a:lumMod val="25000"/>
                  <a:lumOff val="75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a:solidFill>
                      <a:schemeClr val="tx1"/>
                    </a:solidFill>
                    <a:latin typeface="Calibri" panose="020F0502020204030204" pitchFamily="34" charset="0"/>
                    <a:cs typeface="Calibri" panose="020F0502020204030204" pitchFamily="34" charset="0"/>
                  </a:rPr>
                  <a:t>MATERIAL &amp; SPATIAL ENVIRONMENT</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Spatial configuration</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Sensory environment</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Infrastructure </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Technology</a:t>
                </a:r>
              </a:p>
            </p:txBody>
          </p:sp>
          <p:sp>
            <p:nvSpPr>
              <p:cNvPr id="41" name="Rounded Rectangle 29">
                <a:extLst>
                  <a:ext uri="{FF2B5EF4-FFF2-40B4-BE49-F238E27FC236}">
                    <a16:creationId xmlns:a16="http://schemas.microsoft.com/office/drawing/2014/main" id="{65C6E5F3-9000-D1F3-E3F5-1B953351CB6B}"/>
                  </a:ext>
                </a:extLst>
              </p:cNvPr>
              <p:cNvSpPr/>
              <p:nvPr/>
            </p:nvSpPr>
            <p:spPr>
              <a:xfrm>
                <a:off x="7130161" y="26168773"/>
                <a:ext cx="2704868" cy="2132278"/>
              </a:xfrm>
              <a:prstGeom prst="roundRect">
                <a:avLst/>
              </a:prstGeom>
              <a:solidFill>
                <a:schemeClr val="tx2">
                  <a:lumMod val="25000"/>
                  <a:lumOff val="75000"/>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a:solidFill>
                      <a:schemeClr val="tx1"/>
                    </a:solidFill>
                    <a:latin typeface="Calibri" panose="020F0502020204030204" pitchFamily="34" charset="0"/>
                    <a:cs typeface="Calibri" panose="020F0502020204030204" pitchFamily="34" charset="0"/>
                  </a:rPr>
                  <a:t>INSTITUTIONAL CONTEXT</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Organisational systems</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Resource allocation</a:t>
                </a:r>
              </a:p>
              <a:p>
                <a:pPr marL="342900" indent="-3429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Curriculum </a:t>
                </a:r>
              </a:p>
            </p:txBody>
          </p:sp>
          <p:sp>
            <p:nvSpPr>
              <p:cNvPr id="42" name="Up-down Arrow 38">
                <a:extLst>
                  <a:ext uri="{FF2B5EF4-FFF2-40B4-BE49-F238E27FC236}">
                    <a16:creationId xmlns:a16="http://schemas.microsoft.com/office/drawing/2014/main" id="{1D1B96D5-4F00-8A2B-0CEF-F07B150806C7}"/>
                  </a:ext>
                </a:extLst>
              </p:cNvPr>
              <p:cNvSpPr/>
              <p:nvPr/>
            </p:nvSpPr>
            <p:spPr>
              <a:xfrm rot="16200000">
                <a:off x="6559610" y="26873262"/>
                <a:ext cx="346502" cy="749977"/>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8" name="Graphic 37" descr="Court outline">
              <a:extLst>
                <a:ext uri="{FF2B5EF4-FFF2-40B4-BE49-F238E27FC236}">
                  <a16:creationId xmlns:a16="http://schemas.microsoft.com/office/drawing/2014/main" id="{AD193137-82A2-4893-413C-2D0BD3A18C4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88208" y="3275394"/>
              <a:ext cx="751069" cy="914400"/>
            </a:xfrm>
            <a:prstGeom prst="rect">
              <a:avLst/>
            </a:prstGeom>
          </p:spPr>
        </p:pic>
      </p:grpSp>
      <p:pic>
        <p:nvPicPr>
          <p:cNvPr id="47" name="Picture 46">
            <a:extLst>
              <a:ext uri="{FF2B5EF4-FFF2-40B4-BE49-F238E27FC236}">
                <a16:creationId xmlns:a16="http://schemas.microsoft.com/office/drawing/2014/main" id="{11D57E31-31F8-6BAC-68E2-2D1134257B96}"/>
              </a:ext>
            </a:extLst>
          </p:cNvPr>
          <p:cNvPicPr>
            <a:picLocks noChangeAspect="1"/>
          </p:cNvPicPr>
          <p:nvPr/>
        </p:nvPicPr>
        <p:blipFill>
          <a:blip r:embed="rId6">
            <a:biLevel thresh="75000"/>
          </a:blip>
          <a:stretch>
            <a:fillRect/>
          </a:stretch>
        </p:blipFill>
        <p:spPr>
          <a:xfrm>
            <a:off x="1087935" y="2336167"/>
            <a:ext cx="807735" cy="807735"/>
          </a:xfrm>
          <a:prstGeom prst="rect">
            <a:avLst/>
          </a:prstGeom>
        </p:spPr>
      </p:pic>
      <p:sp>
        <p:nvSpPr>
          <p:cNvPr id="49" name="Up Arrow 69">
            <a:extLst>
              <a:ext uri="{FF2B5EF4-FFF2-40B4-BE49-F238E27FC236}">
                <a16:creationId xmlns:a16="http://schemas.microsoft.com/office/drawing/2014/main" id="{9A347975-5938-5B35-6BF2-B5D879B33E43}"/>
              </a:ext>
            </a:extLst>
          </p:cNvPr>
          <p:cNvSpPr/>
          <p:nvPr/>
        </p:nvSpPr>
        <p:spPr>
          <a:xfrm>
            <a:off x="7539869" y="3105766"/>
            <a:ext cx="259555" cy="331166"/>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Up Arrow 69">
            <a:extLst>
              <a:ext uri="{FF2B5EF4-FFF2-40B4-BE49-F238E27FC236}">
                <a16:creationId xmlns:a16="http://schemas.microsoft.com/office/drawing/2014/main" id="{843BBF30-6A4F-5231-2CC1-89A4B100B54F}"/>
              </a:ext>
            </a:extLst>
          </p:cNvPr>
          <p:cNvSpPr/>
          <p:nvPr/>
        </p:nvSpPr>
        <p:spPr>
          <a:xfrm>
            <a:off x="7528299" y="1366577"/>
            <a:ext cx="241165" cy="296825"/>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p-down Arrow 52">
            <a:extLst>
              <a:ext uri="{FF2B5EF4-FFF2-40B4-BE49-F238E27FC236}">
                <a16:creationId xmlns:a16="http://schemas.microsoft.com/office/drawing/2014/main" id="{6968912C-0D4A-030A-CF1E-9CE4B42B405B}"/>
              </a:ext>
            </a:extLst>
          </p:cNvPr>
          <p:cNvSpPr/>
          <p:nvPr/>
        </p:nvSpPr>
        <p:spPr>
          <a:xfrm rot="16200000">
            <a:off x="8969041" y="2179166"/>
            <a:ext cx="241063" cy="462638"/>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p Arrow 69">
            <a:extLst>
              <a:ext uri="{FF2B5EF4-FFF2-40B4-BE49-F238E27FC236}">
                <a16:creationId xmlns:a16="http://schemas.microsoft.com/office/drawing/2014/main" id="{C23C0623-8B1A-5581-7CB6-567C00FDBB33}"/>
              </a:ext>
            </a:extLst>
          </p:cNvPr>
          <p:cNvSpPr/>
          <p:nvPr/>
        </p:nvSpPr>
        <p:spPr>
          <a:xfrm>
            <a:off x="7523771" y="4804829"/>
            <a:ext cx="267465" cy="32017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BF5B2C8-4A2A-29BF-BA8A-060582025A5B}"/>
              </a:ext>
            </a:extLst>
          </p:cNvPr>
          <p:cNvSpPr txBox="1"/>
          <p:nvPr/>
        </p:nvSpPr>
        <p:spPr>
          <a:xfrm>
            <a:off x="7536112" y="3943584"/>
            <a:ext cx="3557921" cy="646331"/>
          </a:xfrm>
          <a:prstGeom prst="rect">
            <a:avLst/>
          </a:prstGeom>
          <a:noFill/>
        </p:spPr>
        <p:txBody>
          <a:bodyPr wrap="square" rtlCol="0">
            <a:spAutoFit/>
          </a:bodyPr>
          <a:lstStyle/>
          <a:p>
            <a:pPr marL="285750" indent="-285750">
              <a:buFont typeface="Arial" panose="020B0604020202020204" pitchFamily="34" charset="0"/>
              <a:buChar char="•"/>
            </a:pPr>
            <a:r>
              <a:rPr lang="en-US">
                <a:latin typeface="Calibri" panose="020F0502020204030204" pitchFamily="34" charset="0"/>
                <a:cs typeface="Calibri" panose="020F0502020204030204" pitchFamily="34" charset="0"/>
              </a:rPr>
              <a:t>Workflow efficiency</a:t>
            </a:r>
          </a:p>
          <a:p>
            <a:pPr marL="285750" indent="-285750">
              <a:buFont typeface="Arial" panose="020B0604020202020204" pitchFamily="34" charset="0"/>
              <a:buChar char="•"/>
            </a:pPr>
            <a:r>
              <a:rPr lang="en-US">
                <a:latin typeface="Calibri" panose="020F0502020204030204" pitchFamily="34" charset="0"/>
                <a:cs typeface="Calibri" panose="020F0502020204030204" pitchFamily="34" charset="0"/>
              </a:rPr>
              <a:t>Inclusion / accessibility</a:t>
            </a:r>
          </a:p>
        </p:txBody>
      </p:sp>
    </p:spTree>
    <p:extLst>
      <p:ext uri="{BB962C8B-B14F-4D97-AF65-F5344CB8AC3E}">
        <p14:creationId xmlns:p14="http://schemas.microsoft.com/office/powerpoint/2010/main" val="17727173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CC Branded PPT Template 2025" id="{59CFD97C-74A7-4688-8BB4-DBC47F14301F}" vid="{782350F9-268A-456A-AC44-3566650762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42CDDC458C104FA8E65D4DC9C6D031" ma:contentTypeVersion="11" ma:contentTypeDescription="Create a new document." ma:contentTypeScope="" ma:versionID="79fa778dbcf99ba1f36b7035fc99e3e3">
  <xsd:schema xmlns:xsd="http://www.w3.org/2001/XMLSchema" xmlns:xs="http://www.w3.org/2001/XMLSchema" xmlns:p="http://schemas.microsoft.com/office/2006/metadata/properties" xmlns:ns2="b1343a45-ba59-4445-95e7-694227906849" xmlns:ns3="ad0a54ad-3cbd-41c4-951e-13464c7c4808" targetNamespace="http://schemas.microsoft.com/office/2006/metadata/properties" ma:root="true" ma:fieldsID="72bc5a92c34b9639d08dab2c682ab780" ns2:_="" ns3:_="">
    <xsd:import namespace="b1343a45-ba59-4445-95e7-694227906849"/>
    <xsd:import namespace="ad0a54ad-3cbd-41c4-951e-13464c7c4808"/>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343a45-ba59-4445-95e7-694227906849"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c859a5f0-c05d-42c8-96da-fe1ec9be4efb"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0a54ad-3cbd-41c4-951e-13464c7c4808"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5681f39e-fc33-4c10-834d-50e8c2152f93}" ma:internalName="TaxCatchAll" ma:showField="CatchAllData" ma:web="ad0a54ad-3cbd-41c4-951e-13464c7c480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d0a54ad-3cbd-41c4-951e-13464c7c4808" xsi:nil="true"/>
    <lcf76f155ced4ddcb4097134ff3c332f xmlns="b1343a45-ba59-4445-95e7-69422790684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124735-DAC9-4208-B4EF-1E47C7530F61}">
  <ds:schemaRefs>
    <ds:schemaRef ds:uri="ad0a54ad-3cbd-41c4-951e-13464c7c4808"/>
    <ds:schemaRef ds:uri="b1343a45-ba59-4445-95e7-6942279068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2C81F8B-100C-4A6B-9B92-EB1B72B18E3D}">
  <ds:schemaRefs>
    <ds:schemaRef ds:uri="ad0a54ad-3cbd-41c4-951e-13464c7c4808"/>
    <ds:schemaRef ds:uri="b1343a45-ba59-4445-95e7-69422790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FB51E75-3382-4EB9-AF37-3D61716FB7A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ADEE S Lucey</Template>
  <Application>Microsoft Office PowerPoint</Application>
  <PresentationFormat>Widescreen</PresentationFormat>
  <Slides>15</Slides>
  <Notes>15</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A Qualitative Study of Learning Spaces in Undergraduate Dental Education: Development of a Thematic Framework  </vt:lpstr>
      <vt:lpstr>Background: Learning Spaces in Dentistry</vt:lpstr>
      <vt:lpstr>Aim &amp; Objectives</vt:lpstr>
      <vt:lpstr>PowerPoint Presentation</vt:lpstr>
      <vt:lpstr>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Siobhan Lucey (Oral Health &amp; Development)</dc:creator>
  <cp:revision>1</cp:revision>
  <dcterms:created xsi:type="dcterms:W3CDTF">2026-07-09T14:07:12Z</dcterms:created>
  <dcterms:modified xsi:type="dcterms:W3CDTF">2026-07-17T14:26:50Z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0x010100B942CDDC458C104FA8E65D4DC9C6D031</vt:lpwstr>
  </property>
</Properties>
</file>