
<file path=[Content_Types].xml><?xml version="1.0" encoding="utf-8"?>
<Types xmlns="http://schemas.openxmlformats.org/package/2006/content-types">
  <Default Extension="emf" ContentType="image/x-emf"/>
  <Default Extension="jpeg" ContentType="image/jpeg"/>
  <Default Extension="jpg" ContentType="image/jpeg"/>
  <Default Extension="mov" ContentType="video/quicktime"/>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1"/>
    <p:sldMasterId id="2147483733" r:id="rId2"/>
    <p:sldMasterId id="2147483714" r:id="rId3"/>
  </p:sldMasterIdLst>
  <p:notesMasterIdLst>
    <p:notesMasterId r:id="rId20"/>
  </p:notesMasterIdLst>
  <p:sldIdLst>
    <p:sldId id="257" r:id="rId4"/>
    <p:sldId id="263" r:id="rId5"/>
    <p:sldId id="258" r:id="rId6"/>
    <p:sldId id="347" r:id="rId7"/>
    <p:sldId id="328" r:id="rId8"/>
    <p:sldId id="330" r:id="rId9"/>
    <p:sldId id="340" r:id="rId10"/>
    <p:sldId id="329" r:id="rId11"/>
    <p:sldId id="350" r:id="rId12"/>
    <p:sldId id="351" r:id="rId13"/>
    <p:sldId id="331" r:id="rId14"/>
    <p:sldId id="334" r:id="rId15"/>
    <p:sldId id="343" r:id="rId16"/>
    <p:sldId id="332" r:id="rId17"/>
    <p:sldId id="319" r:id="rId18"/>
    <p:sldId id="354" r:id="rId19"/>
  </p:sldIdLst>
  <p:sldSz cx="12192000" cy="6858000"/>
  <p:notesSz cx="6858000" cy="9144000"/>
  <p:custDataLst>
    <p:tags r:id="rId21"/>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5A6E1"/>
    <a:srgbClr val="63A31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960E442-2E80-4046-9220-1D9EC05204BE}" v="14" dt="2026-08-03T02:33:53.426"/>
    <p1510:client id="{5EB1F541-910D-B148-B80D-B5194C6A9D8D}" v="349" dt="2026-08-02T04:43:52.606"/>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33178" autoAdjust="0"/>
    <p:restoredTop sz="76782" autoAdjust="0"/>
  </p:normalViewPr>
  <p:slideViewPr>
    <p:cSldViewPr snapToGrid="0">
      <p:cViewPr>
        <p:scale>
          <a:sx n="45" d="100"/>
          <a:sy n="45" d="100"/>
        </p:scale>
        <p:origin x="864" y="37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microsoft.com/office/2016/11/relationships/changesInfo" Target="changesInfos/changesInfo1.xml"/><Relationship Id="rId3" Type="http://schemas.openxmlformats.org/officeDocument/2006/relationships/slideMaster" Target="slideMasters/slideMaster3.xml"/><Relationship Id="rId21" Type="http://schemas.openxmlformats.org/officeDocument/2006/relationships/tags" Target="tags/tag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theme" Target="theme/theme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viewProps" Target="viewProps.xml"/><Relationship Id="rId10" Type="http://schemas.openxmlformats.org/officeDocument/2006/relationships/slide" Target="slides/slide7.xml"/><Relationship Id="rId19" Type="http://schemas.openxmlformats.org/officeDocument/2006/relationships/slide" Target="slides/slide16.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presProps" Target="presProps.xml"/><Relationship Id="rId27"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Bree Jones" userId="acda720a-937f-477e-9053-81d2d49ab3c6" providerId="ADAL" clId="{10E16D42-DD65-5115-9BF3-1A648D1A8CFD}"/>
    <pc:docChg chg="undo custSel modSld">
      <pc:chgData name="Bree Jones" userId="acda720a-937f-477e-9053-81d2d49ab3c6" providerId="ADAL" clId="{10E16D42-DD65-5115-9BF3-1A648D1A8CFD}" dt="2026-08-03T02:34:01.758" v="22" actId="1076"/>
      <pc:docMkLst>
        <pc:docMk/>
      </pc:docMkLst>
      <pc:sldChg chg="modSp">
        <pc:chgData name="Bree Jones" userId="acda720a-937f-477e-9053-81d2d49ab3c6" providerId="ADAL" clId="{10E16D42-DD65-5115-9BF3-1A648D1A8CFD}" dt="2026-08-02T05:30:51.021" v="16" actId="18331"/>
        <pc:sldMkLst>
          <pc:docMk/>
          <pc:sldMk cId="1203223407" sldId="258"/>
        </pc:sldMkLst>
        <pc:picChg chg="mod">
          <ac:chgData name="Bree Jones" userId="acda720a-937f-477e-9053-81d2d49ab3c6" providerId="ADAL" clId="{10E16D42-DD65-5115-9BF3-1A648D1A8CFD}" dt="2026-08-02T05:30:51.021" v="16" actId="18331"/>
          <ac:picMkLst>
            <pc:docMk/>
            <pc:sldMk cId="1203223407" sldId="258"/>
            <ac:picMk id="4" creationId="{DD7EA85D-7A0B-C27F-51CF-0B7762FCBE5E}"/>
          </ac:picMkLst>
        </pc:picChg>
      </pc:sldChg>
      <pc:sldChg chg="addSp delSp modSp mod addAnim delAnim modAnim">
        <pc:chgData name="Bree Jones" userId="acda720a-937f-477e-9053-81d2d49ab3c6" providerId="ADAL" clId="{10E16D42-DD65-5115-9BF3-1A648D1A8CFD}" dt="2026-08-03T02:34:01.758" v="22" actId="1076"/>
        <pc:sldMkLst>
          <pc:docMk/>
          <pc:sldMk cId="4130728721" sldId="329"/>
        </pc:sldMkLst>
        <pc:picChg chg="add mod">
          <ac:chgData name="Bree Jones" userId="acda720a-937f-477e-9053-81d2d49ab3c6" providerId="ADAL" clId="{10E16D42-DD65-5115-9BF3-1A648D1A8CFD}" dt="2026-08-03T02:34:01.758" v="22" actId="1076"/>
          <ac:picMkLst>
            <pc:docMk/>
            <pc:sldMk cId="4130728721" sldId="329"/>
            <ac:picMk id="3" creationId="{7916E8C6-1CEB-131E-3CF4-870FF6500C3B}"/>
          </ac:picMkLst>
        </pc:picChg>
        <pc:picChg chg="add del mod modCrop">
          <ac:chgData name="Bree Jones" userId="acda720a-937f-477e-9053-81d2d49ab3c6" providerId="ADAL" clId="{10E16D42-DD65-5115-9BF3-1A648D1A8CFD}" dt="2026-08-03T02:32:47.692" v="17" actId="478"/>
          <ac:picMkLst>
            <pc:docMk/>
            <pc:sldMk cId="4130728721" sldId="329"/>
            <ac:picMk id="8" creationId="{A56EB833-CA17-86C0-876C-48349DC94027}"/>
          </ac:picMkLst>
        </pc:picChg>
      </pc:sldChg>
      <pc:sldChg chg="modSp">
        <pc:chgData name="Bree Jones" userId="acda720a-937f-477e-9053-81d2d49ab3c6" providerId="ADAL" clId="{10E16D42-DD65-5115-9BF3-1A648D1A8CFD}" dt="2026-08-02T05:10:55.027" v="10" actId="18331"/>
        <pc:sldMkLst>
          <pc:docMk/>
          <pc:sldMk cId="826880539" sldId="340"/>
        </pc:sldMkLst>
        <pc:picChg chg="mod">
          <ac:chgData name="Bree Jones" userId="acda720a-937f-477e-9053-81d2d49ab3c6" providerId="ADAL" clId="{10E16D42-DD65-5115-9BF3-1A648D1A8CFD}" dt="2026-08-02T05:10:55.027" v="10" actId="18331"/>
          <ac:picMkLst>
            <pc:docMk/>
            <pc:sldMk cId="826880539" sldId="340"/>
            <ac:picMk id="6" creationId="{FC692842-F346-A58A-4621-5BEED8C447E1}"/>
          </ac:picMkLst>
        </pc:picChg>
      </pc:sldChg>
      <pc:sldChg chg="modSp">
        <pc:chgData name="Bree Jones" userId="acda720a-937f-477e-9053-81d2d49ab3c6" providerId="ADAL" clId="{10E16D42-DD65-5115-9BF3-1A648D1A8CFD}" dt="2026-08-02T05:09:49.565" v="9" actId="18331"/>
        <pc:sldMkLst>
          <pc:docMk/>
          <pc:sldMk cId="2147539192" sldId="347"/>
        </pc:sldMkLst>
        <pc:picChg chg="mod">
          <ac:chgData name="Bree Jones" userId="acda720a-937f-477e-9053-81d2d49ab3c6" providerId="ADAL" clId="{10E16D42-DD65-5115-9BF3-1A648D1A8CFD}" dt="2026-08-02T05:09:30.986" v="7" actId="1076"/>
          <ac:picMkLst>
            <pc:docMk/>
            <pc:sldMk cId="2147539192" sldId="347"/>
            <ac:picMk id="2" creationId="{9AEE942C-A5DF-485A-95B8-62492906E72E}"/>
          </ac:picMkLst>
        </pc:picChg>
        <pc:picChg chg="mod">
          <ac:chgData name="Bree Jones" userId="acda720a-937f-477e-9053-81d2d49ab3c6" providerId="ADAL" clId="{10E16D42-DD65-5115-9BF3-1A648D1A8CFD}" dt="2026-08-02T05:09:49.565" v="9" actId="18331"/>
          <ac:picMkLst>
            <pc:docMk/>
            <pc:sldMk cId="2147539192" sldId="347"/>
            <ac:picMk id="3" creationId="{D860024D-ADB7-D354-2F67-AEC9C3C9E8AB}"/>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B099A2C-C370-4530-BF33-47C3AB493243}" type="datetimeFigureOut">
              <a:rPr lang="en-AU" smtClean="0"/>
              <a:t>3/8/2026</a:t>
            </a:fld>
            <a:endParaRPr lang="en-AU"/>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E4B725-2203-4ED2-9256-A661C18EFA60}" type="slidenum">
              <a:rPr lang="en-AU" smtClean="0"/>
              <a:t>‹#›</a:t>
            </a:fld>
            <a:endParaRPr lang="en-AU"/>
          </a:p>
        </p:txBody>
      </p:sp>
    </p:spTree>
    <p:extLst>
      <p:ext uri="{BB962C8B-B14F-4D97-AF65-F5344CB8AC3E}">
        <p14:creationId xmlns:p14="http://schemas.microsoft.com/office/powerpoint/2010/main" val="34932654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Good morning. My name is Dr Bree Jones and I am from the Melbourne Dental School,</a:t>
            </a:r>
          </a:p>
          <a:p>
            <a:endParaRPr lang="en-AU" dirty="0"/>
          </a:p>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1</a:t>
            </a:fld>
            <a:endParaRPr lang="en-AU"/>
          </a:p>
        </p:txBody>
      </p:sp>
    </p:spTree>
    <p:extLst>
      <p:ext uri="{BB962C8B-B14F-4D97-AF65-F5344CB8AC3E}">
        <p14:creationId xmlns:p14="http://schemas.microsoft.com/office/powerpoint/2010/main" val="350324665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73264B-8951-822A-76E2-1AF334D3B3D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8A7FA76-AA88-BFC7-36C9-5F509AC4A457}"/>
              </a:ext>
            </a:extLst>
          </p:cNvPr>
          <p:cNvSpPr>
            <a:spLocks noGrp="1" noRot="1" noChangeAspect="1"/>
          </p:cNvSpPr>
          <p:nvPr>
            <p:ph type="sldImg"/>
          </p:nvPr>
        </p:nvSpPr>
        <p:spPr/>
        <p:txBody>
          <a:bodyPr/>
          <a:lstStyle/>
          <a:p>
            <a:endParaRPr lang="en-AU"/>
          </a:p>
        </p:txBody>
      </p:sp>
      <p:sp>
        <p:nvSpPr>
          <p:cNvPr id="3" name="Notes Placeholder 2">
            <a:extLst>
              <a:ext uri="{FF2B5EF4-FFF2-40B4-BE49-F238E27FC236}">
                <a16:creationId xmlns:a16="http://schemas.microsoft.com/office/drawing/2014/main" id="{578F011A-65AB-C458-2DAB-57B7EF12E2F3}"/>
              </a:ext>
            </a:extLst>
          </p:cNvPr>
          <p:cNvSpPr>
            <a:spLocks noGrp="1"/>
          </p:cNvSpPr>
          <p:nvPr>
            <p:ph type="body" idx="1"/>
          </p:nvPr>
        </p:nvSpPr>
        <p:spPr/>
        <p:txBody>
          <a:bodyPr/>
          <a:lstStyle/>
          <a:p>
            <a:r>
              <a:rPr lang="en-AU" dirty="0"/>
              <a:t>then in third year- student identify a clinical material, workflow or solution, and then using a sustainability in quality </a:t>
            </a:r>
            <a:r>
              <a:rPr lang="en-AU" dirty="0" err="1"/>
              <a:t>imrpoevment</a:t>
            </a:r>
            <a:r>
              <a:rPr lang="en-AU" dirty="0"/>
              <a:t> lens they need to review the process and create a </a:t>
            </a:r>
            <a:r>
              <a:rPr lang="en-AU" dirty="0" err="1"/>
              <a:t>busienss</a:t>
            </a:r>
            <a:r>
              <a:rPr lang="en-AU" dirty="0"/>
              <a:t> case for their clinic to </a:t>
            </a:r>
            <a:r>
              <a:rPr lang="en-AU" dirty="0" err="1"/>
              <a:t>advcate</a:t>
            </a:r>
            <a:r>
              <a:rPr lang="en-AU" dirty="0"/>
              <a:t> for change. </a:t>
            </a:r>
          </a:p>
        </p:txBody>
      </p:sp>
      <p:sp>
        <p:nvSpPr>
          <p:cNvPr id="4" name="Slide Number Placeholder 3">
            <a:extLst>
              <a:ext uri="{FF2B5EF4-FFF2-40B4-BE49-F238E27FC236}">
                <a16:creationId xmlns:a16="http://schemas.microsoft.com/office/drawing/2014/main" id="{8C56723F-045B-EEFC-A7A8-81C8DDA909C9}"/>
              </a:ext>
            </a:extLst>
          </p:cNvPr>
          <p:cNvSpPr>
            <a:spLocks noGrp="1"/>
          </p:cNvSpPr>
          <p:nvPr>
            <p:ph type="sldNum" sz="quarter" idx="5"/>
          </p:nvPr>
        </p:nvSpPr>
        <p:spPr/>
        <p:txBody>
          <a:bodyPr/>
          <a:lstStyle/>
          <a:p>
            <a:fld id="{72E4B725-2203-4ED2-9256-A661C18EFA60}" type="slidenum">
              <a:rPr lang="en-AU" smtClean="0"/>
              <a:t>10</a:t>
            </a:fld>
            <a:endParaRPr lang="en-AU"/>
          </a:p>
        </p:txBody>
      </p:sp>
    </p:spTree>
    <p:extLst>
      <p:ext uri="{BB962C8B-B14F-4D97-AF65-F5344CB8AC3E}">
        <p14:creationId xmlns:p14="http://schemas.microsoft.com/office/powerpoint/2010/main" val="53631854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E590A3-83F6-FDAC-7E6C-27A06B9B034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ED6364-8743-8377-51D9-572D9844F321}"/>
              </a:ext>
            </a:extLst>
          </p:cNvPr>
          <p:cNvSpPr>
            <a:spLocks noGrp="1" noRot="1" noChangeAspect="1"/>
          </p:cNvSpPr>
          <p:nvPr>
            <p:ph type="sldImg"/>
          </p:nvPr>
        </p:nvSpPr>
        <p:spPr/>
        <p:txBody>
          <a:bodyPr/>
          <a:lstStyle/>
          <a:p>
            <a:endParaRPr lang="en-AU"/>
          </a:p>
        </p:txBody>
      </p:sp>
      <p:sp>
        <p:nvSpPr>
          <p:cNvPr id="3" name="Notes Placeholder 2">
            <a:extLst>
              <a:ext uri="{FF2B5EF4-FFF2-40B4-BE49-F238E27FC236}">
                <a16:creationId xmlns:a16="http://schemas.microsoft.com/office/drawing/2014/main" id="{8613FFBA-795D-B3A9-3284-7C01807F9C02}"/>
              </a:ext>
            </a:extLst>
          </p:cNvPr>
          <p:cNvSpPr>
            <a:spLocks noGrp="1"/>
          </p:cNvSpPr>
          <p:nvPr>
            <p:ph type="body" idx="1"/>
          </p:nvPr>
        </p:nvSpPr>
        <p:spPr/>
        <p:txBody>
          <a:bodyPr/>
          <a:lstStyle/>
          <a:p>
            <a:r>
              <a:rPr lang="en-AU" dirty="0"/>
              <a:t>Used stories and art to show impacts of climate change, to show impact of healthcare on environment- but also to highlight exemplars in the community, how they are implementing sustainable strategies, their creative, building design and process, roles in advocacy, and share advice as a business owner. </a:t>
            </a:r>
          </a:p>
          <a:p>
            <a:endParaRPr lang="en-AU" dirty="0"/>
          </a:p>
          <a:p>
            <a:r>
              <a:rPr lang="en-AU" dirty="0"/>
              <a:t>This is where I make the point that need to connect and can do so through powerful imaginary and storytelling. We decided to do this in our own local context, and as part of a student research project we identified clinics and practices and showcased these in second year. When I first began teaching this, I focused on providing students with the evidence and data. By the third year, I realised that information alone was not enough—and could leave students feeling overwhelmed. The challenge was to connect the evidence to patients, communities and their future professional roles, while building a realistic sense of agency rather than anxiety.</a:t>
            </a:r>
          </a:p>
        </p:txBody>
      </p:sp>
      <p:sp>
        <p:nvSpPr>
          <p:cNvPr id="4" name="Slide Number Placeholder 3">
            <a:extLst>
              <a:ext uri="{FF2B5EF4-FFF2-40B4-BE49-F238E27FC236}">
                <a16:creationId xmlns:a16="http://schemas.microsoft.com/office/drawing/2014/main" id="{D53D40B1-9E42-F318-D589-BCDC288DBCEB}"/>
              </a:ext>
            </a:extLst>
          </p:cNvPr>
          <p:cNvSpPr>
            <a:spLocks noGrp="1"/>
          </p:cNvSpPr>
          <p:nvPr>
            <p:ph type="sldNum" sz="quarter" idx="5"/>
          </p:nvPr>
        </p:nvSpPr>
        <p:spPr/>
        <p:txBody>
          <a:bodyPr/>
          <a:lstStyle/>
          <a:p>
            <a:fld id="{72E4B725-2203-4ED2-9256-A661C18EFA60}" type="slidenum">
              <a:rPr lang="en-AU" smtClean="0"/>
              <a:t>11</a:t>
            </a:fld>
            <a:endParaRPr lang="en-AU"/>
          </a:p>
        </p:txBody>
      </p:sp>
    </p:spTree>
    <p:extLst>
      <p:ext uri="{BB962C8B-B14F-4D97-AF65-F5344CB8AC3E}">
        <p14:creationId xmlns:p14="http://schemas.microsoft.com/office/powerpoint/2010/main" val="31883607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12</a:t>
            </a:fld>
            <a:endParaRPr lang="en-AU"/>
          </a:p>
        </p:txBody>
      </p:sp>
    </p:spTree>
    <p:extLst>
      <p:ext uri="{BB962C8B-B14F-4D97-AF65-F5344CB8AC3E}">
        <p14:creationId xmlns:p14="http://schemas.microsoft.com/office/powerpoint/2010/main" val="308734729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076464-A871-05F5-BCF6-67812E14B45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CBB7157-6007-BB34-391B-533B540D7148}"/>
              </a:ext>
            </a:extLst>
          </p:cNvPr>
          <p:cNvSpPr>
            <a:spLocks noGrp="1" noRot="1" noChangeAspect="1"/>
          </p:cNvSpPr>
          <p:nvPr>
            <p:ph type="sldImg"/>
          </p:nvPr>
        </p:nvSpPr>
        <p:spPr/>
        <p:txBody>
          <a:bodyPr/>
          <a:lstStyle/>
          <a:p>
            <a:endParaRPr lang="en-AU"/>
          </a:p>
        </p:txBody>
      </p:sp>
      <p:sp>
        <p:nvSpPr>
          <p:cNvPr id="3" name="Notes Placeholder 2">
            <a:extLst>
              <a:ext uri="{FF2B5EF4-FFF2-40B4-BE49-F238E27FC236}">
                <a16:creationId xmlns:a16="http://schemas.microsoft.com/office/drawing/2014/main" id="{9A908311-2968-244F-5235-F1D5462C013F}"/>
              </a:ext>
            </a:extLst>
          </p:cNvPr>
          <p:cNvSpPr>
            <a:spLocks noGrp="1"/>
          </p:cNvSpPr>
          <p:nvPr>
            <p:ph type="body" idx="1"/>
          </p:nvPr>
        </p:nvSpPr>
        <p:spPr/>
        <p:txBody>
          <a:bodyPr/>
          <a:lstStyle/>
          <a:p>
            <a:r>
              <a:rPr lang="en-AU" sz="1200" b="1" dirty="0"/>
              <a:t>Waste Audit Impact</a:t>
            </a:r>
            <a:r>
              <a:rPr lang="en-AU" sz="1200" dirty="0"/>
              <a:t>: Identified significant sources of single-use material waste, highlighting opportunities to improve segregation, reduce landfill contribution, and embed sustainability in clinical training.</a:t>
            </a:r>
          </a:p>
          <a:p>
            <a:r>
              <a:rPr lang="en-AU" sz="1200" b="1" dirty="0"/>
              <a:t>Procurement Opportunities</a:t>
            </a:r>
            <a:r>
              <a:rPr lang="en-AU" sz="1200" dirty="0"/>
              <a:t>: Coordinated bulk ordering across all simulation clinics could lower costs, reduce packaging and transport emissions, and support more sustainable supply chains.</a:t>
            </a:r>
          </a:p>
          <a:p>
            <a:endParaRPr lang="en-AU" dirty="0"/>
          </a:p>
        </p:txBody>
      </p:sp>
      <p:sp>
        <p:nvSpPr>
          <p:cNvPr id="4" name="Slide Number Placeholder 3">
            <a:extLst>
              <a:ext uri="{FF2B5EF4-FFF2-40B4-BE49-F238E27FC236}">
                <a16:creationId xmlns:a16="http://schemas.microsoft.com/office/drawing/2014/main" id="{AAE091DE-F0A4-EB32-745F-9D1926CED6B3}"/>
              </a:ext>
            </a:extLst>
          </p:cNvPr>
          <p:cNvSpPr>
            <a:spLocks noGrp="1"/>
          </p:cNvSpPr>
          <p:nvPr>
            <p:ph type="sldNum" sz="quarter" idx="5"/>
          </p:nvPr>
        </p:nvSpPr>
        <p:spPr/>
        <p:txBody>
          <a:bodyPr/>
          <a:lstStyle/>
          <a:p>
            <a:fld id="{72E4B725-2203-4ED2-9256-A661C18EFA60}" type="slidenum">
              <a:rPr lang="en-AU" smtClean="0"/>
              <a:t>13</a:t>
            </a:fld>
            <a:endParaRPr lang="en-AU"/>
          </a:p>
        </p:txBody>
      </p:sp>
    </p:spTree>
    <p:extLst>
      <p:ext uri="{BB962C8B-B14F-4D97-AF65-F5344CB8AC3E}">
        <p14:creationId xmlns:p14="http://schemas.microsoft.com/office/powerpoint/2010/main" val="184514588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Through this work, I have come to see that sustainability requires change beyond the curriculum.</a:t>
            </a:r>
          </a:p>
          <a:p>
            <a:r>
              <a:rPr lang="en-AU" dirty="0"/>
              <a:t>Three challenges remain. </a:t>
            </a:r>
          </a:p>
          <a:p>
            <a:endParaRPr lang="en-AU" dirty="0"/>
          </a:p>
          <a:p>
            <a:r>
              <a:rPr lang="en-AU" dirty="0"/>
              <a:t>First, the evidence is incomplete. We ask students and clinicians to compare materials, equipment, procurement and life-cycle impacts, yet the information is often inconsistent or unavailable. Sustainable options are also frequently perceived as more expensive, particularly when their longer-term value is unclear.</a:t>
            </a:r>
          </a:p>
          <a:p>
            <a:endParaRPr lang="en-AU" dirty="0"/>
          </a:p>
          <a:p>
            <a:r>
              <a:rPr lang="en-AU" dirty="0"/>
              <a:t>Second, buy-in and reinforcing key messages remains difficult when sustainability is seen as peripheral, rather than part of clinical quality, resource use and patient care. </a:t>
            </a:r>
          </a:p>
          <a:p>
            <a:endParaRPr lang="en-AU" dirty="0"/>
          </a:p>
          <a:p>
            <a:r>
              <a:rPr lang="en-AU" dirty="0"/>
              <a:t>Third, practice is evolving rapidly, especially with digital dentistry and AI. These technologies may improve efficiency, but digital does not automatically mean sustainable. </a:t>
            </a:r>
          </a:p>
          <a:p>
            <a:endParaRPr lang="en-AU" dirty="0"/>
          </a:p>
          <a:p>
            <a:r>
              <a:rPr lang="en-AU" dirty="0"/>
              <a:t>I have realised that my role is to make these gaps and challenges visible and prepare students to advocate, question claims, weigh trade-offs and make defensible choices. </a:t>
            </a:r>
          </a:p>
          <a:p>
            <a:endParaRPr lang="en-AU" dirty="0"/>
          </a:p>
          <a:p>
            <a:r>
              <a:rPr lang="en-AU" dirty="0"/>
              <a:t>For digital dentistry and AI specifically it means teaching about using technology with intent and purpose. </a:t>
            </a:r>
            <a:r>
              <a:rPr lang="en-AU" dirty="0" err="1"/>
              <a:t>Traning</a:t>
            </a:r>
            <a:r>
              <a:rPr lang="en-AU" dirty="0"/>
              <a:t> students to always ask themselves- whether it adds genuine value, improves patient care and justifies the resources it consumes</a:t>
            </a:r>
          </a:p>
        </p:txBody>
      </p:sp>
      <p:sp>
        <p:nvSpPr>
          <p:cNvPr id="4" name="Slide Number Placeholder 3"/>
          <p:cNvSpPr>
            <a:spLocks noGrp="1"/>
          </p:cNvSpPr>
          <p:nvPr>
            <p:ph type="sldNum" sz="quarter" idx="5"/>
          </p:nvPr>
        </p:nvSpPr>
        <p:spPr/>
        <p:txBody>
          <a:bodyPr/>
          <a:lstStyle/>
          <a:p>
            <a:fld id="{72E4B725-2203-4ED2-9256-A661C18EFA60}" type="slidenum">
              <a:rPr lang="en-AU" smtClean="0"/>
              <a:t>14</a:t>
            </a:fld>
            <a:endParaRPr lang="en-AU"/>
          </a:p>
        </p:txBody>
      </p:sp>
    </p:spTree>
    <p:extLst>
      <p:ext uri="{BB962C8B-B14F-4D97-AF65-F5344CB8AC3E}">
        <p14:creationId xmlns:p14="http://schemas.microsoft.com/office/powerpoint/2010/main" val="256201533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sz="1200" b="1" u="none" strike="noStrike" kern="1200" dirty="0">
                <a:solidFill>
                  <a:schemeClr val="tx1"/>
                </a:solidFill>
                <a:effectLst/>
                <a:latin typeface="+mn-lt"/>
                <a:ea typeface="+mn-ea"/>
                <a:cs typeface="+mn-cs"/>
              </a:rPr>
              <a:t>Faculty and Resource Constraints</a:t>
            </a:r>
          </a:p>
          <a:p>
            <a:pPr lvl="0"/>
            <a:r>
              <a:rPr lang="en-AU" sz="1200" b="1" u="none" strike="noStrike" kern="1200" dirty="0">
                <a:solidFill>
                  <a:schemeClr val="tx1"/>
                </a:solidFill>
                <a:effectLst/>
                <a:latin typeface="+mn-lt"/>
                <a:ea typeface="+mn-ea"/>
                <a:cs typeface="+mn-cs"/>
              </a:rPr>
              <a:t>Inadequate training:</a:t>
            </a:r>
            <a:r>
              <a:rPr lang="en-AU" sz="1200" b="0" u="none" strike="noStrike" kern="1200" dirty="0">
                <a:solidFill>
                  <a:schemeClr val="tx1"/>
                </a:solidFill>
                <a:effectLst/>
                <a:latin typeface="+mn-lt"/>
                <a:ea typeface="+mn-ea"/>
                <a:cs typeface="+mn-cs"/>
              </a:rPr>
              <a:t> Many teachers feel unequipped or uncertain about how to connect sustainability to their specific fields of expertise.</a:t>
            </a:r>
          </a:p>
          <a:p>
            <a:pPr lvl="0"/>
            <a:r>
              <a:rPr lang="en-AU" sz="1200" b="1" u="none" strike="noStrike" kern="1200" dirty="0">
                <a:solidFill>
                  <a:schemeClr val="tx1"/>
                </a:solidFill>
                <a:effectLst/>
                <a:latin typeface="+mn-lt"/>
                <a:ea typeface="+mn-ea"/>
                <a:cs typeface="+mn-cs"/>
              </a:rPr>
              <a:t>Single-point dependency:</a:t>
            </a:r>
            <a:r>
              <a:rPr lang="en-AU" sz="1200" b="0" u="none" strike="noStrike" kern="1200" dirty="0">
                <a:solidFill>
                  <a:schemeClr val="tx1"/>
                </a:solidFill>
                <a:effectLst/>
                <a:latin typeface="+mn-lt"/>
                <a:ea typeface="+mn-ea"/>
                <a:cs typeface="+mn-cs"/>
              </a:rPr>
              <a:t> Progress often relies entirely on a few passionate "lone champions" rather than broad institutional momentum.</a:t>
            </a:r>
          </a:p>
          <a:p>
            <a:pPr lvl="0"/>
            <a:r>
              <a:rPr lang="en-AU" sz="1200" b="1" u="none" strike="noStrike" kern="1200" dirty="0">
                <a:solidFill>
                  <a:schemeClr val="tx1"/>
                </a:solidFill>
                <a:effectLst/>
                <a:latin typeface="+mn-lt"/>
                <a:ea typeface="+mn-ea"/>
                <a:cs typeface="+mn-cs"/>
              </a:rPr>
              <a:t>Limited materials:</a:t>
            </a:r>
            <a:r>
              <a:rPr lang="en-AU" sz="1200" b="0" u="none" strike="noStrike" kern="1200" dirty="0">
                <a:solidFill>
                  <a:schemeClr val="tx1"/>
                </a:solidFill>
                <a:effectLst/>
                <a:latin typeface="+mn-lt"/>
                <a:ea typeface="+mn-ea"/>
                <a:cs typeface="+mn-cs"/>
              </a:rPr>
              <a:t> A scarcity of tailored toolkits, funding, and local resources makes practical implementation difficult </a:t>
            </a:r>
            <a:r>
              <a:rPr lang="en-AU" sz="1200" b="1" u="none" strike="noStrike" kern="1200" dirty="0">
                <a:solidFill>
                  <a:schemeClr val="tx1"/>
                </a:solidFill>
                <a:effectLst/>
                <a:latin typeface="+mn-lt"/>
                <a:ea typeface="+mn-ea"/>
                <a:cs typeface="+mn-cs"/>
              </a:rPr>
              <a:t>Mindset and Cultural Resistance</a:t>
            </a:r>
          </a:p>
          <a:p>
            <a:pPr lvl="0"/>
            <a:r>
              <a:rPr lang="en-AU" sz="1200" b="1" u="none" strike="noStrike" kern="1200" dirty="0">
                <a:solidFill>
                  <a:schemeClr val="tx1"/>
                </a:solidFill>
                <a:effectLst/>
                <a:latin typeface="+mn-lt"/>
                <a:ea typeface="+mn-ea"/>
                <a:cs typeface="+mn-cs"/>
              </a:rPr>
              <a:t>Perceived irrelevance:</a:t>
            </a:r>
            <a:r>
              <a:rPr lang="en-AU" sz="1200" b="0" u="none" strike="noStrike" kern="1200" dirty="0">
                <a:solidFill>
                  <a:schemeClr val="tx1"/>
                </a:solidFill>
                <a:effectLst/>
                <a:latin typeface="+mn-lt"/>
                <a:ea typeface="+mn-ea"/>
                <a:cs typeface="+mn-cs"/>
              </a:rPr>
              <a:t> Some staff and learners view sustainability as outside the main scope of technical or professional degrees.</a:t>
            </a:r>
          </a:p>
          <a:p>
            <a:pPr lvl="0"/>
            <a:r>
              <a:rPr lang="en-AU" sz="1200" b="1" u="none" strike="noStrike" kern="1200" dirty="0">
                <a:solidFill>
                  <a:schemeClr val="tx1"/>
                </a:solidFill>
                <a:effectLst/>
                <a:latin typeface="+mn-lt"/>
                <a:ea typeface="+mn-ea"/>
                <a:cs typeface="+mn-cs"/>
              </a:rPr>
              <a:t>Entrenched habits:</a:t>
            </a:r>
            <a:r>
              <a:rPr lang="en-AU" sz="1200" b="0" u="none" strike="noStrike" kern="1200" dirty="0">
                <a:solidFill>
                  <a:schemeClr val="tx1"/>
                </a:solidFill>
                <a:effectLst/>
                <a:latin typeface="+mn-lt"/>
                <a:ea typeface="+mn-ea"/>
                <a:cs typeface="+mn-cs"/>
              </a:rPr>
              <a:t> Traditional academic mindsets resist shifting away from conventional, familiar teaching methods. [</a:t>
            </a:r>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15</a:t>
            </a:fld>
            <a:endParaRPr lang="en-AU"/>
          </a:p>
        </p:txBody>
      </p:sp>
    </p:spTree>
    <p:extLst>
      <p:ext uri="{BB962C8B-B14F-4D97-AF65-F5344CB8AC3E}">
        <p14:creationId xmlns:p14="http://schemas.microsoft.com/office/powerpoint/2010/main" val="9823543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16</a:t>
            </a:fld>
            <a:endParaRPr lang="en-AU"/>
          </a:p>
        </p:txBody>
      </p:sp>
    </p:spTree>
    <p:extLst>
      <p:ext uri="{BB962C8B-B14F-4D97-AF65-F5344CB8AC3E}">
        <p14:creationId xmlns:p14="http://schemas.microsoft.com/office/powerpoint/2010/main" val="66895444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2</a:t>
            </a:fld>
            <a:endParaRPr lang="en-AU"/>
          </a:p>
        </p:txBody>
      </p:sp>
    </p:spTree>
    <p:extLst>
      <p:ext uri="{BB962C8B-B14F-4D97-AF65-F5344CB8AC3E}">
        <p14:creationId xmlns:p14="http://schemas.microsoft.com/office/powerpoint/2010/main" val="17979972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A major driver of our curriculum reform was a change to the professional competencies published by the Australian Dental Council (ADC).</a:t>
            </a:r>
          </a:p>
          <a:p>
            <a:endParaRPr lang="en-AU" dirty="0"/>
          </a:p>
          <a:p>
            <a:r>
              <a:rPr lang="en-AU" dirty="0"/>
              <a:t>As the independent accreditation authority for dental education and training programs in Australia, the ADC sets the competencies required for registration as a dental practitioner.</a:t>
            </a:r>
          </a:p>
          <a:p>
            <a:endParaRPr lang="en-AU" dirty="0"/>
          </a:p>
          <a:p>
            <a:r>
              <a:rPr lang="en-AU" dirty="0"/>
              <a:t>In 2022, they incorporated sustainable healthcare delivery into their revised professional competencies. </a:t>
            </a:r>
          </a:p>
          <a:p>
            <a:endParaRPr lang="en-AU" dirty="0"/>
          </a:p>
          <a:p>
            <a:r>
              <a:rPr lang="en-AU" dirty="0"/>
              <a:t>While the standards establish a mandate to address sustainable healthcare in curricula, they do not prescribe the depth or form that this learning should take. </a:t>
            </a:r>
          </a:p>
          <a:p>
            <a:endParaRPr lang="en-AU" dirty="0"/>
          </a:p>
          <a:p>
            <a:r>
              <a:rPr lang="en-AU" dirty="0"/>
              <a:t>That is the responsibility of the educators themselves. </a:t>
            </a:r>
          </a:p>
          <a:p>
            <a:endParaRPr lang="en-AU" dirty="0"/>
          </a:p>
          <a:p>
            <a:r>
              <a:rPr lang="en-AU" dirty="0"/>
              <a:t>We saw this as an opportunity be aspirational, and to examine what the professional responsibilities of the future workforce need to be in an Australian context. </a:t>
            </a:r>
          </a:p>
        </p:txBody>
      </p:sp>
      <p:sp>
        <p:nvSpPr>
          <p:cNvPr id="4" name="Slide Number Placeholder 3"/>
          <p:cNvSpPr>
            <a:spLocks noGrp="1"/>
          </p:cNvSpPr>
          <p:nvPr>
            <p:ph type="sldNum" sz="quarter" idx="5"/>
          </p:nvPr>
        </p:nvSpPr>
        <p:spPr/>
        <p:txBody>
          <a:bodyPr/>
          <a:lstStyle/>
          <a:p>
            <a:fld id="{72E4B725-2203-4ED2-9256-A661C18EFA60}" type="slidenum">
              <a:rPr lang="en-AU" smtClean="0"/>
              <a:t>3</a:t>
            </a:fld>
            <a:endParaRPr lang="en-AU"/>
          </a:p>
        </p:txBody>
      </p:sp>
    </p:spTree>
    <p:extLst>
      <p:ext uri="{BB962C8B-B14F-4D97-AF65-F5344CB8AC3E}">
        <p14:creationId xmlns:p14="http://schemas.microsoft.com/office/powerpoint/2010/main" val="23926080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b="1" dirty="0"/>
              <a:t>What do we want the future clinician to be able to do? </a:t>
            </a:r>
          </a:p>
          <a:p>
            <a:endParaRPr lang="en-AU" b="1" dirty="0"/>
          </a:p>
          <a:p>
            <a:r>
              <a:rPr lang="en-AU" b="1" dirty="0"/>
              <a:t>When I think about what I want our students to be able to do in the future, I am not expecting them to solve the climate crisis. I want them to understand how it shapes the health of their patients and communities, recognise how their own practice contributes to environmental impact, and feel equipped to make better choices.</a:t>
            </a:r>
            <a:endParaRPr lang="en-AU" dirty="0"/>
          </a:p>
          <a:p>
            <a:r>
              <a:rPr lang="en-AU" b="1" dirty="0"/>
              <a:t>I want graduates who can practise consciously, advocate when it matters, and use their professional influence to move oral healthcare in a more sustainable and equitable direction.</a:t>
            </a:r>
            <a:endParaRPr lang="en-AU" dirty="0"/>
          </a:p>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4</a:t>
            </a:fld>
            <a:endParaRPr lang="en-AU"/>
          </a:p>
        </p:txBody>
      </p:sp>
    </p:spTree>
    <p:extLst>
      <p:ext uri="{BB962C8B-B14F-4D97-AF65-F5344CB8AC3E}">
        <p14:creationId xmlns:p14="http://schemas.microsoft.com/office/powerpoint/2010/main" val="46056000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This is how we did it. Link to </a:t>
            </a:r>
            <a:r>
              <a:rPr lang="en-AU" dirty="0" err="1"/>
              <a:t>reosurces</a:t>
            </a:r>
            <a:r>
              <a:rPr lang="en-AU" dirty="0"/>
              <a:t> and make sure they are </a:t>
            </a:r>
            <a:r>
              <a:rPr lang="en-AU" dirty="0" err="1"/>
              <a:t>DOI’d</a:t>
            </a:r>
            <a:r>
              <a:rPr lang="en-AU" dirty="0"/>
              <a:t> if people want the details, and access the, from us. </a:t>
            </a:r>
          </a:p>
          <a:p>
            <a:endParaRPr lang="en-AU" dirty="0"/>
          </a:p>
          <a:p>
            <a:r>
              <a:rPr lang="en-AU" dirty="0"/>
              <a:t>Make sure we </a:t>
            </a:r>
            <a:r>
              <a:rPr lang="en-AU" dirty="0" err="1"/>
              <a:t>citre</a:t>
            </a:r>
            <a:r>
              <a:rPr lang="en-AU" dirty="0"/>
              <a:t> the </a:t>
            </a:r>
            <a:r>
              <a:rPr lang="en-AU" dirty="0" err="1"/>
              <a:t>duane</a:t>
            </a:r>
            <a:r>
              <a:rPr lang="en-AU" dirty="0"/>
              <a:t> and Dixon papers here for this slide. </a:t>
            </a:r>
          </a:p>
          <a:p>
            <a:endParaRPr lang="en-AU" dirty="0"/>
          </a:p>
          <a:p>
            <a:r>
              <a:rPr lang="en-AU" dirty="0"/>
              <a:t>Note that we were very lucky- could overcome some normal </a:t>
            </a:r>
            <a:r>
              <a:rPr lang="en-AU" sz="1200" b="1" u="none" strike="noStrike" kern="1200" dirty="0">
                <a:solidFill>
                  <a:schemeClr val="tx1"/>
                </a:solidFill>
                <a:effectLst/>
                <a:latin typeface="+mn-lt"/>
                <a:ea typeface="+mn-ea"/>
                <a:cs typeface="+mn-cs"/>
              </a:rPr>
              <a:t>Curricular and Structural Barriers in that we were undergoing a curriculum re-design at the time. Allowed us to overcome some issues, and we could plan for it not to be siloed topics and build and sequence it alongside other topics were it aligns. </a:t>
            </a:r>
          </a:p>
          <a:p>
            <a:r>
              <a:rPr lang="en-AU" dirty="0"/>
              <a:t>Very fortunate. </a:t>
            </a:r>
          </a:p>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5</a:t>
            </a:fld>
            <a:endParaRPr lang="en-AU"/>
          </a:p>
        </p:txBody>
      </p:sp>
    </p:spTree>
    <p:extLst>
      <p:ext uri="{BB962C8B-B14F-4D97-AF65-F5344CB8AC3E}">
        <p14:creationId xmlns:p14="http://schemas.microsoft.com/office/powerpoint/2010/main" val="24372949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First problem we encountered- was who teachers this? </a:t>
            </a:r>
          </a:p>
          <a:p>
            <a:endParaRPr lang="en-AU" dirty="0"/>
          </a:p>
          <a:p>
            <a:r>
              <a:rPr lang="en-AU" dirty="0"/>
              <a:t>https://</a:t>
            </a:r>
            <a:r>
              <a:rPr lang="en-AU" dirty="0" err="1"/>
              <a:t>teaching.uic.edu</a:t>
            </a:r>
            <a:r>
              <a:rPr lang="en-AU" dirty="0"/>
              <a:t>/cate-teaching-guides/syllabus-course-design/sustainability-teaching-toolkit/</a:t>
            </a:r>
          </a:p>
        </p:txBody>
      </p:sp>
      <p:sp>
        <p:nvSpPr>
          <p:cNvPr id="4" name="Slide Number Placeholder 3"/>
          <p:cNvSpPr>
            <a:spLocks noGrp="1"/>
          </p:cNvSpPr>
          <p:nvPr>
            <p:ph type="sldNum" sz="quarter" idx="5"/>
          </p:nvPr>
        </p:nvSpPr>
        <p:spPr/>
        <p:txBody>
          <a:bodyPr/>
          <a:lstStyle/>
          <a:p>
            <a:fld id="{72E4B725-2203-4ED2-9256-A661C18EFA60}" type="slidenum">
              <a:rPr lang="en-AU" smtClean="0"/>
              <a:t>6</a:t>
            </a:fld>
            <a:endParaRPr lang="en-AU"/>
          </a:p>
        </p:txBody>
      </p:sp>
    </p:spTree>
    <p:extLst>
      <p:ext uri="{BB962C8B-B14F-4D97-AF65-F5344CB8AC3E}">
        <p14:creationId xmlns:p14="http://schemas.microsoft.com/office/powerpoint/2010/main" val="34308063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r>
              <a:rPr lang="en-AU" dirty="0"/>
              <a:t>Helped build capacity, sharing of resources- leveraging networks, as we started to explore this we realised that we had pockets of people working on all of this </a:t>
            </a:r>
            <a:r>
              <a:rPr lang="en-AU" dirty="0" err="1"/>
              <a:t>speerately</a:t>
            </a:r>
            <a:r>
              <a:rPr lang="en-AU" dirty="0"/>
              <a:t> over the </a:t>
            </a:r>
            <a:r>
              <a:rPr lang="en-AU" dirty="0" err="1"/>
              <a:t>faculuty</a:t>
            </a:r>
            <a:r>
              <a:rPr lang="en-AU" dirty="0"/>
              <a:t>, and we </a:t>
            </a:r>
            <a:r>
              <a:rPr lang="en-AU" dirty="0" err="1"/>
              <a:t>srarted</a:t>
            </a:r>
            <a:r>
              <a:rPr lang="en-AU" dirty="0"/>
              <a:t> bringing </a:t>
            </a:r>
            <a:r>
              <a:rPr lang="en-AU" dirty="0" err="1"/>
              <a:t>peple</a:t>
            </a:r>
            <a:r>
              <a:rPr lang="en-AU" dirty="0"/>
              <a:t> together to share challenges, resources and work together </a:t>
            </a:r>
          </a:p>
        </p:txBody>
      </p:sp>
      <p:sp>
        <p:nvSpPr>
          <p:cNvPr id="4" name="Slide Number Placeholder 3"/>
          <p:cNvSpPr>
            <a:spLocks noGrp="1"/>
          </p:cNvSpPr>
          <p:nvPr>
            <p:ph type="sldNum" sz="quarter" idx="5"/>
          </p:nvPr>
        </p:nvSpPr>
        <p:spPr/>
        <p:txBody>
          <a:bodyPr/>
          <a:lstStyle/>
          <a:p>
            <a:fld id="{72E4B725-2203-4ED2-9256-A661C18EFA60}" type="slidenum">
              <a:rPr lang="en-AU" smtClean="0"/>
              <a:t>7</a:t>
            </a:fld>
            <a:endParaRPr lang="en-AU"/>
          </a:p>
        </p:txBody>
      </p:sp>
    </p:spTree>
    <p:extLst>
      <p:ext uri="{BB962C8B-B14F-4D97-AF65-F5344CB8AC3E}">
        <p14:creationId xmlns:p14="http://schemas.microsoft.com/office/powerpoint/2010/main" val="4079790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AU"/>
          </a:p>
        </p:txBody>
      </p:sp>
      <p:sp>
        <p:nvSpPr>
          <p:cNvPr id="3" name="Notes Placeholder 2"/>
          <p:cNvSpPr>
            <a:spLocks noGrp="1"/>
          </p:cNvSpPr>
          <p:nvPr>
            <p:ph type="body" idx="1"/>
          </p:nvPr>
        </p:nvSpPr>
        <p:spPr/>
        <p:txBody>
          <a:bodyPr/>
          <a:lstStyle/>
          <a:p>
            <a:endParaRPr lang="en-AU" dirty="0"/>
          </a:p>
        </p:txBody>
      </p:sp>
      <p:sp>
        <p:nvSpPr>
          <p:cNvPr id="4" name="Slide Number Placeholder 3"/>
          <p:cNvSpPr>
            <a:spLocks noGrp="1"/>
          </p:cNvSpPr>
          <p:nvPr>
            <p:ph type="sldNum" sz="quarter" idx="5"/>
          </p:nvPr>
        </p:nvSpPr>
        <p:spPr/>
        <p:txBody>
          <a:bodyPr/>
          <a:lstStyle/>
          <a:p>
            <a:fld id="{72E4B725-2203-4ED2-9256-A661C18EFA60}" type="slidenum">
              <a:rPr lang="en-AU" smtClean="0"/>
              <a:t>8</a:t>
            </a:fld>
            <a:endParaRPr lang="en-AU"/>
          </a:p>
        </p:txBody>
      </p:sp>
    </p:spTree>
    <p:extLst>
      <p:ext uri="{BB962C8B-B14F-4D97-AF65-F5344CB8AC3E}">
        <p14:creationId xmlns:p14="http://schemas.microsoft.com/office/powerpoint/2010/main" val="20760640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19180B-0DEA-BC1B-A19B-A6EB5818A3F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F029224-C390-A9E7-4C9B-9B8C1DF16191}"/>
              </a:ext>
            </a:extLst>
          </p:cNvPr>
          <p:cNvSpPr>
            <a:spLocks noGrp="1" noRot="1" noChangeAspect="1"/>
          </p:cNvSpPr>
          <p:nvPr>
            <p:ph type="sldImg"/>
          </p:nvPr>
        </p:nvSpPr>
        <p:spPr/>
        <p:txBody>
          <a:bodyPr/>
          <a:lstStyle/>
          <a:p>
            <a:endParaRPr lang="en-AU"/>
          </a:p>
        </p:txBody>
      </p:sp>
      <p:sp>
        <p:nvSpPr>
          <p:cNvPr id="3" name="Notes Placeholder 2">
            <a:extLst>
              <a:ext uri="{FF2B5EF4-FFF2-40B4-BE49-F238E27FC236}">
                <a16:creationId xmlns:a16="http://schemas.microsoft.com/office/drawing/2014/main" id="{10362F84-5A71-D811-37AB-A7F6337A9040}"/>
              </a:ext>
            </a:extLst>
          </p:cNvPr>
          <p:cNvSpPr>
            <a:spLocks noGrp="1"/>
          </p:cNvSpPr>
          <p:nvPr>
            <p:ph type="body" idx="1"/>
          </p:nvPr>
        </p:nvSpPr>
        <p:spPr/>
        <p:txBody>
          <a:bodyPr/>
          <a:lstStyle/>
          <a:p>
            <a:r>
              <a:rPr lang="en-AU" dirty="0"/>
              <a:t>In the actual teaching and assessment, we decided to embed with Pop oral health year 1, Digital health , quality improvement and patient care. </a:t>
            </a:r>
          </a:p>
        </p:txBody>
      </p:sp>
      <p:sp>
        <p:nvSpPr>
          <p:cNvPr id="4" name="Slide Number Placeholder 3">
            <a:extLst>
              <a:ext uri="{FF2B5EF4-FFF2-40B4-BE49-F238E27FC236}">
                <a16:creationId xmlns:a16="http://schemas.microsoft.com/office/drawing/2014/main" id="{866219D7-DD5C-53A9-1E77-65224C88884E}"/>
              </a:ext>
            </a:extLst>
          </p:cNvPr>
          <p:cNvSpPr>
            <a:spLocks noGrp="1"/>
          </p:cNvSpPr>
          <p:nvPr>
            <p:ph type="sldNum" sz="quarter" idx="5"/>
          </p:nvPr>
        </p:nvSpPr>
        <p:spPr/>
        <p:txBody>
          <a:bodyPr/>
          <a:lstStyle/>
          <a:p>
            <a:fld id="{72E4B725-2203-4ED2-9256-A661C18EFA60}" type="slidenum">
              <a:rPr lang="en-AU" smtClean="0"/>
              <a:t>9</a:t>
            </a:fld>
            <a:endParaRPr lang="en-AU"/>
          </a:p>
        </p:txBody>
      </p:sp>
    </p:spTree>
    <p:extLst>
      <p:ext uri="{BB962C8B-B14F-4D97-AF65-F5344CB8AC3E}">
        <p14:creationId xmlns:p14="http://schemas.microsoft.com/office/powerpoint/2010/main" val="3723607909"/>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7.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8.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9.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0.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1.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2.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3.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6" name="Text Placeholder 135">
            <a:extLst>
              <a:ext uri="{FF2B5EF4-FFF2-40B4-BE49-F238E27FC236}">
                <a16:creationId xmlns:a16="http://schemas.microsoft.com/office/drawing/2014/main" id="{56E7987E-D425-4641-A476-A2F2AFEFA92C}"/>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dpi="0" rotWithShape="1">
            <a:blip r:embed="rId2"/>
            <a:srcRect/>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9232500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6538648" cy="6857998"/>
          </a:xfrm>
          <a:solidFill>
            <a:schemeClr val="bg1">
              <a:lumMod val="85000"/>
            </a:schemeClr>
          </a:solidFill>
        </p:spPr>
        <p:txBody>
          <a:bodyPr lIns="360000" tIns="360000" rIns="720000" bIns="360000">
            <a:normAutofit/>
          </a:bodyPr>
          <a:lstStyle>
            <a:lvl1pPr algn="r">
              <a:defRPr sz="1600">
                <a:solidFill>
                  <a:schemeClr val="tx1">
                    <a:lumMod val="50000"/>
                    <a:lumOff val="50000"/>
                  </a:schemeClr>
                </a:solidFill>
              </a:defRPr>
            </a:lvl1pPr>
          </a:lstStyle>
          <a:p>
            <a:r>
              <a:rPr lang="en-GB" noProof="0"/>
              <a:t>Click icon to add picture</a:t>
            </a:r>
            <a:endParaRPr lang="en-AU" noProof="0"/>
          </a:p>
        </p:txBody>
      </p:sp>
      <p:sp>
        <p:nvSpPr>
          <p:cNvPr id="5" name="AutoShape 3">
            <a:extLst>
              <a:ext uri="{FF2B5EF4-FFF2-40B4-BE49-F238E27FC236}">
                <a16:creationId xmlns:a16="http://schemas.microsoft.com/office/drawing/2014/main" id="{1BB3B2C9-CFDB-4AF2-BE63-E2AF8B0E7505}"/>
              </a:ext>
            </a:extLst>
          </p:cNvPr>
          <p:cNvSpPr>
            <a:spLocks noChangeAspect="1" noChangeArrowheads="1" noTextEdit="1"/>
          </p:cNvSpPr>
          <p:nvPr userDrawn="1"/>
        </p:nvSpPr>
        <p:spPr bwMode="auto">
          <a:xfrm>
            <a:off x="4814888" y="0"/>
            <a:ext cx="7389812"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37" name="Text Placeholder 135">
            <a:extLst>
              <a:ext uri="{FF2B5EF4-FFF2-40B4-BE49-F238E27FC236}">
                <a16:creationId xmlns:a16="http://schemas.microsoft.com/office/drawing/2014/main" id="{081B6B67-7D18-4A84-A9C8-F8EB715A3FB3}"/>
              </a:ext>
            </a:extLst>
          </p:cNvPr>
          <p:cNvSpPr>
            <a:spLocks noGrp="1"/>
          </p:cNvSpPr>
          <p:nvPr>
            <p:ph type="body" sz="quarter" idx="14" hasCustomPrompt="1"/>
          </p:nvPr>
        </p:nvSpPr>
        <p:spPr>
          <a:xfrm>
            <a:off x="607255" y="616633"/>
            <a:ext cx="1260000" cy="1260000"/>
          </a:xfrm>
          <a:blipFill dpi="0" rotWithShape="1">
            <a:blip r:embed="rId2" cstate="email">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0" name="AutoShape 7">
            <a:extLst>
              <a:ext uri="{FF2B5EF4-FFF2-40B4-BE49-F238E27FC236}">
                <a16:creationId xmlns:a16="http://schemas.microsoft.com/office/drawing/2014/main" id="{768AD39D-5774-4D47-839D-1B36BB540E37}"/>
              </a:ext>
            </a:extLst>
          </p:cNvPr>
          <p:cNvSpPr>
            <a:spLocks noChangeAspect="1" noChangeArrowheads="1" noTextEdit="1"/>
          </p:cNvSpPr>
          <p:nvPr userDrawn="1"/>
        </p:nvSpPr>
        <p:spPr bwMode="auto">
          <a:xfrm>
            <a:off x="4262967" y="1167579"/>
            <a:ext cx="4549775" cy="421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Subtitle 21">
            <a:extLst>
              <a:ext uri="{FF2B5EF4-FFF2-40B4-BE49-F238E27FC236}">
                <a16:creationId xmlns:a16="http://schemas.microsoft.com/office/drawing/2014/main" id="{8342C053-5A99-403F-B0F2-E86B39C4B7D3}"/>
              </a:ext>
            </a:extLst>
          </p:cNvPr>
          <p:cNvSpPr>
            <a:spLocks noGrp="1"/>
          </p:cNvSpPr>
          <p:nvPr>
            <p:ph type="subTitle" idx="1" hasCustomPrompt="1"/>
          </p:nvPr>
        </p:nvSpPr>
        <p:spPr>
          <a:xfrm>
            <a:off x="4774179" y="0"/>
            <a:ext cx="7417821" cy="6879660"/>
          </a:xfrm>
          <a:custGeom>
            <a:avLst/>
            <a:gdLst>
              <a:gd name="connsiteX0" fmla="*/ 1033462 w 4551363"/>
              <a:gd name="connsiteY0" fmla="*/ 0 h 4221163"/>
              <a:gd name="connsiteX1" fmla="*/ 4551363 w 4551363"/>
              <a:gd name="connsiteY1" fmla="*/ 0 h 4221163"/>
              <a:gd name="connsiteX2" fmla="*/ 4551363 w 4551363"/>
              <a:gd name="connsiteY2" fmla="*/ 4221163 h 4221163"/>
              <a:gd name="connsiteX3" fmla="*/ 1033462 w 4551363"/>
              <a:gd name="connsiteY3" fmla="*/ 4221163 h 4221163"/>
              <a:gd name="connsiteX4" fmla="*/ 0 w 4551363"/>
              <a:gd name="connsiteY4" fmla="*/ 3949701 h 4221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1363" h="4221163">
                <a:moveTo>
                  <a:pt x="1033462" y="0"/>
                </a:moveTo>
                <a:lnTo>
                  <a:pt x="4551363" y="0"/>
                </a:lnTo>
                <a:lnTo>
                  <a:pt x="4551363" y="4221163"/>
                </a:lnTo>
                <a:lnTo>
                  <a:pt x="1033462" y="4221163"/>
                </a:lnTo>
                <a:lnTo>
                  <a:pt x="0" y="3949701"/>
                </a:lnTo>
                <a:close/>
              </a:path>
            </a:pathLst>
          </a:custGeom>
          <a:solidFill>
            <a:schemeClr val="tx2"/>
          </a:solidFill>
        </p:spPr>
        <p:txBody>
          <a:bodyPr wrap="square" lIns="2304000" tIns="2700000" rIns="720000" bIns="18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Divider slide title</a:t>
            </a:r>
          </a:p>
          <a:p>
            <a:pPr lvl="1"/>
            <a:r>
              <a:rPr lang="en-AU" noProof="0" dirty="0"/>
              <a:t>Two</a:t>
            </a:r>
          </a:p>
          <a:p>
            <a:pPr lvl="2"/>
            <a:r>
              <a:rPr lang="en-AU" noProof="0" dirty="0"/>
              <a:t>Three</a:t>
            </a:r>
          </a:p>
          <a:p>
            <a:pPr lvl="8"/>
            <a:r>
              <a:rPr lang="en-AU" noProof="0" dirty="0"/>
              <a:t>four</a:t>
            </a:r>
          </a:p>
        </p:txBody>
      </p:sp>
      <p:sp>
        <p:nvSpPr>
          <p:cNvPr id="25" name="Text Placeholder 140">
            <a:extLst>
              <a:ext uri="{FF2B5EF4-FFF2-40B4-BE49-F238E27FC236}">
                <a16:creationId xmlns:a16="http://schemas.microsoft.com/office/drawing/2014/main" id="{1E7CA0C9-C706-491C-A6A8-FDB0B12A2176}"/>
              </a:ext>
            </a:extLst>
          </p:cNvPr>
          <p:cNvSpPr>
            <a:spLocks noGrp="1"/>
          </p:cNvSpPr>
          <p:nvPr>
            <p:ph type="body" sz="quarter" idx="17" hasCustomPrompt="1"/>
          </p:nvPr>
        </p:nvSpPr>
        <p:spPr>
          <a:xfrm>
            <a:off x="500063" y="5394937"/>
            <a:ext cx="2782490" cy="707231"/>
          </a:xfrm>
        </p:spPr>
        <p:txBody>
          <a:bodyPr>
            <a:no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1" name="Text Placeholder 135">
            <a:extLst>
              <a:ext uri="{FF2B5EF4-FFF2-40B4-BE49-F238E27FC236}">
                <a16:creationId xmlns:a16="http://schemas.microsoft.com/office/drawing/2014/main" id="{17A51544-3ECD-4ABC-8447-3699A67ACCCD}"/>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458023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B">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2" name="Picture Placeholder 141">
            <a:extLst>
              <a:ext uri="{FF2B5EF4-FFF2-40B4-BE49-F238E27FC236}">
                <a16:creationId xmlns:a16="http://schemas.microsoft.com/office/drawing/2014/main" id="{7FEBB377-447E-4F52-87D8-8001155A75D2}"/>
              </a:ext>
            </a:extLst>
          </p:cNvPr>
          <p:cNvSpPr>
            <a:spLocks noGrp="1"/>
          </p:cNvSpPr>
          <p:nvPr>
            <p:ph type="pic" sz="quarter" idx="13"/>
          </p:nvPr>
        </p:nvSpPr>
        <p:spPr>
          <a:xfrm>
            <a:off x="6499359"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solidFill>
            <a:schemeClr val="bg1">
              <a:lumMod val="85000"/>
            </a:schemeClr>
          </a:solidFill>
        </p:spPr>
        <p:txBody>
          <a:bodyPr wrap="square" lIns="360000" tIns="360000" rIns="360000" bIns="360000">
            <a:noAutofit/>
          </a:bodyPr>
          <a:lstStyle>
            <a:lvl1pPr algn="r">
              <a:defRPr sz="1600">
                <a:solidFill>
                  <a:schemeClr val="tx1">
                    <a:lumMod val="50000"/>
                    <a:lumOff val="50000"/>
                  </a:schemeClr>
                </a:solidFill>
              </a:defRPr>
            </a:lvl1pPr>
          </a:lstStyle>
          <a:p>
            <a:r>
              <a:rPr lang="en-GB" noProof="0"/>
              <a:t>Click icon to add picture</a:t>
            </a:r>
            <a:endParaRPr lang="en-AU" noProof="0"/>
          </a:p>
        </p:txBody>
      </p:sp>
      <p:sp>
        <p:nvSpPr>
          <p:cNvPr id="68" name="Text Placeholder 140">
            <a:extLst>
              <a:ext uri="{FF2B5EF4-FFF2-40B4-BE49-F238E27FC236}">
                <a16:creationId xmlns:a16="http://schemas.microsoft.com/office/drawing/2014/main" id="{73BB30E9-8493-45E3-BD7E-FD5DCB0129E9}"/>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9" name="Group 4">
            <a:extLst>
              <a:ext uri="{FF2B5EF4-FFF2-40B4-BE49-F238E27FC236}">
                <a16:creationId xmlns:a16="http://schemas.microsoft.com/office/drawing/2014/main" id="{BCF2E7B2-D01F-4846-9FFF-96A7F01CE483}"/>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70" name="AutoShape 3">
              <a:extLst>
                <a:ext uri="{FF2B5EF4-FFF2-40B4-BE49-F238E27FC236}">
                  <a16:creationId xmlns:a16="http://schemas.microsoft.com/office/drawing/2014/main" id="{7687D4E3-DA82-4B62-B19A-86F317319774}"/>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Rectangle 5">
              <a:extLst>
                <a:ext uri="{FF2B5EF4-FFF2-40B4-BE49-F238E27FC236}">
                  <a16:creationId xmlns:a16="http://schemas.microsoft.com/office/drawing/2014/main" id="{B5576FAF-F3E1-4CC5-B88B-0198F2105163}"/>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6">
              <a:extLst>
                <a:ext uri="{FF2B5EF4-FFF2-40B4-BE49-F238E27FC236}">
                  <a16:creationId xmlns:a16="http://schemas.microsoft.com/office/drawing/2014/main" id="{F87E52B1-38C9-4E33-AAF3-BF06500A3879}"/>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7">
              <a:extLst>
                <a:ext uri="{FF2B5EF4-FFF2-40B4-BE49-F238E27FC236}">
                  <a16:creationId xmlns:a16="http://schemas.microsoft.com/office/drawing/2014/main" id="{836EB3B1-3E19-4A0A-A9DE-B85EC78B08C0}"/>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8">
              <a:extLst>
                <a:ext uri="{FF2B5EF4-FFF2-40B4-BE49-F238E27FC236}">
                  <a16:creationId xmlns:a16="http://schemas.microsoft.com/office/drawing/2014/main" id="{A541583E-90FA-4A04-9BB4-DF54DE674858}"/>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9">
              <a:extLst>
                <a:ext uri="{FF2B5EF4-FFF2-40B4-BE49-F238E27FC236}">
                  <a16:creationId xmlns:a16="http://schemas.microsoft.com/office/drawing/2014/main" id="{AF1BCBE3-95B4-473B-B2BB-88B2A4D464F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0">
              <a:extLst>
                <a:ext uri="{FF2B5EF4-FFF2-40B4-BE49-F238E27FC236}">
                  <a16:creationId xmlns:a16="http://schemas.microsoft.com/office/drawing/2014/main" id="{570EB87D-7139-4FCE-8AD0-F04539A83100}"/>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1">
              <a:extLst>
                <a:ext uri="{FF2B5EF4-FFF2-40B4-BE49-F238E27FC236}">
                  <a16:creationId xmlns:a16="http://schemas.microsoft.com/office/drawing/2014/main" id="{BCD13869-C734-4744-9966-1E45BC7E7BD2}"/>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2">
              <a:extLst>
                <a:ext uri="{FF2B5EF4-FFF2-40B4-BE49-F238E27FC236}">
                  <a16:creationId xmlns:a16="http://schemas.microsoft.com/office/drawing/2014/main" id="{FA510161-0890-48DC-A1C7-4BC9C39F89D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3">
              <a:extLst>
                <a:ext uri="{FF2B5EF4-FFF2-40B4-BE49-F238E27FC236}">
                  <a16:creationId xmlns:a16="http://schemas.microsoft.com/office/drawing/2014/main" id="{A94FCB9B-2163-47FE-A471-2F08FDD8993C}"/>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9" name="Freeform 14">
              <a:extLst>
                <a:ext uri="{FF2B5EF4-FFF2-40B4-BE49-F238E27FC236}">
                  <a16:creationId xmlns:a16="http://schemas.microsoft.com/office/drawing/2014/main" id="{D43D310D-82EB-45FB-9575-7A05EC97BA68}"/>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5">
              <a:extLst>
                <a:ext uri="{FF2B5EF4-FFF2-40B4-BE49-F238E27FC236}">
                  <a16:creationId xmlns:a16="http://schemas.microsoft.com/office/drawing/2014/main" id="{C27E9B67-E811-420C-B457-B01D5DA93890}"/>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6">
              <a:extLst>
                <a:ext uri="{FF2B5EF4-FFF2-40B4-BE49-F238E27FC236}">
                  <a16:creationId xmlns:a16="http://schemas.microsoft.com/office/drawing/2014/main" id="{202E0DEF-5320-414A-9D09-9F04D307F962}"/>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7">
              <a:extLst>
                <a:ext uri="{FF2B5EF4-FFF2-40B4-BE49-F238E27FC236}">
                  <a16:creationId xmlns:a16="http://schemas.microsoft.com/office/drawing/2014/main" id="{7CDE55A6-B058-43BF-82AD-E2CF701CEF4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8">
              <a:extLst>
                <a:ext uri="{FF2B5EF4-FFF2-40B4-BE49-F238E27FC236}">
                  <a16:creationId xmlns:a16="http://schemas.microsoft.com/office/drawing/2014/main" id="{E76D96D4-DB64-4D87-93A0-8CF7BF7C4298}"/>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9">
              <a:extLst>
                <a:ext uri="{FF2B5EF4-FFF2-40B4-BE49-F238E27FC236}">
                  <a16:creationId xmlns:a16="http://schemas.microsoft.com/office/drawing/2014/main" id="{09C9CCA1-C999-4358-BCFB-93A526B93AB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20">
              <a:extLst>
                <a:ext uri="{FF2B5EF4-FFF2-40B4-BE49-F238E27FC236}">
                  <a16:creationId xmlns:a16="http://schemas.microsoft.com/office/drawing/2014/main" id="{091B2AA6-BAFC-4C63-B6E5-E567B0781421}"/>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F5352-9E79-422D-A715-9F8798C83E99}"/>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94E48EF3-5490-4793-84A1-99F9541C9E00}"/>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FF2C4395-852E-4B55-9169-B80758CCDD0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4A470D8C-6B28-4432-B2DC-BB7F4AAD0138}"/>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51494A52-CCA4-4E8F-B96C-7191A78BEA2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F9581B5B-4CC9-40EF-B351-1E0844E77939}"/>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B36CE5E6-82DB-4EC4-B8F2-00441C7F007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CCB0DDE8-E457-4049-A1B5-9DC1A38E542B}"/>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F582F19F-50DB-4CD0-9261-9F3D4369DEDF}"/>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03238F99-8877-414A-B15E-AC6904170A29}"/>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4BB808B9-70D1-4973-9B42-7047A6097032}"/>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F9C9A6F1-DCA9-40C4-A241-EAD329309E98}"/>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E0AEF41F-FC56-4890-9142-E6A51D258BD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6145C89F-8512-4401-B52C-D9558C1D0150}"/>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ED9CFB26-B8E6-48B1-A29F-24EB666228AB}"/>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F6E85637-D434-4429-B291-1ECF3AEA6EC7}"/>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30C150FF-3376-469B-9681-2D2C4498660A}"/>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434EB90B-7746-4C60-9E11-00C8E6B4B1FD}"/>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7426CC65-8A41-4481-9E5D-C5331B6EEA7D}"/>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97E7B34D-0DDF-4DE2-99C4-6BC45D794E34}"/>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6FC8D70A-8526-4C79-92C2-97301B914BEF}"/>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39BE5684-35BB-46F4-9C5C-EAF067BC62BC}"/>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5089B3F9-64DE-4CB8-BF0E-34B007F8C780}"/>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04FECBD9-B54C-4D5A-A9AA-E7619DF7614D}"/>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0ADCA952-0EDE-409C-B4D0-54FF479FCEE5}"/>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119A132-F0A3-4452-851C-D950D84D531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BEC3E088-80FD-4804-92A1-2E76BA051D83}"/>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EA438C2B-5159-428A-AB6D-0446066C3FD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65B120BA-B006-4B6A-8DA5-F28EA6CDDE63}"/>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AB954FAD-8B27-4E4D-A4ED-D5FB03A79ED4}"/>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D653A1E5-8205-431C-8097-803798E04C3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54533794-0E7B-4B02-8F24-BDC83126EE90}"/>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D4D327AA-0BF7-4AB8-91E9-11F76213D3C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F8AB14D4-E7E1-4D1E-8B5C-B1A1653B916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9424AD2E-65D9-4F30-9676-D28A85EE68BF}"/>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F382EF80-0B77-4D44-B4FF-8B6BE2567CE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92C5A2A8-B427-43AB-B91C-75984A933E9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E9704698-3565-478A-9D58-D0A9430F2CA4}"/>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E5B6714A-DEAD-4521-A9A6-9E2A55F92680}"/>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EC562B80-8A9A-4CB6-84CD-035DC0A57CC6}"/>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F6A42320-400F-45BF-9470-203CFA636A7B}"/>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189" name="Text Placeholder 135">
            <a:extLst>
              <a:ext uri="{FF2B5EF4-FFF2-40B4-BE49-F238E27FC236}">
                <a16:creationId xmlns:a16="http://schemas.microsoft.com/office/drawing/2014/main" id="{481E019A-1F81-4852-8272-EA711EFF7093}"/>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9135734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C">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2" name="Picture Placeholder 11">
            <a:extLst>
              <a:ext uri="{FF2B5EF4-FFF2-40B4-BE49-F238E27FC236}">
                <a16:creationId xmlns:a16="http://schemas.microsoft.com/office/drawing/2014/main" id="{E03DFE5C-9D27-413D-8A78-400F18043883}"/>
              </a:ext>
            </a:extLst>
          </p:cNvPr>
          <p:cNvSpPr>
            <a:spLocks noGrp="1"/>
          </p:cNvSpPr>
          <p:nvPr>
            <p:ph type="pic" sz="quarter" idx="18" hasCustomPrompt="1"/>
          </p:nvPr>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email">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3"/>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Text Placeholder 140">
            <a:extLst>
              <a:ext uri="{FF2B5EF4-FFF2-40B4-BE49-F238E27FC236}">
                <a16:creationId xmlns:a16="http://schemas.microsoft.com/office/drawing/2014/main" id="{F997F199-0CF9-40C8-9EAA-1BE7B409F10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8" name="Text Placeholder 135">
            <a:extLst>
              <a:ext uri="{FF2B5EF4-FFF2-40B4-BE49-F238E27FC236}">
                <a16:creationId xmlns:a16="http://schemas.microsoft.com/office/drawing/2014/main" id="{6020C5ED-8684-4963-B702-A20B7E17DD7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8621079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400702" cy="887360"/>
          </a:xfrm>
        </p:spPr>
        <p:txBody>
          <a:bodyPr/>
          <a:lstStyle>
            <a:lvl1pPr>
              <a:defRPr lang="en-AU" dirty="0"/>
            </a:lvl1pPr>
          </a:lstStyle>
          <a:p>
            <a:r>
              <a:rPr lang="en-GB"/>
              <a:t>Click to edit Master title style</a:t>
            </a:r>
            <a:endParaRPr lang="en-AU"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7241680" y="433468"/>
            <a:ext cx="4516849" cy="6424532"/>
          </a:xfrm>
          <a:blipFill>
            <a:blip r:embed="rId2" cstate="screen">
              <a:extLst>
                <a:ext uri="{28A0092B-C50C-407E-A947-70E740481C1C}">
                  <a14:useLocalDpi xmlns:a14="http://schemas.microsoft.com/office/drawing/2010/main"/>
                </a:ext>
              </a:extLst>
            </a:blip>
            <a:srcRect/>
            <a:stretch>
              <a:fillRect l="-12818" t="-6998" r="-14598" b="-250"/>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9" name="Footer Placeholder 8">
            <a:extLst>
              <a:ext uri="{FF2B5EF4-FFF2-40B4-BE49-F238E27FC236}">
                <a16:creationId xmlns:a16="http://schemas.microsoft.com/office/drawing/2014/main" id="{EFAC858D-C943-4AF2-ADB4-A578F396684B}"/>
              </a:ext>
            </a:extLst>
          </p:cNvPr>
          <p:cNvSpPr>
            <a:spLocks noGrp="1"/>
          </p:cNvSpPr>
          <p:nvPr>
            <p:ph type="ftr" sz="quarter" idx="19"/>
          </p:nvPr>
        </p:nvSpPr>
        <p:spPr/>
        <p:txBody>
          <a:bodyPr/>
          <a:lstStyle/>
          <a:p>
            <a:endParaRPr lang="en-AU" noProof="0" dirty="0"/>
          </a:p>
        </p:txBody>
      </p:sp>
      <p:sp>
        <p:nvSpPr>
          <p:cNvPr id="13" name="Content Placeholder 12">
            <a:extLst>
              <a:ext uri="{FF2B5EF4-FFF2-40B4-BE49-F238E27FC236}">
                <a16:creationId xmlns:a16="http://schemas.microsoft.com/office/drawing/2014/main" id="{DD73D3F0-5814-4D17-B429-BC41662F4189}"/>
              </a:ext>
            </a:extLst>
          </p:cNvPr>
          <p:cNvSpPr>
            <a:spLocks noGrp="1"/>
          </p:cNvSpPr>
          <p:nvPr>
            <p:ph sz="quarter" idx="20"/>
          </p:nvPr>
        </p:nvSpPr>
        <p:spPr>
          <a:xfrm>
            <a:off x="316357" y="1532415"/>
            <a:ext cx="6513110" cy="4454837"/>
          </a:xfrm>
        </p:spPr>
        <p:txBody>
          <a:bodyPr/>
          <a:lstStyle>
            <a:lvl1pPr>
              <a:defRPr lang="en-US" dirty="0"/>
            </a:lvl1pPr>
            <a:lvl2pPr>
              <a:defRPr lang="en-US" dirty="0"/>
            </a:lvl2pPr>
            <a:lvl3pPr>
              <a:defRPr lang="en-US" dirty="0"/>
            </a:lvl3pPr>
            <a:lvl4pPr>
              <a:defRPr lang="en-US" dirty="0"/>
            </a:lvl4pPr>
            <a:lvl5pPr>
              <a:defRPr lang="en-AU" dirty="0"/>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AU" dirty="0"/>
          </a:p>
        </p:txBody>
      </p:sp>
    </p:spTree>
    <p:extLst>
      <p:ext uri="{BB962C8B-B14F-4D97-AF65-F5344CB8AC3E}">
        <p14:creationId xmlns:p14="http://schemas.microsoft.com/office/powerpoint/2010/main" val="7704854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GB"/>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DA6974CE-5775-4767-8B2D-E006DC5555FD}"/>
              </a:ext>
            </a:extLst>
          </p:cNvPr>
          <p:cNvSpPr>
            <a:spLocks noGrp="1"/>
          </p:cNvSpPr>
          <p:nvPr>
            <p:ph type="dt" sz="half" idx="17"/>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B597E5B4-99B2-4696-8ED1-B7AB1747A2AF}"/>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632943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68" name="Picture Placeholder 8">
            <a:extLst>
              <a:ext uri="{FF2B5EF4-FFF2-40B4-BE49-F238E27FC236}">
                <a16:creationId xmlns:a16="http://schemas.microsoft.com/office/drawing/2014/main" id="{7F567229-93F4-4028-9012-070DD0F840A5}"/>
              </a:ext>
            </a:extLst>
          </p:cNvPr>
          <p:cNvSpPr>
            <a:spLocks noGrp="1"/>
          </p:cNvSpPr>
          <p:nvPr>
            <p:ph type="pic" sz="quarter" idx="15"/>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GB"/>
              <a:t>Click to edit Master title style</a:t>
            </a:r>
            <a:endParaRPr lang="en-AU" dirty="0"/>
          </a:p>
        </p:txBody>
      </p:sp>
      <p:sp>
        <p:nvSpPr>
          <p:cNvPr id="5" name="Footer Placeholder 4">
            <a:extLst>
              <a:ext uri="{FF2B5EF4-FFF2-40B4-BE49-F238E27FC236}">
                <a16:creationId xmlns:a16="http://schemas.microsoft.com/office/drawing/2014/main" id="{11136EA4-84ED-4506-A242-5F0C906222BB}"/>
              </a:ext>
            </a:extLst>
          </p:cNvPr>
          <p:cNvSpPr>
            <a:spLocks noGrp="1"/>
          </p:cNvSpPr>
          <p:nvPr>
            <p:ph type="ftr" sz="quarter" idx="17"/>
          </p:nvPr>
        </p:nvSpPr>
        <p:spPr/>
        <p:txBody>
          <a:bodyPr/>
          <a:lstStyle/>
          <a:p>
            <a:endParaRPr lang="en-AU" noProof="0" dirty="0"/>
          </a:p>
        </p:txBody>
      </p:sp>
      <p:sp>
        <p:nvSpPr>
          <p:cNvPr id="2" name="Date Placeholder 1">
            <a:extLst>
              <a:ext uri="{FF2B5EF4-FFF2-40B4-BE49-F238E27FC236}">
                <a16:creationId xmlns:a16="http://schemas.microsoft.com/office/drawing/2014/main" id="{87D72EC5-4F70-48F3-89D4-91D2D67BE51B}"/>
              </a:ext>
            </a:extLst>
          </p:cNvPr>
          <p:cNvSpPr>
            <a:spLocks noGrp="1"/>
          </p:cNvSpPr>
          <p:nvPr>
            <p:ph type="dt" sz="half" idx="18"/>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2610718A-D70B-4A4B-A26A-0BF5E34D0069}"/>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331653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16" name="Picture Placeholder 8">
            <a:extLst>
              <a:ext uri="{FF2B5EF4-FFF2-40B4-BE49-F238E27FC236}">
                <a16:creationId xmlns:a16="http://schemas.microsoft.com/office/drawing/2014/main" id="{2A85445C-DF4B-4BAF-BA3E-2C7E13C69663}"/>
              </a:ext>
            </a:extLst>
          </p:cNvPr>
          <p:cNvSpPr>
            <a:spLocks noGrp="1"/>
          </p:cNvSpPr>
          <p:nvPr>
            <p:ph type="pic" sz="quarter" idx="22"/>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GB"/>
              <a:t>Click to edit Master title style</a:t>
            </a:r>
            <a:endParaRPr lang="en-AU" dirty="0"/>
          </a:p>
        </p:txBody>
      </p:sp>
      <p:sp>
        <p:nvSpPr>
          <p:cNvPr id="5" name="Footer Placeholder 4">
            <a:extLst>
              <a:ext uri="{FF2B5EF4-FFF2-40B4-BE49-F238E27FC236}">
                <a16:creationId xmlns:a16="http://schemas.microsoft.com/office/drawing/2014/main" id="{FA7FBC23-2E1D-42B9-B06F-441D2E530D67}"/>
              </a:ext>
            </a:extLst>
          </p:cNvPr>
          <p:cNvSpPr>
            <a:spLocks noGrp="1"/>
          </p:cNvSpPr>
          <p:nvPr>
            <p:ph type="ftr" sz="quarter" idx="18"/>
          </p:nvPr>
        </p:nvSpPr>
        <p:spPr/>
        <p:txBody>
          <a:bodyPr/>
          <a:lstStyle/>
          <a:p>
            <a:endParaRPr lang="en-AU" noProof="0" dirty="0"/>
          </a:p>
        </p:txBody>
      </p:sp>
      <p:sp>
        <p:nvSpPr>
          <p:cNvPr id="2" name="Date Placeholder 1">
            <a:extLst>
              <a:ext uri="{FF2B5EF4-FFF2-40B4-BE49-F238E27FC236}">
                <a16:creationId xmlns:a16="http://schemas.microsoft.com/office/drawing/2014/main" id="{BFBB8C37-F6A7-408B-AED7-05A293BD9B5C}"/>
              </a:ext>
            </a:extLst>
          </p:cNvPr>
          <p:cNvSpPr>
            <a:spLocks noGrp="1"/>
          </p:cNvSpPr>
          <p:nvPr>
            <p:ph type="dt" sz="half" idx="19"/>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D217EB9A-C91F-4B28-8363-238C69D8FF42}"/>
              </a:ext>
            </a:extLst>
          </p:cNvPr>
          <p:cNvSpPr>
            <a:spLocks noGrp="1"/>
          </p:cNvSpPr>
          <p:nvPr>
            <p:ph type="sldNum" sz="quarter" idx="20"/>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340252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15" name="Picture Placeholder 8">
            <a:extLst>
              <a:ext uri="{FF2B5EF4-FFF2-40B4-BE49-F238E27FC236}">
                <a16:creationId xmlns:a16="http://schemas.microsoft.com/office/drawing/2014/main" id="{E0A0B3FD-4538-4369-83B6-70C4DFCECFF6}"/>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16" name="Picture Placeholder 8">
            <a:extLst>
              <a:ext uri="{FF2B5EF4-FFF2-40B4-BE49-F238E27FC236}">
                <a16:creationId xmlns:a16="http://schemas.microsoft.com/office/drawing/2014/main" id="{B2A43BD1-0F4A-4FE6-96C0-15FBFE85BD1F}"/>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70" name="Picture Placeholder 8">
            <a:extLst>
              <a:ext uri="{FF2B5EF4-FFF2-40B4-BE49-F238E27FC236}">
                <a16:creationId xmlns:a16="http://schemas.microsoft.com/office/drawing/2014/main" id="{FA4A79D4-E349-4EBC-AEB1-516796BF6A3A}"/>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GB"/>
              <a:t>Click icon to add picture</a:t>
            </a:r>
            <a:endParaRPr lang="en-AU"/>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GB"/>
              <a:t>Click to edit Master title style</a:t>
            </a:r>
            <a:endParaRPr lang="en-AU" dirty="0"/>
          </a:p>
        </p:txBody>
      </p:sp>
      <p:sp>
        <p:nvSpPr>
          <p:cNvPr id="5" name="Footer Placeholder 4">
            <a:extLst>
              <a:ext uri="{FF2B5EF4-FFF2-40B4-BE49-F238E27FC236}">
                <a16:creationId xmlns:a16="http://schemas.microsoft.com/office/drawing/2014/main" id="{D612DDF1-862D-4D1D-A8F8-0AA91E60F74F}"/>
              </a:ext>
            </a:extLst>
          </p:cNvPr>
          <p:cNvSpPr>
            <a:spLocks noGrp="1"/>
          </p:cNvSpPr>
          <p:nvPr>
            <p:ph type="ftr" sz="quarter" idx="19"/>
          </p:nvPr>
        </p:nvSpPr>
        <p:spPr/>
        <p:txBody>
          <a:bodyPr/>
          <a:lstStyle/>
          <a:p>
            <a:endParaRPr lang="en-AU" noProof="0" dirty="0"/>
          </a:p>
        </p:txBody>
      </p:sp>
      <p:sp>
        <p:nvSpPr>
          <p:cNvPr id="2" name="Date Placeholder 1">
            <a:extLst>
              <a:ext uri="{FF2B5EF4-FFF2-40B4-BE49-F238E27FC236}">
                <a16:creationId xmlns:a16="http://schemas.microsoft.com/office/drawing/2014/main" id="{3895DF14-2515-429C-B3CC-7063B560D420}"/>
              </a:ext>
            </a:extLst>
          </p:cNvPr>
          <p:cNvSpPr>
            <a:spLocks noGrp="1"/>
          </p:cNvSpPr>
          <p:nvPr>
            <p:ph type="dt" sz="half" idx="22"/>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6B923CC6-05EA-4B5E-8619-45B5D426CFF2}"/>
              </a:ext>
            </a:extLst>
          </p:cNvPr>
          <p:cNvSpPr>
            <a:spLocks noGrp="1"/>
          </p:cNvSpPr>
          <p:nvPr>
            <p:ph type="sldNum" sz="quarter" idx="23"/>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7526296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F749F30-B44D-43F1-B0D5-603E1F271B81}"/>
              </a:ext>
            </a:extLst>
          </p:cNvPr>
          <p:cNvSpPr/>
          <p:nvPr userDrawn="1"/>
        </p:nvSpPr>
        <p:spPr>
          <a:xfrm>
            <a:off x="10839546" y="101089"/>
            <a:ext cx="1245238" cy="13647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r>
              <a:rPr lang="en-GB"/>
              <a:t>Click icon to add picture</a:t>
            </a:r>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email">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0524626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39" name="Picture Placeholder 138">
            <a:extLst>
              <a:ext uri="{FF2B5EF4-FFF2-40B4-BE49-F238E27FC236}">
                <a16:creationId xmlns:a16="http://schemas.microsoft.com/office/drawing/2014/main" id="{D87FD7A2-8AF9-450B-AA84-809A435321D8}"/>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a:blip r:embed="rId2" cstate="email">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3522183"/>
            <a:ext cx="4772203" cy="1227635"/>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Bef>
                <a:spcPts val="500"/>
              </a:spcBef>
              <a:spcAft>
                <a:spcPts val="0"/>
              </a:spcAft>
              <a:buNone/>
              <a:defRPr sz="2000" b="1">
                <a:solidFill>
                  <a:schemeClr val="accent2"/>
                </a:solidFill>
                <a:latin typeface="+mn-lt"/>
              </a:defRPr>
            </a:lvl1pPr>
            <a:lvl2pPr marL="0" indent="0" algn="l">
              <a:spcBef>
                <a:spcPts val="500"/>
              </a:spcBef>
              <a:buNone/>
              <a:defRPr sz="2000" b="0">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subtitle</a:t>
            </a:r>
          </a:p>
          <a:p>
            <a:pPr lvl="1"/>
            <a:r>
              <a:rPr lang="en-AU" noProof="0" dirty="0"/>
              <a:t>Two</a:t>
            </a:r>
          </a:p>
          <a:p>
            <a:pPr lvl="2"/>
            <a:r>
              <a:rPr lang="en-AU" noProof="0" dirty="0"/>
              <a:t>Three</a:t>
            </a:r>
          </a:p>
          <a:p>
            <a:pPr lvl="8"/>
            <a:r>
              <a:rPr lang="en-AU" noProof="0" dirty="0"/>
              <a:t>four</a:t>
            </a:r>
          </a:p>
        </p:txBody>
      </p:sp>
      <p:sp>
        <p:nvSpPr>
          <p:cNvPr id="2" name="TextBox 1">
            <a:extLst>
              <a:ext uri="{FF2B5EF4-FFF2-40B4-BE49-F238E27FC236}">
                <a16:creationId xmlns:a16="http://schemas.microsoft.com/office/drawing/2014/main" id="{B196D528-3F8C-4131-B8C8-D41C96117732}"/>
              </a:ext>
            </a:extLst>
          </p:cNvPr>
          <p:cNvSpPr txBox="1"/>
          <p:nvPr userDrawn="1"/>
        </p:nvSpPr>
        <p:spPr>
          <a:xfrm>
            <a:off x="514871" y="2525876"/>
            <a:ext cx="3164224" cy="677108"/>
          </a:xfrm>
          <a:prstGeom prst="rect">
            <a:avLst/>
          </a:prstGeom>
          <a:noFill/>
        </p:spPr>
        <p:txBody>
          <a:bodyPr wrap="square" rtlCol="0">
            <a:spAutoFit/>
          </a:bodyPr>
          <a:lstStyle/>
          <a:p>
            <a:r>
              <a:rPr lang="en-AU" sz="3800" b="1" kern="1200" dirty="0">
                <a:solidFill>
                  <a:schemeClr val="bg1"/>
                </a:solidFill>
                <a:latin typeface="+mj-lt"/>
                <a:ea typeface="+mn-ea"/>
                <a:cs typeface="+mn-cs"/>
              </a:rPr>
              <a:t>Thank you</a:t>
            </a:r>
          </a:p>
        </p:txBody>
      </p:sp>
      <p:sp>
        <p:nvSpPr>
          <p:cNvPr id="68" name="Text Placeholder 140">
            <a:extLst>
              <a:ext uri="{FF2B5EF4-FFF2-40B4-BE49-F238E27FC236}">
                <a16:creationId xmlns:a16="http://schemas.microsoft.com/office/drawing/2014/main" id="{0240AC5B-4C6A-426A-B2D7-877F8935F418}"/>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9" name="Text Placeholder 135">
            <a:extLst>
              <a:ext uri="{FF2B5EF4-FFF2-40B4-BE49-F238E27FC236}">
                <a16:creationId xmlns:a16="http://schemas.microsoft.com/office/drawing/2014/main" id="{E5A84B8F-F202-4882-842F-83827F0172A4}"/>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70" name="Group 4">
            <a:extLst>
              <a:ext uri="{FF2B5EF4-FFF2-40B4-BE49-F238E27FC236}">
                <a16:creationId xmlns:a16="http://schemas.microsoft.com/office/drawing/2014/main" id="{EC37A7B2-975C-4770-92F5-8992CA55725E}"/>
              </a:ext>
            </a:extLst>
          </p:cNvPr>
          <p:cNvGrpSpPr>
            <a:grpSpLocks noChangeAspect="1"/>
          </p:cNvGrpSpPr>
          <p:nvPr userDrawn="1"/>
        </p:nvGrpSpPr>
        <p:grpSpPr bwMode="auto">
          <a:xfrm>
            <a:off x="421066" y="453777"/>
            <a:ext cx="1662286" cy="1666547"/>
            <a:chOff x="2864" y="1181"/>
            <a:chExt cx="1952" cy="1957"/>
          </a:xfrm>
          <a:blipFill>
            <a:blip r:embed="rId3"/>
            <a:stretch>
              <a:fillRect/>
            </a:stretch>
          </a:blipFill>
        </p:grpSpPr>
        <p:sp>
          <p:nvSpPr>
            <p:cNvPr id="71" name="AutoShape 3">
              <a:extLst>
                <a:ext uri="{FF2B5EF4-FFF2-40B4-BE49-F238E27FC236}">
                  <a16:creationId xmlns:a16="http://schemas.microsoft.com/office/drawing/2014/main" id="{54F552E3-D38D-41BC-82E3-60C997948365}"/>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Rectangle 5">
              <a:extLst>
                <a:ext uri="{FF2B5EF4-FFF2-40B4-BE49-F238E27FC236}">
                  <a16:creationId xmlns:a16="http://schemas.microsoft.com/office/drawing/2014/main" id="{569FA1AE-C9C3-462F-A77A-B6BBCF918C9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6">
              <a:extLst>
                <a:ext uri="{FF2B5EF4-FFF2-40B4-BE49-F238E27FC236}">
                  <a16:creationId xmlns:a16="http://schemas.microsoft.com/office/drawing/2014/main" id="{6DB2EA32-9261-498B-830E-2FBDFA157F56}"/>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7">
              <a:extLst>
                <a:ext uri="{FF2B5EF4-FFF2-40B4-BE49-F238E27FC236}">
                  <a16:creationId xmlns:a16="http://schemas.microsoft.com/office/drawing/2014/main" id="{EFF73E3A-06C3-4974-93E2-696040A8975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8">
              <a:extLst>
                <a:ext uri="{FF2B5EF4-FFF2-40B4-BE49-F238E27FC236}">
                  <a16:creationId xmlns:a16="http://schemas.microsoft.com/office/drawing/2014/main" id="{C4DC2C60-02AB-49AD-B3DD-BBCF7166C835}"/>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9">
              <a:extLst>
                <a:ext uri="{FF2B5EF4-FFF2-40B4-BE49-F238E27FC236}">
                  <a16:creationId xmlns:a16="http://schemas.microsoft.com/office/drawing/2014/main" id="{30961497-8835-4080-AFE2-534351DE2631}"/>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0">
              <a:extLst>
                <a:ext uri="{FF2B5EF4-FFF2-40B4-BE49-F238E27FC236}">
                  <a16:creationId xmlns:a16="http://schemas.microsoft.com/office/drawing/2014/main" id="{E68F9C23-752D-42BE-A4E5-9B68536CDFD8}"/>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1">
              <a:extLst>
                <a:ext uri="{FF2B5EF4-FFF2-40B4-BE49-F238E27FC236}">
                  <a16:creationId xmlns:a16="http://schemas.microsoft.com/office/drawing/2014/main" id="{13FC5098-8507-4098-93FB-F2624FFC64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2">
              <a:extLst>
                <a:ext uri="{FF2B5EF4-FFF2-40B4-BE49-F238E27FC236}">
                  <a16:creationId xmlns:a16="http://schemas.microsoft.com/office/drawing/2014/main" id="{7E5888E8-4F68-4921-8A2B-AEC299F6A1C2}"/>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3">
              <a:extLst>
                <a:ext uri="{FF2B5EF4-FFF2-40B4-BE49-F238E27FC236}">
                  <a16:creationId xmlns:a16="http://schemas.microsoft.com/office/drawing/2014/main" id="{B67C5942-8CB4-499B-AA8B-12470AC8A79E}"/>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4">
              <a:extLst>
                <a:ext uri="{FF2B5EF4-FFF2-40B4-BE49-F238E27FC236}">
                  <a16:creationId xmlns:a16="http://schemas.microsoft.com/office/drawing/2014/main" id="{7AD189ED-F890-4E02-8D27-6A3CE264891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5">
              <a:extLst>
                <a:ext uri="{FF2B5EF4-FFF2-40B4-BE49-F238E27FC236}">
                  <a16:creationId xmlns:a16="http://schemas.microsoft.com/office/drawing/2014/main" id="{A694629D-32D1-4504-B143-297920522C9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6">
              <a:extLst>
                <a:ext uri="{FF2B5EF4-FFF2-40B4-BE49-F238E27FC236}">
                  <a16:creationId xmlns:a16="http://schemas.microsoft.com/office/drawing/2014/main" id="{2412EA18-A215-4DFD-A0A6-2AD409F481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7">
              <a:extLst>
                <a:ext uri="{FF2B5EF4-FFF2-40B4-BE49-F238E27FC236}">
                  <a16:creationId xmlns:a16="http://schemas.microsoft.com/office/drawing/2014/main" id="{C4E0E6D7-A2DC-410B-9822-C2D716A99AB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8">
              <a:extLst>
                <a:ext uri="{FF2B5EF4-FFF2-40B4-BE49-F238E27FC236}">
                  <a16:creationId xmlns:a16="http://schemas.microsoft.com/office/drawing/2014/main" id="{D7B7983B-BA78-4770-8F07-998CF704FD22}"/>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19">
              <a:extLst>
                <a:ext uri="{FF2B5EF4-FFF2-40B4-BE49-F238E27FC236}">
                  <a16:creationId xmlns:a16="http://schemas.microsoft.com/office/drawing/2014/main" id="{A748B14A-0908-4434-A2E9-F3E4992B204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Freeform 20">
              <a:extLst>
                <a:ext uri="{FF2B5EF4-FFF2-40B4-BE49-F238E27FC236}">
                  <a16:creationId xmlns:a16="http://schemas.microsoft.com/office/drawing/2014/main" id="{9A723747-6853-43C4-AAB4-C1C0C93D9934}"/>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Rectangle 21">
              <a:extLst>
                <a:ext uri="{FF2B5EF4-FFF2-40B4-BE49-F238E27FC236}">
                  <a16:creationId xmlns:a16="http://schemas.microsoft.com/office/drawing/2014/main" id="{135592F9-D2BB-451E-96FF-092A1EE1A3BE}"/>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2">
              <a:extLst>
                <a:ext uri="{FF2B5EF4-FFF2-40B4-BE49-F238E27FC236}">
                  <a16:creationId xmlns:a16="http://schemas.microsoft.com/office/drawing/2014/main" id="{745670F2-51EA-4EA7-A414-FB609C350ED5}"/>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3">
              <a:extLst>
                <a:ext uri="{FF2B5EF4-FFF2-40B4-BE49-F238E27FC236}">
                  <a16:creationId xmlns:a16="http://schemas.microsoft.com/office/drawing/2014/main" id="{99B68E36-21CB-49F9-8DAA-F892BB3F7740}"/>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4">
              <a:extLst>
                <a:ext uri="{FF2B5EF4-FFF2-40B4-BE49-F238E27FC236}">
                  <a16:creationId xmlns:a16="http://schemas.microsoft.com/office/drawing/2014/main" id="{F07D88E7-14BD-4576-AC88-8D241E6B93BF}"/>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5">
              <a:extLst>
                <a:ext uri="{FF2B5EF4-FFF2-40B4-BE49-F238E27FC236}">
                  <a16:creationId xmlns:a16="http://schemas.microsoft.com/office/drawing/2014/main" id="{BCAAAD9F-0A1F-49A6-A4DE-A5A523C54625}"/>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6">
              <a:extLst>
                <a:ext uri="{FF2B5EF4-FFF2-40B4-BE49-F238E27FC236}">
                  <a16:creationId xmlns:a16="http://schemas.microsoft.com/office/drawing/2014/main" id="{DA1B6F50-51ED-4149-9C09-11E80089776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7">
              <a:extLst>
                <a:ext uri="{FF2B5EF4-FFF2-40B4-BE49-F238E27FC236}">
                  <a16:creationId xmlns:a16="http://schemas.microsoft.com/office/drawing/2014/main" id="{0AC74EF2-F419-4368-912E-71A0EA81D8E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8">
              <a:extLst>
                <a:ext uri="{FF2B5EF4-FFF2-40B4-BE49-F238E27FC236}">
                  <a16:creationId xmlns:a16="http://schemas.microsoft.com/office/drawing/2014/main" id="{1C171149-6E4E-4D78-AB93-8E367FDD9F43}"/>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29">
              <a:extLst>
                <a:ext uri="{FF2B5EF4-FFF2-40B4-BE49-F238E27FC236}">
                  <a16:creationId xmlns:a16="http://schemas.microsoft.com/office/drawing/2014/main" id="{A815DF7B-E424-42AB-A6AB-634DA40688E4}"/>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0">
              <a:extLst>
                <a:ext uri="{FF2B5EF4-FFF2-40B4-BE49-F238E27FC236}">
                  <a16:creationId xmlns:a16="http://schemas.microsoft.com/office/drawing/2014/main" id="{66BD8C37-8BC5-45CD-B87D-5AFE1A70DC26}"/>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1">
              <a:extLst>
                <a:ext uri="{FF2B5EF4-FFF2-40B4-BE49-F238E27FC236}">
                  <a16:creationId xmlns:a16="http://schemas.microsoft.com/office/drawing/2014/main" id="{2CEB33A3-B63A-4808-96DD-C5F24BF9ACFD}"/>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2">
              <a:extLst>
                <a:ext uri="{FF2B5EF4-FFF2-40B4-BE49-F238E27FC236}">
                  <a16:creationId xmlns:a16="http://schemas.microsoft.com/office/drawing/2014/main" id="{C313A88E-E4EB-47A3-9504-3CBEC9DA2963}"/>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4">
              <a:extLst>
                <a:ext uri="{FF2B5EF4-FFF2-40B4-BE49-F238E27FC236}">
                  <a16:creationId xmlns:a16="http://schemas.microsoft.com/office/drawing/2014/main" id="{56F05306-E858-4AD6-9044-0829EB27D9AA}"/>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5">
              <a:extLst>
                <a:ext uri="{FF2B5EF4-FFF2-40B4-BE49-F238E27FC236}">
                  <a16:creationId xmlns:a16="http://schemas.microsoft.com/office/drawing/2014/main" id="{32901447-608B-4121-B7E4-6FCEAEA2508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6">
              <a:extLst>
                <a:ext uri="{FF2B5EF4-FFF2-40B4-BE49-F238E27FC236}">
                  <a16:creationId xmlns:a16="http://schemas.microsoft.com/office/drawing/2014/main" id="{39190006-5196-47DB-99AE-94D3B7F0459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7">
              <a:extLst>
                <a:ext uri="{FF2B5EF4-FFF2-40B4-BE49-F238E27FC236}">
                  <a16:creationId xmlns:a16="http://schemas.microsoft.com/office/drawing/2014/main" id="{8604054B-C93B-45A8-AB0E-E4348614520B}"/>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8">
              <a:extLst>
                <a:ext uri="{FF2B5EF4-FFF2-40B4-BE49-F238E27FC236}">
                  <a16:creationId xmlns:a16="http://schemas.microsoft.com/office/drawing/2014/main" id="{D0EFF960-9F83-4FFE-BF82-B52577442D3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39">
              <a:extLst>
                <a:ext uri="{FF2B5EF4-FFF2-40B4-BE49-F238E27FC236}">
                  <a16:creationId xmlns:a16="http://schemas.microsoft.com/office/drawing/2014/main" id="{99D3D888-B3BA-4D97-B256-1108E2C3F2E3}"/>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0">
              <a:extLst>
                <a:ext uri="{FF2B5EF4-FFF2-40B4-BE49-F238E27FC236}">
                  <a16:creationId xmlns:a16="http://schemas.microsoft.com/office/drawing/2014/main" id="{7F59FA3C-1276-422B-80A8-04EF5B7FFB3B}"/>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1">
              <a:extLst>
                <a:ext uri="{FF2B5EF4-FFF2-40B4-BE49-F238E27FC236}">
                  <a16:creationId xmlns:a16="http://schemas.microsoft.com/office/drawing/2014/main" id="{0F1A5475-0A1C-4B1A-97EC-5E3CD806750C}"/>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2">
              <a:extLst>
                <a:ext uri="{FF2B5EF4-FFF2-40B4-BE49-F238E27FC236}">
                  <a16:creationId xmlns:a16="http://schemas.microsoft.com/office/drawing/2014/main" id="{A3DDBAEE-DF7C-4EC8-94DD-05D69B1CDE43}"/>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3">
              <a:extLst>
                <a:ext uri="{FF2B5EF4-FFF2-40B4-BE49-F238E27FC236}">
                  <a16:creationId xmlns:a16="http://schemas.microsoft.com/office/drawing/2014/main" id="{D5F93DF4-E313-489C-8E2A-B483A92DEDD8}"/>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4">
              <a:extLst>
                <a:ext uri="{FF2B5EF4-FFF2-40B4-BE49-F238E27FC236}">
                  <a16:creationId xmlns:a16="http://schemas.microsoft.com/office/drawing/2014/main" id="{4DC15CBD-9941-4E37-A8B4-F231D3B3151B}"/>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5">
              <a:extLst>
                <a:ext uri="{FF2B5EF4-FFF2-40B4-BE49-F238E27FC236}">
                  <a16:creationId xmlns:a16="http://schemas.microsoft.com/office/drawing/2014/main" id="{9ADB481C-21A1-49F8-ACE4-4CD0729D9208}"/>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6">
              <a:extLst>
                <a:ext uri="{FF2B5EF4-FFF2-40B4-BE49-F238E27FC236}">
                  <a16:creationId xmlns:a16="http://schemas.microsoft.com/office/drawing/2014/main" id="{E4D2031E-0A6F-4C49-9ED4-AB51D06F0F1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7">
              <a:extLst>
                <a:ext uri="{FF2B5EF4-FFF2-40B4-BE49-F238E27FC236}">
                  <a16:creationId xmlns:a16="http://schemas.microsoft.com/office/drawing/2014/main" id="{C44C9E42-3F3B-4C13-A2DA-02F22BA28A8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8">
              <a:extLst>
                <a:ext uri="{FF2B5EF4-FFF2-40B4-BE49-F238E27FC236}">
                  <a16:creationId xmlns:a16="http://schemas.microsoft.com/office/drawing/2014/main" id="{01353E56-76A6-4F6D-B228-D349DD153DAB}"/>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49">
              <a:extLst>
                <a:ext uri="{FF2B5EF4-FFF2-40B4-BE49-F238E27FC236}">
                  <a16:creationId xmlns:a16="http://schemas.microsoft.com/office/drawing/2014/main" id="{61622A06-0465-4E80-BE10-ABA3B3FE3DEF}"/>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0">
              <a:extLst>
                <a:ext uri="{FF2B5EF4-FFF2-40B4-BE49-F238E27FC236}">
                  <a16:creationId xmlns:a16="http://schemas.microsoft.com/office/drawing/2014/main" id="{87927BE2-A3FC-4F6C-B8B1-028431DC64BC}"/>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1">
              <a:extLst>
                <a:ext uri="{FF2B5EF4-FFF2-40B4-BE49-F238E27FC236}">
                  <a16:creationId xmlns:a16="http://schemas.microsoft.com/office/drawing/2014/main" id="{9AB4F4C4-EA49-4CC5-B240-860DE380C319}"/>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2">
              <a:extLst>
                <a:ext uri="{FF2B5EF4-FFF2-40B4-BE49-F238E27FC236}">
                  <a16:creationId xmlns:a16="http://schemas.microsoft.com/office/drawing/2014/main" id="{357BA5D2-76BC-4D95-9315-2DE8D62D55B7}"/>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3">
              <a:extLst>
                <a:ext uri="{FF2B5EF4-FFF2-40B4-BE49-F238E27FC236}">
                  <a16:creationId xmlns:a16="http://schemas.microsoft.com/office/drawing/2014/main" id="{DCED355D-42FD-4686-B0EF-0E3062E19ED4}"/>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4">
              <a:extLst>
                <a:ext uri="{FF2B5EF4-FFF2-40B4-BE49-F238E27FC236}">
                  <a16:creationId xmlns:a16="http://schemas.microsoft.com/office/drawing/2014/main" id="{0958AEB7-DBAD-45AC-9AB2-48F0F1765950}"/>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5">
              <a:extLst>
                <a:ext uri="{FF2B5EF4-FFF2-40B4-BE49-F238E27FC236}">
                  <a16:creationId xmlns:a16="http://schemas.microsoft.com/office/drawing/2014/main" id="{D21079D7-F09E-4BC4-907F-AB73704555F7}"/>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6">
              <a:extLst>
                <a:ext uri="{FF2B5EF4-FFF2-40B4-BE49-F238E27FC236}">
                  <a16:creationId xmlns:a16="http://schemas.microsoft.com/office/drawing/2014/main" id="{A704AF6D-383A-461D-9A8E-803EB90DE594}"/>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7">
              <a:extLst>
                <a:ext uri="{FF2B5EF4-FFF2-40B4-BE49-F238E27FC236}">
                  <a16:creationId xmlns:a16="http://schemas.microsoft.com/office/drawing/2014/main" id="{FC012E4A-28D8-454A-A556-8AC6B0EB0B6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8">
              <a:extLst>
                <a:ext uri="{FF2B5EF4-FFF2-40B4-BE49-F238E27FC236}">
                  <a16:creationId xmlns:a16="http://schemas.microsoft.com/office/drawing/2014/main" id="{905E96C3-CEAF-465F-98F7-C346C851D7CA}"/>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59">
              <a:extLst>
                <a:ext uri="{FF2B5EF4-FFF2-40B4-BE49-F238E27FC236}">
                  <a16:creationId xmlns:a16="http://schemas.microsoft.com/office/drawing/2014/main" id="{B96BC9E4-E5E9-4941-BC5B-77E75A08F211}"/>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0">
              <a:extLst>
                <a:ext uri="{FF2B5EF4-FFF2-40B4-BE49-F238E27FC236}">
                  <a16:creationId xmlns:a16="http://schemas.microsoft.com/office/drawing/2014/main" id="{094DCF66-2169-4747-B305-D494F1D1B5D7}"/>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1">
              <a:extLst>
                <a:ext uri="{FF2B5EF4-FFF2-40B4-BE49-F238E27FC236}">
                  <a16:creationId xmlns:a16="http://schemas.microsoft.com/office/drawing/2014/main" id="{4AEC03C8-5E0C-4AFF-AE73-885A440478E9}"/>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9" name="Freeform 62">
              <a:extLst>
                <a:ext uri="{FF2B5EF4-FFF2-40B4-BE49-F238E27FC236}">
                  <a16:creationId xmlns:a16="http://schemas.microsoft.com/office/drawing/2014/main" id="{2F0EA371-30C6-42A1-8D7F-5F691CCF4E2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Tree>
    <p:extLst>
      <p:ext uri="{BB962C8B-B14F-4D97-AF65-F5344CB8AC3E}">
        <p14:creationId xmlns:p14="http://schemas.microsoft.com/office/powerpoint/2010/main" val="11776138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B">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75" name="Text Placeholder 140">
            <a:extLst>
              <a:ext uri="{FF2B5EF4-FFF2-40B4-BE49-F238E27FC236}">
                <a16:creationId xmlns:a16="http://schemas.microsoft.com/office/drawing/2014/main" id="{F8C9875D-6ED4-4691-B4EE-6BE289CEFD87}"/>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Text Placeholder 135">
            <a:extLst>
              <a:ext uri="{FF2B5EF4-FFF2-40B4-BE49-F238E27FC236}">
                <a16:creationId xmlns:a16="http://schemas.microsoft.com/office/drawing/2014/main" id="{601F3602-2361-40F0-A995-ABA050961AB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26802196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GB"/>
              <a:t>Click to edit Master title style</a:t>
            </a:r>
            <a:endParaRPr lang="en-AU"/>
          </a:p>
        </p:txBody>
      </p:sp>
    </p:spTree>
    <p:extLst>
      <p:ext uri="{BB962C8B-B14F-4D97-AF65-F5344CB8AC3E}">
        <p14:creationId xmlns:p14="http://schemas.microsoft.com/office/powerpoint/2010/main" val="241772125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Discover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79" name="Freeform: Shape 78">
            <a:extLst>
              <a:ext uri="{FF2B5EF4-FFF2-40B4-BE49-F238E27FC236}">
                <a16:creationId xmlns:a16="http://schemas.microsoft.com/office/drawing/2014/main" id="{9821C742-34A7-4634-ABFF-1A8C76DB814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1" name="Text Placeholder 140">
            <a:extLst>
              <a:ext uri="{FF2B5EF4-FFF2-40B4-BE49-F238E27FC236}">
                <a16:creationId xmlns:a16="http://schemas.microsoft.com/office/drawing/2014/main" id="{E2C11A33-E2C2-4ED9-A0FF-F9E78469F2C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CFA768B8-D2D1-447E-9F0E-47C681CCC99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5784771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lide-Fluid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E3563E49-DAF7-4206-AAD7-38E789258387}"/>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0BA02072-FEDB-429A-A4C0-22D59D09BF0A}"/>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0ABA4448-A18D-4663-B455-EAD951F86205}"/>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8876535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Strength">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176FAE9-F8D7-45AD-AA56-97F65AF5C7CF}"/>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B87D9FE-C85C-4214-9157-DD7F3ED28A34}"/>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15BBA84-73B3-48DF-B6EE-69867E46B6EF}"/>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3873191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Stru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229705A0-38F7-4A9C-86A4-2F68DE74B02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4D897568-993B-4A02-A134-6722AC6A9865}"/>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CA8F343C-4D99-4A43-995F-05ACA5C64EB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82467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Slide-Commun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624966D-E4EA-4F50-9BB6-48291DC82572}"/>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C435E10-BA07-43CA-946E-F929538E56E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8818C800-1FD7-46E3-9513-EDED28C7D419}"/>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131766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Knowledg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54BDF27-BFAD-478C-A199-3DB667D3F5E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219F3B99-BA96-428A-8B96-08B07C39576F}"/>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E6A1775-999F-4891-AEA1-BDBEAF077E5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325861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Slide-Learnin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80" name="Freeform: Shape 79">
            <a:extLst>
              <a:ext uri="{FF2B5EF4-FFF2-40B4-BE49-F238E27FC236}">
                <a16:creationId xmlns:a16="http://schemas.microsoft.com/office/drawing/2014/main" id="{9F2674CC-72EB-4595-86BE-D02CD83455C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4" name="Text Placeholder 140">
            <a:extLst>
              <a:ext uri="{FF2B5EF4-FFF2-40B4-BE49-F238E27FC236}">
                <a16:creationId xmlns:a16="http://schemas.microsoft.com/office/drawing/2014/main" id="{C2FB46BE-AAF7-42FF-9037-1C6EE88FE3BD}"/>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62CC006-DD2A-4ACA-910F-2010703F4F3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1621343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Movemen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6725A7B3-05B9-43EC-BD6A-2951B787802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3AF26A12-2ED5-4400-ADF5-846B94638FB6}"/>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EDA5586F-18E7-4601-96CA-50CD2AA81EC8}"/>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6385034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B-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C553431B-6092-48C5-AD7C-F30516D7A38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2" name="Text Placeholder 140">
            <a:extLst>
              <a:ext uri="{FF2B5EF4-FFF2-40B4-BE49-F238E27FC236}">
                <a16:creationId xmlns:a16="http://schemas.microsoft.com/office/drawing/2014/main" id="{B4389B36-E541-48E7-A912-C35EE13572D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BA1EDDF-3973-431D-958F-640EC310C4D6}"/>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995718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C">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12204000" cy="6857998"/>
          </a:xfrm>
          <a:solidFill>
            <a:schemeClr val="bg1">
              <a:lumMod val="85000"/>
            </a:schemeClr>
          </a:solidFill>
        </p:spPr>
        <p:txBody>
          <a:bodyPr lIns="360000" tIns="360000" rIns="360000" bIns="360000">
            <a:normAutofit/>
          </a:bodyPr>
          <a:lstStyle>
            <a:lvl1pPr algn="r">
              <a:defRPr sz="1600">
                <a:solidFill>
                  <a:schemeClr val="tx1">
                    <a:lumMod val="50000"/>
                    <a:lumOff val="50000"/>
                  </a:schemeClr>
                </a:solidFill>
              </a:defRPr>
            </a:lvl1pPr>
          </a:lstStyle>
          <a:p>
            <a:r>
              <a:rPr lang="en-GB" noProof="0"/>
              <a:t>Click icon to add picture</a:t>
            </a:r>
            <a:endParaRPr lang="en-AU" noProof="0"/>
          </a:p>
        </p:txBody>
      </p:sp>
      <p:sp>
        <p:nvSpPr>
          <p:cNvPr id="73" name="Subtitle 72">
            <a:extLst>
              <a:ext uri="{FF2B5EF4-FFF2-40B4-BE49-F238E27FC236}">
                <a16:creationId xmlns:a16="http://schemas.microsoft.com/office/drawing/2014/main" id="{2993D1DC-23D0-40CA-BA80-0CCA239AC610}"/>
              </a:ext>
            </a:extLst>
          </p:cNvPr>
          <p:cNvSpPr>
            <a:spLocks noGrp="1"/>
          </p:cNvSpPr>
          <p:nvPr>
            <p:ph type="subTitle" idx="1" hasCustomPrompt="1"/>
          </p:nvPr>
        </p:nvSpPr>
        <p:spPr>
          <a:xfrm>
            <a:off x="0" y="0"/>
            <a:ext cx="5729283" cy="6857998"/>
          </a:xfrm>
          <a:custGeom>
            <a:avLst/>
            <a:gdLst>
              <a:gd name="connsiteX0" fmla="*/ 0 w 5729283"/>
              <a:gd name="connsiteY0" fmla="*/ 0 h 6857998"/>
              <a:gd name="connsiteX1" fmla="*/ 4311112 w 5729283"/>
              <a:gd name="connsiteY1" fmla="*/ 0 h 6857998"/>
              <a:gd name="connsiteX2" fmla="*/ 5729283 w 5729283"/>
              <a:gd name="connsiteY2" fmla="*/ 5316930 h 6857998"/>
              <a:gd name="connsiteX3" fmla="*/ 0 w 5729283"/>
              <a:gd name="connsiteY3" fmla="*/ 6857998 h 6857998"/>
            </a:gdLst>
            <a:ahLst/>
            <a:cxnLst>
              <a:cxn ang="0">
                <a:pos x="connsiteX0" y="connsiteY0"/>
              </a:cxn>
              <a:cxn ang="0">
                <a:pos x="connsiteX1" y="connsiteY1"/>
              </a:cxn>
              <a:cxn ang="0">
                <a:pos x="connsiteX2" y="connsiteY2"/>
              </a:cxn>
              <a:cxn ang="0">
                <a:pos x="connsiteX3" y="connsiteY3"/>
              </a:cxn>
            </a:cxnLst>
            <a:rect l="l" t="t" r="r" b="b"/>
            <a:pathLst>
              <a:path w="5729283" h="6857998">
                <a:moveTo>
                  <a:pt x="0" y="0"/>
                </a:moveTo>
                <a:lnTo>
                  <a:pt x="4311112" y="0"/>
                </a:lnTo>
                <a:lnTo>
                  <a:pt x="5729283" y="5316930"/>
                </a:lnTo>
                <a:lnTo>
                  <a:pt x="0" y="6857998"/>
                </a:lnTo>
                <a:close/>
              </a:path>
            </a:pathLst>
          </a:custGeom>
          <a:solidFill>
            <a:schemeClr val="bg1">
              <a:alpha val="80000"/>
            </a:schemeClr>
          </a:solidFill>
        </p:spPr>
        <p:txBody>
          <a:bodyPr wrap="square" lIns="576000" tIns="2484000" rIns="1404000" anchor="t" anchorCtr="0">
            <a:noAutofit/>
          </a:bodyPr>
          <a:lstStyle>
            <a:lvl1pPr marL="0" indent="0" algn="l">
              <a:spcAft>
                <a:spcPts val="12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37" name="Text Placeholder 135">
            <a:extLst>
              <a:ext uri="{FF2B5EF4-FFF2-40B4-BE49-F238E27FC236}">
                <a16:creationId xmlns:a16="http://schemas.microsoft.com/office/drawing/2014/main" id="{081B6B67-7D18-4A84-A9C8-F8EB715A3FB3}"/>
              </a:ext>
            </a:extLst>
          </p:cNvPr>
          <p:cNvSpPr>
            <a:spLocks noGrp="1" noChangeAspect="1"/>
          </p:cNvSpPr>
          <p:nvPr>
            <p:ph type="body" sz="quarter" idx="14" hasCustomPrompt="1"/>
          </p:nvPr>
        </p:nvSpPr>
        <p:spPr>
          <a:xfrm>
            <a:off x="607255" y="616633"/>
            <a:ext cx="1440000" cy="1440000"/>
          </a:xfrm>
          <a:blipFill dpi="0" rotWithShape="1">
            <a:blip r:embed="rId2" cstate="email">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39" name="Text Placeholder 140">
            <a:extLst>
              <a:ext uri="{FF2B5EF4-FFF2-40B4-BE49-F238E27FC236}">
                <a16:creationId xmlns:a16="http://schemas.microsoft.com/office/drawing/2014/main" id="{57544754-61DA-4535-96B6-21D24A61885D}"/>
              </a:ext>
            </a:extLst>
          </p:cNvPr>
          <p:cNvSpPr>
            <a:spLocks noGrp="1"/>
          </p:cNvSpPr>
          <p:nvPr>
            <p:ph type="body" sz="quarter" idx="16" hasCustomPrompt="1"/>
          </p:nvPr>
        </p:nvSpPr>
        <p:spPr>
          <a:xfrm>
            <a:off x="500063" y="5265337"/>
            <a:ext cx="3567112"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8" name="Text Placeholder 135">
            <a:extLst>
              <a:ext uri="{FF2B5EF4-FFF2-40B4-BE49-F238E27FC236}">
                <a16:creationId xmlns:a16="http://schemas.microsoft.com/office/drawing/2014/main" id="{08BE5594-C448-4AC9-B08C-E09264A1634F}"/>
              </a:ext>
            </a:extLst>
          </p:cNvPr>
          <p:cNvSpPr>
            <a:spLocks noGrp="1"/>
          </p:cNvSpPr>
          <p:nvPr>
            <p:ph type="body" sz="quarter" idx="17" hasCustomPrompt="1"/>
          </p:nvPr>
        </p:nvSpPr>
        <p:spPr>
          <a:xfrm>
            <a:off x="607255" y="52093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4439700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lide B-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86F4D0A5-6CC7-400E-9C3C-0694666F6F8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C8E1928D-065A-4AB1-9DF2-3C1374F8D11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11A1BDE-E875-46F4-AFCD-40A301028118}"/>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9607591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B-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44E114E6-BD85-4C72-BAB6-6A2A343DA8D5}"/>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3156ADEC-0272-4274-9765-6F13B085BBDE}"/>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13892CA3-1F3C-40B3-9F82-3B2099571FB1}"/>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014751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 B-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FCFB8DF9-51A8-485E-9F12-E5A3330F489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2DDB1C3D-68C3-412D-8EB3-97570F00136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8C843FD-33AA-4EEC-9FDF-27DC52E9A1E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34256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 B-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9C7F53C6-9053-440C-8E3D-971AFB12FFFC}"/>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7AF040AB-A5DC-4D6D-B6BA-75BCAFC7AAFC}"/>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51F7505-AB35-46E5-9D36-6EFD604C99AC}"/>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26421944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B-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54420FA1-8DAE-4658-86CF-B5658CDC24E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234B86AF-61C0-4BEF-AED9-AB6E1045862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1EC55AF-72F6-4B80-B565-E4736853BBD5}"/>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014275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B-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C8A16490-7A25-479D-8887-224357329F5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E5F69457-834C-4B3E-AF4C-CDBC7D6FC8A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C135A83-4349-4D19-A851-56FC171B943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798071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EABDE6FE-819A-4678-A6E8-009E38A1A56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3"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FD7259D0-6B32-4DE1-8F13-A21A1C988BF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D42A6F0E-E106-4C5B-90DE-D6097D2850F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263184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C-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60928" t="-30644" r="-107570"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8" name="Text Placeholder 140">
            <a:extLst>
              <a:ext uri="{FF2B5EF4-FFF2-40B4-BE49-F238E27FC236}">
                <a16:creationId xmlns:a16="http://schemas.microsoft.com/office/drawing/2014/main" id="{4CE4066F-5CB1-43C1-8385-16A6CA0296A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7C590671-A7C1-4FD2-8937-335D342E216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8898085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C-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122106" t="-35294" r="-54327"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C88C7B38-255E-4D79-80C8-2A025E1CFAC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C7B1783-9A42-4500-B3D5-978D81F02062}"/>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71756115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ction Header C-Strength">
    <p:bg>
      <p:bgPr>
        <a:blipFill>
          <a:blip r:embed="rId2"/>
          <a:stretch>
            <a:fillRect/>
          </a:stretch>
        </a:blipFill>
        <a:effectLst/>
      </p:bgPr>
    </p:b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5179" t="-40292" r="-67666" b="-4637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B37A7C5F-6C97-4907-9B6E-CAD54B542D5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9411580-DB87-4A03-8CAA-0596920BA9B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7656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partner">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2494666" y="686883"/>
            <a:ext cx="3765573"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a:blipFill>
            <a:blip r:embed="rId2"/>
            <a:stretch>
              <a:fillRect/>
            </a:stretch>
          </a:blipFill>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3" name="Picture Placeholder 2">
            <a:extLst>
              <a:ext uri="{FF2B5EF4-FFF2-40B4-BE49-F238E27FC236}">
                <a16:creationId xmlns:a16="http://schemas.microsoft.com/office/drawing/2014/main" id="{441F2942-2F48-4595-B815-42D3F57C14B8}"/>
              </a:ext>
            </a:extLst>
          </p:cNvPr>
          <p:cNvSpPr>
            <a:spLocks noGrp="1"/>
          </p:cNvSpPr>
          <p:nvPr>
            <p:ph type="pic" sz="quarter" idx="18" hasCustomPrompt="1"/>
          </p:nvPr>
        </p:nvSpPr>
        <p:spPr>
          <a:xfrm>
            <a:off x="500062" y="5410200"/>
            <a:ext cx="1939655" cy="923925"/>
          </a:xfrm>
        </p:spPr>
        <p:txBody>
          <a:bodyPr/>
          <a:lstStyle>
            <a:lvl1pPr>
              <a:defRPr sz="1600">
                <a:solidFill>
                  <a:schemeClr val="bg1"/>
                </a:solidFill>
              </a:defRPr>
            </a:lvl1pPr>
          </a:lstStyle>
          <a:p>
            <a:r>
              <a:rPr lang="en-AU" dirty="0"/>
              <a:t>Click to add partner logos</a:t>
            </a:r>
          </a:p>
        </p:txBody>
      </p:sp>
      <p:sp>
        <p:nvSpPr>
          <p:cNvPr id="79" name="Picture Placeholder 2">
            <a:extLst>
              <a:ext uri="{FF2B5EF4-FFF2-40B4-BE49-F238E27FC236}">
                <a16:creationId xmlns:a16="http://schemas.microsoft.com/office/drawing/2014/main" id="{649337E6-8710-4F9B-AE53-FDDFC8849CF6}"/>
              </a:ext>
            </a:extLst>
          </p:cNvPr>
          <p:cNvSpPr>
            <a:spLocks noGrp="1"/>
          </p:cNvSpPr>
          <p:nvPr>
            <p:ph type="pic" sz="quarter" idx="19" hasCustomPrompt="1"/>
          </p:nvPr>
        </p:nvSpPr>
        <p:spPr>
          <a:xfrm>
            <a:off x="2601859" y="5410200"/>
            <a:ext cx="1939655" cy="923925"/>
          </a:xfrm>
        </p:spPr>
        <p:txBody>
          <a:bodyPr/>
          <a:lstStyle>
            <a:lvl1pPr>
              <a:defRPr sz="1600">
                <a:solidFill>
                  <a:schemeClr val="bg1"/>
                </a:solidFill>
              </a:defRPr>
            </a:lvl1pPr>
          </a:lstStyle>
          <a:p>
            <a:r>
              <a:rPr lang="en-AU" dirty="0"/>
              <a:t>Click to add partner logos</a:t>
            </a:r>
          </a:p>
        </p:txBody>
      </p:sp>
      <p:sp>
        <p:nvSpPr>
          <p:cNvPr id="80" name="Picture Placeholder 2">
            <a:extLst>
              <a:ext uri="{FF2B5EF4-FFF2-40B4-BE49-F238E27FC236}">
                <a16:creationId xmlns:a16="http://schemas.microsoft.com/office/drawing/2014/main" id="{2E04A960-7ECB-4B73-A38E-482CE39F43DB}"/>
              </a:ext>
            </a:extLst>
          </p:cNvPr>
          <p:cNvSpPr>
            <a:spLocks noGrp="1"/>
          </p:cNvSpPr>
          <p:nvPr>
            <p:ph type="pic" sz="quarter" idx="20" hasCustomPrompt="1"/>
          </p:nvPr>
        </p:nvSpPr>
        <p:spPr>
          <a:xfrm>
            <a:off x="4703656" y="5410200"/>
            <a:ext cx="1939655" cy="923925"/>
          </a:xfrm>
        </p:spPr>
        <p:txBody>
          <a:bodyPr/>
          <a:lstStyle>
            <a:lvl1pPr>
              <a:defRPr sz="1600">
                <a:solidFill>
                  <a:schemeClr val="bg1"/>
                </a:solidFill>
              </a:defRPr>
            </a:lvl1pPr>
          </a:lstStyle>
          <a:p>
            <a:r>
              <a:rPr lang="en-AU" dirty="0"/>
              <a:t>Click to add partner logos</a:t>
            </a:r>
          </a:p>
        </p:txBody>
      </p:sp>
      <p:sp>
        <p:nvSpPr>
          <p:cNvPr id="81" name="Text Placeholder 135">
            <a:extLst>
              <a:ext uri="{FF2B5EF4-FFF2-40B4-BE49-F238E27FC236}">
                <a16:creationId xmlns:a16="http://schemas.microsoft.com/office/drawing/2014/main" id="{440AA25A-4016-4893-8A83-7E4393420338}"/>
              </a:ext>
            </a:extLst>
          </p:cNvPr>
          <p:cNvSpPr>
            <a:spLocks noGrp="1"/>
          </p:cNvSpPr>
          <p:nvPr>
            <p:ph type="body" sz="quarter" idx="21" hasCustomPrompt="1"/>
          </p:nvPr>
        </p:nvSpPr>
        <p:spPr>
          <a:xfrm>
            <a:off x="2601859" y="630906"/>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72463026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ection Header C-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6836" t="-3166" r="-52387" b="-578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47EAFC36-6B42-4718-B950-E73D679183E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2C5AC15-2F83-4DFF-A7D6-FDC451DF0F79}"/>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9204199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Header C-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7082" t="-12072" r="-54824" b="-15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9A35FC83-B4F8-4E38-8B51-53931CF7E2CB}"/>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9D845B7-610D-45D7-886B-50A578383BF7}"/>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192081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ection Header C-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0012" t="-12876" r="-48014" b="-132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97A5019C-6BF2-4398-8DAA-FF283C94EA0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47F16148-6109-4250-8F2B-85B5C621F02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5545353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Header C-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53571" t="-17583" r="-76930" b="-3028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77A3F8CD-5F2E-491B-926F-DCC7B4CAEC7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495759F-BC16-45E8-9CE1-BF7AC6B52D0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4847522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ection Header C-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a:blipFill>
            <a:blip r:embed="rId2"/>
            <a:stretch>
              <a:fillRect/>
            </a:stretch>
          </a:blipFill>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3" cstate="screen">
              <a:extLst>
                <a:ext uri="{28A0092B-C50C-407E-A947-70E740481C1C}">
                  <a14:useLocalDpi xmlns:a14="http://schemas.microsoft.com/office/drawing/2010/main"/>
                </a:ext>
              </a:extLst>
            </a:blip>
            <a:srcRect/>
            <a:stretch>
              <a:fillRect l="-39968" t="-3581" r="-35868" b="-881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06AF1983-185F-47DE-98ED-8E65C1C77DFD}"/>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D9D2841-CD85-42CB-9788-F269FA32FEC4}"/>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61214058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30970986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13741"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229001401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8" y="1532415"/>
            <a:ext cx="11408407"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9324917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8" y="1532415"/>
            <a:ext cx="11408407"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363440542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7559430" cy="592453"/>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6447022"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8136900" y="433468"/>
            <a:ext cx="3621629" cy="5739039"/>
          </a:xfrm>
          <a:blipFill>
            <a:blip r:embed="rId2" cstate="screen">
              <a:extLst>
                <a:ext uri="{28A0092B-C50C-407E-A947-70E740481C1C}">
                  <a14:useLocalDpi xmlns:a14="http://schemas.microsoft.com/office/drawing/2010/main"/>
                </a:ext>
              </a:extLst>
            </a:blip>
            <a:srcRect/>
            <a:stretch>
              <a:fillRect l="-25545" t="-2787" r="-25545" b="-2787"/>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10" name="Media Placeholder 5">
            <a:extLst>
              <a:ext uri="{FF2B5EF4-FFF2-40B4-BE49-F238E27FC236}">
                <a16:creationId xmlns:a16="http://schemas.microsoft.com/office/drawing/2014/main" id="{D4618085-6A58-496C-A30D-555A1C153755}"/>
              </a:ext>
            </a:extLst>
          </p:cNvPr>
          <p:cNvSpPr>
            <a:spLocks noGrp="1"/>
          </p:cNvSpPr>
          <p:nvPr>
            <p:ph type="media" sz="quarter" idx="17" hasCustomPrompt="1"/>
          </p:nvPr>
        </p:nvSpPr>
        <p:spPr>
          <a:xfrm>
            <a:off x="433469" y="2124868"/>
            <a:ext cx="7442318" cy="4047639"/>
          </a:xfrm>
          <a:solidFill>
            <a:schemeClr val="bg1">
              <a:lumMod val="85000"/>
            </a:schemeClr>
          </a:solidFill>
        </p:spPr>
        <p:txBody>
          <a:bodyPr/>
          <a:lstStyle>
            <a:lvl1pPr>
              <a:defRPr sz="1600">
                <a:solidFill>
                  <a:schemeClr val="tx1">
                    <a:lumMod val="50000"/>
                    <a:lumOff val="50000"/>
                  </a:schemeClr>
                </a:solidFill>
              </a:defRPr>
            </a:lvl1pPr>
          </a:lstStyle>
          <a:p>
            <a:r>
              <a:rPr lang="en-AU" dirty="0"/>
              <a:t>Click icon to add video </a:t>
            </a:r>
          </a:p>
        </p:txBody>
      </p:sp>
      <p:sp>
        <p:nvSpPr>
          <p:cNvPr id="2" name="Date Placeholder 1">
            <a:extLst>
              <a:ext uri="{FF2B5EF4-FFF2-40B4-BE49-F238E27FC236}">
                <a16:creationId xmlns:a16="http://schemas.microsoft.com/office/drawing/2014/main" id="{F48E018D-B91E-4FCF-8E3D-E1119B796B64}"/>
              </a:ext>
            </a:extLst>
          </p:cNvPr>
          <p:cNvSpPr>
            <a:spLocks noGrp="1"/>
          </p:cNvSpPr>
          <p:nvPr>
            <p:ph type="dt" sz="half" idx="18"/>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E0674060-CB40-4866-BC46-412241E584C8}"/>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4437359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B-partner">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a:blipFill>
            <a:blip r:embed="rId2"/>
            <a:stretch>
              <a:fillRect/>
            </a:stretch>
          </a:blipFill>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Picture Placeholder 2">
            <a:extLst>
              <a:ext uri="{FF2B5EF4-FFF2-40B4-BE49-F238E27FC236}">
                <a16:creationId xmlns:a16="http://schemas.microsoft.com/office/drawing/2014/main" id="{A60525C7-BF5C-4763-BFD2-4489EB5B78B7}"/>
              </a:ext>
            </a:extLst>
          </p:cNvPr>
          <p:cNvSpPr>
            <a:spLocks noGrp="1"/>
          </p:cNvSpPr>
          <p:nvPr>
            <p:ph type="pic" sz="quarter" idx="18" hasCustomPrompt="1"/>
          </p:nvPr>
        </p:nvSpPr>
        <p:spPr>
          <a:xfrm>
            <a:off x="500062"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7" name="Picture Placeholder 2">
            <a:extLst>
              <a:ext uri="{FF2B5EF4-FFF2-40B4-BE49-F238E27FC236}">
                <a16:creationId xmlns:a16="http://schemas.microsoft.com/office/drawing/2014/main" id="{2B0AC9A8-08B7-4674-84A9-EE81504DB88C}"/>
              </a:ext>
            </a:extLst>
          </p:cNvPr>
          <p:cNvSpPr>
            <a:spLocks noGrp="1"/>
          </p:cNvSpPr>
          <p:nvPr>
            <p:ph type="pic" sz="quarter" idx="19" hasCustomPrompt="1"/>
          </p:nvPr>
        </p:nvSpPr>
        <p:spPr>
          <a:xfrm>
            <a:off x="2601859"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8" name="Picture Placeholder 2">
            <a:extLst>
              <a:ext uri="{FF2B5EF4-FFF2-40B4-BE49-F238E27FC236}">
                <a16:creationId xmlns:a16="http://schemas.microsoft.com/office/drawing/2014/main" id="{05998953-BBE0-4246-B9BC-50453554F00A}"/>
              </a:ext>
            </a:extLst>
          </p:cNvPr>
          <p:cNvSpPr>
            <a:spLocks noGrp="1"/>
          </p:cNvSpPr>
          <p:nvPr>
            <p:ph type="pic" sz="quarter" idx="20" hasCustomPrompt="1"/>
          </p:nvPr>
        </p:nvSpPr>
        <p:spPr>
          <a:xfrm>
            <a:off x="4703656"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132" name="Text Placeholder 140">
            <a:extLst>
              <a:ext uri="{FF2B5EF4-FFF2-40B4-BE49-F238E27FC236}">
                <a16:creationId xmlns:a16="http://schemas.microsoft.com/office/drawing/2014/main" id="{CF59814C-B444-4ECE-A32B-683E53AD2059}"/>
              </a:ext>
            </a:extLst>
          </p:cNvPr>
          <p:cNvSpPr>
            <a:spLocks noGrp="1"/>
          </p:cNvSpPr>
          <p:nvPr>
            <p:ph type="body" sz="quarter" idx="17" hasCustomPrompt="1"/>
          </p:nvPr>
        </p:nvSpPr>
        <p:spPr>
          <a:xfrm>
            <a:off x="2494666" y="686883"/>
            <a:ext cx="3776837"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4" name="Text Placeholder 135">
            <a:extLst>
              <a:ext uri="{FF2B5EF4-FFF2-40B4-BE49-F238E27FC236}">
                <a16:creationId xmlns:a16="http://schemas.microsoft.com/office/drawing/2014/main" id="{4AA778C4-F038-4603-85A2-34141147C14C}"/>
              </a:ext>
            </a:extLst>
          </p:cNvPr>
          <p:cNvSpPr>
            <a:spLocks noGrp="1"/>
          </p:cNvSpPr>
          <p:nvPr>
            <p:ph type="body" sz="quarter" idx="21" hasCustomPrompt="1"/>
          </p:nvPr>
        </p:nvSpPr>
        <p:spPr>
          <a:xfrm>
            <a:off x="2601859" y="630906"/>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291661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04B5C923-130F-4CE2-B289-D278C823149A}"/>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82AA6262-DA14-43FE-B7AA-479C75CB9FFA}"/>
              </a:ext>
            </a:extLst>
          </p:cNvPr>
          <p:cNvSpPr>
            <a:spLocks noGrp="1"/>
          </p:cNvSpPr>
          <p:nvPr>
            <p:ph type="dt" sz="half" idx="17"/>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12F1FC4A-C989-4916-B28D-469943DEEFD4}"/>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7462895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3894165"/>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4BF7CC0-017F-45FE-92AB-638C82778A12}"/>
              </a:ext>
            </a:extLst>
          </p:cNvPr>
          <p:cNvSpPr>
            <a:spLocks noGrp="1"/>
          </p:cNvSpPr>
          <p:nvPr>
            <p:ph type="ftr" sz="quarter" idx="17"/>
          </p:nvPr>
        </p:nvSpPr>
        <p:spPr/>
        <p:txBody>
          <a:bodyPr/>
          <a:lstStyle/>
          <a:p>
            <a:endParaRPr lang="en-AU" noProof="0" dirty="0"/>
          </a:p>
        </p:txBody>
      </p:sp>
      <p:sp>
        <p:nvSpPr>
          <p:cNvPr id="16" name="Picture Placeholder 8">
            <a:extLst>
              <a:ext uri="{FF2B5EF4-FFF2-40B4-BE49-F238E27FC236}">
                <a16:creationId xmlns:a16="http://schemas.microsoft.com/office/drawing/2014/main" id="{D5D96E0D-0308-450C-A1B8-18356D2C1715}"/>
              </a:ext>
            </a:extLst>
          </p:cNvPr>
          <p:cNvSpPr>
            <a:spLocks noGrp="1"/>
          </p:cNvSpPr>
          <p:nvPr>
            <p:ph type="pic" sz="quarter" idx="21"/>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84117D5A-86B7-4AD4-AEA3-09FD38F3CFB8}"/>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0AF26E98-E7B3-401C-BBD3-44AED288710C}"/>
              </a:ext>
            </a:extLst>
          </p:cNvPr>
          <p:cNvSpPr>
            <a:spLocks noGrp="1"/>
          </p:cNvSpPr>
          <p:nvPr>
            <p:ph type="dt" sz="half" idx="25"/>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E353FC3F-C9AF-4833-9D51-51399AED9176}"/>
              </a:ext>
            </a:extLst>
          </p:cNvPr>
          <p:cNvSpPr>
            <a:spLocks noGrp="1"/>
          </p:cNvSpPr>
          <p:nvPr>
            <p:ph type="sldNum" sz="quarter" idx="26"/>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0239736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C0DA04E8-A36A-4835-AEDD-DEE7F9EE0FA4}"/>
              </a:ext>
            </a:extLst>
          </p:cNvPr>
          <p:cNvSpPr>
            <a:spLocks noGrp="1"/>
          </p:cNvSpPr>
          <p:nvPr>
            <p:ph type="ftr" sz="quarter" idx="18"/>
          </p:nvPr>
        </p:nvSpPr>
        <p:spPr/>
        <p:txBody>
          <a:bodyPr/>
          <a:lstStyle/>
          <a:p>
            <a:endParaRPr lang="en-AU" noProof="0" dirty="0"/>
          </a:p>
        </p:txBody>
      </p:sp>
      <p:sp>
        <p:nvSpPr>
          <p:cNvPr id="11" name="Picture Placeholder 8">
            <a:extLst>
              <a:ext uri="{FF2B5EF4-FFF2-40B4-BE49-F238E27FC236}">
                <a16:creationId xmlns:a16="http://schemas.microsoft.com/office/drawing/2014/main" id="{2EBC3B63-F8E6-4CD5-A3CE-0A68BD6D24E9}"/>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2" name="Picture Placeholder 8">
            <a:extLst>
              <a:ext uri="{FF2B5EF4-FFF2-40B4-BE49-F238E27FC236}">
                <a16:creationId xmlns:a16="http://schemas.microsoft.com/office/drawing/2014/main" id="{E739982C-B3F1-49FA-A015-50C5BA9FD40B}"/>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3" name="Picture Placeholder 8">
            <a:extLst>
              <a:ext uri="{FF2B5EF4-FFF2-40B4-BE49-F238E27FC236}">
                <a16:creationId xmlns:a16="http://schemas.microsoft.com/office/drawing/2014/main" id="{31841E0A-6DB9-42D0-BD80-57DE7F80C2ED}"/>
              </a:ext>
            </a:extLst>
          </p:cNvPr>
          <p:cNvSpPr>
            <a:spLocks noGrp="1"/>
          </p:cNvSpPr>
          <p:nvPr>
            <p:ph type="pic" sz="quarter" idx="2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5D3F4A80-45A0-4953-8364-5BB35BEE19EA}"/>
              </a:ext>
            </a:extLst>
          </p:cNvPr>
          <p:cNvSpPr>
            <a:spLocks noGrp="1"/>
          </p:cNvSpPr>
          <p:nvPr>
            <p:ph type="dt" sz="half" idx="27"/>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849BD119-1E9F-42C8-BBE3-BA1D5B3AB4DB}"/>
              </a:ext>
            </a:extLst>
          </p:cNvPr>
          <p:cNvSpPr>
            <a:spLocks noGrp="1"/>
          </p:cNvSpPr>
          <p:nvPr>
            <p:ph type="sldNum" sz="quarter" idx="2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262753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7FCC5649-0B68-4930-83FB-57F771940674}"/>
              </a:ext>
            </a:extLst>
          </p:cNvPr>
          <p:cNvSpPr>
            <a:spLocks noGrp="1"/>
          </p:cNvSpPr>
          <p:nvPr>
            <p:ph type="ftr" sz="quarter" idx="19"/>
          </p:nvPr>
        </p:nvSpPr>
        <p:spPr/>
        <p:txBody>
          <a:bodyPr/>
          <a:lstStyle/>
          <a:p>
            <a:endParaRPr lang="en-AU" noProof="0" dirty="0"/>
          </a:p>
        </p:txBody>
      </p:sp>
      <p:sp>
        <p:nvSpPr>
          <p:cNvPr id="16" name="Picture Placeholder 8">
            <a:extLst>
              <a:ext uri="{FF2B5EF4-FFF2-40B4-BE49-F238E27FC236}">
                <a16:creationId xmlns:a16="http://schemas.microsoft.com/office/drawing/2014/main" id="{1A6C2717-A40C-4B91-A59E-476ABCBFA49D}"/>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E5CE3F13-4F10-496E-9AF5-EB9AD5EEB8CD}"/>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8" name="Picture Placeholder 8">
            <a:extLst>
              <a:ext uri="{FF2B5EF4-FFF2-40B4-BE49-F238E27FC236}">
                <a16:creationId xmlns:a16="http://schemas.microsoft.com/office/drawing/2014/main" id="{4F400719-C365-4225-A532-5F986A18ECA4}"/>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9" name="Picture Placeholder 8">
            <a:extLst>
              <a:ext uri="{FF2B5EF4-FFF2-40B4-BE49-F238E27FC236}">
                <a16:creationId xmlns:a16="http://schemas.microsoft.com/office/drawing/2014/main" id="{2B1DF00D-30B2-490C-B3B2-6E92730487D7}"/>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6AADCC63-20FE-4D59-BB93-369A8D612D40}"/>
              </a:ext>
            </a:extLst>
          </p:cNvPr>
          <p:cNvSpPr>
            <a:spLocks noGrp="1"/>
          </p:cNvSpPr>
          <p:nvPr>
            <p:ph type="dt" sz="half" idx="26"/>
          </p:nvPr>
        </p:nvSpPr>
        <p:spPr/>
        <p:txBody>
          <a:bodyPr/>
          <a:lstStyle/>
          <a:p>
            <a:fld id="{15C1EA3C-26E9-4B87-838B-C7B127160328}" type="datetime1">
              <a:rPr lang="en-AU" noProof="0" smtClean="0"/>
              <a:t>3/8/2026</a:t>
            </a:fld>
            <a:endParaRPr lang="en-AU" noProof="0" dirty="0"/>
          </a:p>
        </p:txBody>
      </p:sp>
      <p:sp>
        <p:nvSpPr>
          <p:cNvPr id="6" name="Slide Number Placeholder 5">
            <a:extLst>
              <a:ext uri="{FF2B5EF4-FFF2-40B4-BE49-F238E27FC236}">
                <a16:creationId xmlns:a16="http://schemas.microsoft.com/office/drawing/2014/main" id="{F4F80D9D-A3A2-4222-913D-0FD981A9D57E}"/>
              </a:ext>
            </a:extLst>
          </p:cNvPr>
          <p:cNvSpPr>
            <a:spLocks noGrp="1"/>
          </p:cNvSpPr>
          <p:nvPr>
            <p:ph type="sldNum" sz="quarter" idx="27"/>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31090125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email">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835249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821851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6" y="1532415"/>
            <a:ext cx="11408409"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283428558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7"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779B32D-F9FA-4261-B185-C59FA1578162}"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24765"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846504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653400A-F88E-43AE-A990-A2146D650ECD}"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7" y="1532415"/>
            <a:ext cx="11408408"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28486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0F757AC4-CA73-4AA5-94CF-7FC707DB7435}" type="datetime1">
              <a:rPr lang="en-AU" noProof="0" smtClean="0"/>
              <a:t>3/8/2026</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11408408" cy="4459189"/>
          </a:xfrm>
        </p:spPr>
        <p:txBody>
          <a:bodyPr numCol="3" spcCol="360000"/>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Tree>
    <p:extLst>
      <p:ext uri="{BB962C8B-B14F-4D97-AF65-F5344CB8AC3E}">
        <p14:creationId xmlns:p14="http://schemas.microsoft.com/office/powerpoint/2010/main" val="144233490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26" Type="http://schemas.openxmlformats.org/officeDocument/2006/relationships/image" Target="../media/image1.png"/><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theme" Target="../theme/theme2.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3.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GB" noProof="0"/>
              <a:t>Click to edit Master title style</a:t>
            </a:r>
            <a:endParaRPr lang="en-AU" noProof="0" dirty="0"/>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6" y="1532415"/>
            <a:ext cx="11408409" cy="4376944"/>
          </a:xfrm>
          <a:prstGeom prst="rect">
            <a:avLst/>
          </a:prstGeom>
        </p:spPr>
        <p:txBody>
          <a:bodyPr vert="horz" lIns="91440" tIns="45720" rIns="91440" bIns="45720" rtlCol="0">
            <a:noAutofit/>
          </a:bodyPr>
          <a:lstStyle/>
          <a:p>
            <a:pPr lvl="0"/>
            <a:r>
              <a:rPr lang="en-GB" noProof="0"/>
              <a:t>Click to edit Master text styles</a:t>
            </a:r>
          </a:p>
          <a:p>
            <a:pPr lvl="1"/>
            <a:r>
              <a:rPr lang="en-GB" noProof="0"/>
              <a:t>Second level</a:t>
            </a:r>
          </a:p>
          <a:p>
            <a:pPr lvl="2"/>
            <a:r>
              <a:rPr lang="en-GB" noProof="0"/>
              <a:t>Third level</a:t>
            </a:r>
          </a:p>
          <a:p>
            <a:pPr lvl="3"/>
            <a:r>
              <a:rPr lang="en-GB" noProof="0"/>
              <a:t>Fourth level</a:t>
            </a:r>
          </a:p>
          <a:p>
            <a:pPr lvl="4"/>
            <a:r>
              <a:rPr lang="en-GB" noProof="0"/>
              <a:t>Fifth level</a:t>
            </a:r>
            <a:endParaRPr lang="en-AU" noProof="0" dirty="0"/>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3/8/2026</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316357" y="6172501"/>
            <a:ext cx="8035422"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59" y="6172501"/>
            <a:ext cx="846000"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22"/>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1274833569"/>
      </p:ext>
    </p:extLst>
  </p:cSld>
  <p:clrMap bg1="lt1" tx1="dk1" bg2="lt2" tx2="dk2" accent1="accent1" accent2="accent2" accent3="accent3" accent4="accent4" accent5="accent5" accent6="accent6" hlink="hlink" folHlink="folHlink"/>
  <p:sldLayoutIdLst>
    <p:sldLayoutId id="2147483664" r:id="rId1"/>
    <p:sldLayoutId id="2147483666" r:id="rId2"/>
    <p:sldLayoutId id="2147483663" r:id="rId3"/>
    <p:sldLayoutId id="2147483765" r:id="rId4"/>
    <p:sldLayoutId id="2147483766" r:id="rId5"/>
    <p:sldLayoutId id="2147483667" r:id="rId6"/>
    <p:sldLayoutId id="2147483713" r:id="rId7"/>
    <p:sldLayoutId id="2147483668" r:id="rId8"/>
    <p:sldLayoutId id="2147483669" r:id="rId9"/>
    <p:sldLayoutId id="2147483649" r:id="rId10"/>
    <p:sldLayoutId id="2147483656" r:id="rId11"/>
    <p:sldLayoutId id="2147483658" r:id="rId12"/>
    <p:sldLayoutId id="2147483767" r:id="rId13"/>
    <p:sldLayoutId id="2147483670" r:id="rId14"/>
    <p:sldLayoutId id="2147483672" r:id="rId15"/>
    <p:sldLayoutId id="2147483673" r:id="rId16"/>
    <p:sldLayoutId id="2147483674" r:id="rId17"/>
    <p:sldLayoutId id="2147483675" r:id="rId18"/>
    <p:sldLayoutId id="2147483676" r:id="rId19"/>
    <p:sldLayoutId id="2147483671" r:id="rId20"/>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3/8/2026</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26"/>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437851870"/>
      </p:ext>
    </p:extLst>
  </p:cSld>
  <p:clrMap bg1="lt1" tx1="dk1" bg2="lt2" tx2="dk2" accent1="accent1" accent2="accent2" accent3="accent3" accent4="accent4" accent5="accent5" accent6="accent6" hlink="hlink" folHlink="folHlink"/>
  <p:sldLayoutIdLst>
    <p:sldLayoutId id="2147483734" r:id="rId1"/>
    <p:sldLayoutId id="2147483744" r:id="rId2"/>
    <p:sldLayoutId id="2147483745" r:id="rId3"/>
    <p:sldLayoutId id="2147483746" r:id="rId4"/>
    <p:sldLayoutId id="2147483747" r:id="rId5"/>
    <p:sldLayoutId id="2147483748" r:id="rId6"/>
    <p:sldLayoutId id="2147483749" r:id="rId7"/>
    <p:sldLayoutId id="2147483750" r:id="rId8"/>
    <p:sldLayoutId id="2147483735" r:id="rId9"/>
    <p:sldLayoutId id="2147483751" r:id="rId10"/>
    <p:sldLayoutId id="2147483752" r:id="rId11"/>
    <p:sldLayoutId id="2147483753" r:id="rId12"/>
    <p:sldLayoutId id="2147483754" r:id="rId13"/>
    <p:sldLayoutId id="2147483755" r:id="rId14"/>
    <p:sldLayoutId id="2147483756" r:id="rId15"/>
    <p:sldLayoutId id="2147483757" r:id="rId16"/>
    <p:sldLayoutId id="2147483743" r:id="rId17"/>
    <p:sldLayoutId id="2147483758" r:id="rId18"/>
    <p:sldLayoutId id="2147483759" r:id="rId19"/>
    <p:sldLayoutId id="2147483760" r:id="rId20"/>
    <p:sldLayoutId id="2147483761" r:id="rId21"/>
    <p:sldLayoutId id="2147483762" r:id="rId22"/>
    <p:sldLayoutId id="2147483763" r:id="rId23"/>
    <p:sldLayoutId id="2147483764" r:id="rId24"/>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6" name="Freeform: Shape 65">
            <a:extLst>
              <a:ext uri="{FF2B5EF4-FFF2-40B4-BE49-F238E27FC236}">
                <a16:creationId xmlns:a16="http://schemas.microsoft.com/office/drawing/2014/main" id="{9E096F91-AD99-4C52-895F-5F73C9ACDCD8}"/>
              </a:ext>
            </a:extLst>
          </p:cNvPr>
          <p:cNvSpPr/>
          <p:nvPr userDrawn="1"/>
        </p:nvSpPr>
        <p:spPr>
          <a:xfrm>
            <a:off x="6097" y="0"/>
            <a:ext cx="6433456" cy="2650285"/>
          </a:xfrm>
          <a:custGeom>
            <a:avLst/>
            <a:gdLst>
              <a:gd name="connsiteX0" fmla="*/ 0 w 6433456"/>
              <a:gd name="connsiteY0" fmla="*/ 0 h 2650285"/>
              <a:gd name="connsiteX1" fmla="*/ 6185409 w 6433456"/>
              <a:gd name="connsiteY1" fmla="*/ 0 h 2650285"/>
              <a:gd name="connsiteX2" fmla="*/ 6433456 w 6433456"/>
              <a:gd name="connsiteY2" fmla="*/ 924909 h 2650285"/>
              <a:gd name="connsiteX3" fmla="*/ 0 w 6433456"/>
              <a:gd name="connsiteY3" fmla="*/ 2650285 h 2650285"/>
              <a:gd name="connsiteX4" fmla="*/ 0 w 6433456"/>
              <a:gd name="connsiteY4" fmla="*/ 0 h 265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3456" h="2650285">
                <a:moveTo>
                  <a:pt x="0" y="0"/>
                </a:moveTo>
                <a:lnTo>
                  <a:pt x="6185409" y="0"/>
                </a:lnTo>
                <a:lnTo>
                  <a:pt x="6433456" y="924909"/>
                </a:lnTo>
                <a:lnTo>
                  <a:pt x="0" y="2650285"/>
                </a:lnTo>
                <a:lnTo>
                  <a:pt x="0" y="0"/>
                </a:lnTo>
                <a:close/>
              </a:path>
            </a:pathLst>
          </a:cu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15C1EA3C-26E9-4B87-838B-C7B127160328}" type="datetime1">
              <a:rPr lang="en-AU" noProof="0" smtClean="0"/>
              <a:t>3/8/2026</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a:blipFill>
            <a:blip r:embed="rId13"/>
            <a:stretch>
              <a:fillRect/>
            </a:stretch>
          </a:blipFill>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864487331"/>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68" r:id="rId5"/>
    <p:sldLayoutId id="2147483726" r:id="rId6"/>
    <p:sldLayoutId id="2147483727" r:id="rId7"/>
    <p:sldLayoutId id="2147483728" r:id="rId8"/>
    <p:sldLayoutId id="2147483729" r:id="rId9"/>
    <p:sldLayoutId id="2147483730" r:id="rId10"/>
    <p:sldLayoutId id="2147483732" r:id="rId11"/>
  </p:sldLayoutIdLst>
  <p:hf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3.xml"/><Relationship Id="rId1" Type="http://schemas.openxmlformats.org/officeDocument/2006/relationships/tags" Target="../tags/tag2.xml"/><Relationship Id="rId4" Type="http://schemas.openxmlformats.org/officeDocument/2006/relationships/image" Target="../media/image15.jpeg"/></Relationships>
</file>

<file path=ppt/slides/_rels/slide10.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34.jpeg"/></Relationships>
</file>

<file path=ppt/slides/_rels/slide11.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5.jpeg"/><Relationship Id="rId7"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12.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2.jpeg"/></Relationships>
</file>

<file path=ppt/slides/_rels/slide13.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notesSlide" Target="../notesSlides/notesSlide13.xml"/><Relationship Id="rId1" Type="http://schemas.openxmlformats.org/officeDocument/2006/relationships/slideLayout" Target="../slideLayouts/slideLayout6.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14.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4.xml"/><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60.png"/><Relationship Id="rId18" Type="http://schemas.openxmlformats.org/officeDocument/2006/relationships/image" Target="../media/image65.png"/><Relationship Id="rId3" Type="http://schemas.openxmlformats.org/officeDocument/2006/relationships/image" Target="../media/image50.png"/><Relationship Id="rId7" Type="http://schemas.openxmlformats.org/officeDocument/2006/relationships/image" Target="../media/image54.png"/><Relationship Id="rId12" Type="http://schemas.openxmlformats.org/officeDocument/2006/relationships/image" Target="../media/image59.png"/><Relationship Id="rId17" Type="http://schemas.openxmlformats.org/officeDocument/2006/relationships/image" Target="../media/image64.png"/><Relationship Id="rId2" Type="http://schemas.openxmlformats.org/officeDocument/2006/relationships/notesSlide" Target="../notesSlides/notesSlide15.xml"/><Relationship Id="rId16" Type="http://schemas.openxmlformats.org/officeDocument/2006/relationships/image" Target="../media/image63.png"/><Relationship Id="rId20" Type="http://schemas.openxmlformats.org/officeDocument/2006/relationships/image" Target="../media/image67.png"/><Relationship Id="rId1" Type="http://schemas.openxmlformats.org/officeDocument/2006/relationships/slideLayout" Target="../slideLayouts/slideLayout7.xml"/><Relationship Id="rId6" Type="http://schemas.openxmlformats.org/officeDocument/2006/relationships/image" Target="../media/image53.png"/><Relationship Id="rId11" Type="http://schemas.openxmlformats.org/officeDocument/2006/relationships/image" Target="../media/image58.png"/><Relationship Id="rId5" Type="http://schemas.openxmlformats.org/officeDocument/2006/relationships/image" Target="../media/image52.png"/><Relationship Id="rId15" Type="http://schemas.openxmlformats.org/officeDocument/2006/relationships/image" Target="../media/image62.png"/><Relationship Id="rId10" Type="http://schemas.openxmlformats.org/officeDocument/2006/relationships/image" Target="../media/image57.png"/><Relationship Id="rId19" Type="http://schemas.openxmlformats.org/officeDocument/2006/relationships/image" Target="../media/image66.jpeg"/><Relationship Id="rId4" Type="http://schemas.openxmlformats.org/officeDocument/2006/relationships/image" Target="../media/image51.png"/><Relationship Id="rId9" Type="http://schemas.openxmlformats.org/officeDocument/2006/relationships/image" Target="../media/image56.png"/><Relationship Id="rId14" Type="http://schemas.openxmlformats.org/officeDocument/2006/relationships/image" Target="../media/image61.png"/></Relationships>
</file>

<file path=ppt/slides/_rels/slide16.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16.xml"/><Relationship Id="rId1" Type="http://schemas.openxmlformats.org/officeDocument/2006/relationships/slideLayout" Target="../slideLayouts/slideLayout20.xml"/><Relationship Id="rId5" Type="http://schemas.openxmlformats.org/officeDocument/2006/relationships/image" Target="../media/image69.png"/><Relationship Id="rId4" Type="http://schemas.openxmlformats.org/officeDocument/2006/relationships/image" Target="../media/image2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openxmlformats.org/officeDocument/2006/relationships/image" Target="../media/image19.png"/><Relationship Id="rId4" Type="http://schemas.openxmlformats.org/officeDocument/2006/relationships/image" Target="../media/image18.jpeg"/></Relationships>
</file>

<file path=ppt/slides/_rels/slide5.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24.png"/><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6.xml"/><Relationship Id="rId5" Type="http://schemas.openxmlformats.org/officeDocument/2006/relationships/image" Target="../media/image27.png"/><Relationship Id="rId4" Type="http://schemas.openxmlformats.org/officeDocument/2006/relationships/image" Target="../media/image26.png"/></Relationships>
</file>

<file path=ppt/slides/_rels/slide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7.xml"/><Relationship Id="rId1" Type="http://schemas.openxmlformats.org/officeDocument/2006/relationships/slideLayout" Target="../slideLayouts/slideLayout6.xml"/><Relationship Id="rId5" Type="http://schemas.openxmlformats.org/officeDocument/2006/relationships/image" Target="../media/image30.png"/><Relationship Id="rId4" Type="http://schemas.openxmlformats.org/officeDocument/2006/relationships/image" Target="../media/image29.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1.mov"/><Relationship Id="rId1" Type="http://schemas.microsoft.com/office/2007/relationships/media" Target="../media/media1.mov"/><Relationship Id="rId5" Type="http://schemas.openxmlformats.org/officeDocument/2006/relationships/image" Target="../media/image31.png"/><Relationship Id="rId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3" Type="http://schemas.openxmlformats.org/officeDocument/2006/relationships/image" Target="../media/image32.emf"/><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logo of a tooth made of leaves&#10;&#10;AI-generated content may be incorrect.">
            <a:extLst>
              <a:ext uri="{FF2B5EF4-FFF2-40B4-BE49-F238E27FC236}">
                <a16:creationId xmlns:a16="http://schemas.microsoft.com/office/drawing/2014/main" id="{A399CA53-4D40-32DE-6BF4-85B12784A041}"/>
              </a:ext>
            </a:extLst>
          </p:cNvPr>
          <p:cNvPicPr>
            <a:picLocks noGrp="1" noChangeAspect="1"/>
          </p:cNvPicPr>
          <p:nvPr>
            <p:ph type="pic" sz="quarter" idx="13"/>
          </p:nvPr>
        </p:nvPicPr>
        <p:blipFill>
          <a:blip r:embed="rId4" cstate="screen">
            <a:extLst>
              <a:ext uri="{28A0092B-C50C-407E-A947-70E740481C1C}">
                <a14:useLocalDpi xmlns:a14="http://schemas.microsoft.com/office/drawing/2010/main"/>
              </a:ext>
            </a:extLst>
          </a:blip>
          <a:srcRect/>
          <a:stretch/>
        </p:blipFill>
        <p:spPr>
          <a:xfrm>
            <a:off x="0" y="0"/>
            <a:ext cx="12204000" cy="6857670"/>
          </a:xfrm>
          <a:noFill/>
        </p:spPr>
      </p:pic>
      <p:sp>
        <p:nvSpPr>
          <p:cNvPr id="11" name="Subtitle 2">
            <a:extLst>
              <a:ext uri="{FF2B5EF4-FFF2-40B4-BE49-F238E27FC236}">
                <a16:creationId xmlns:a16="http://schemas.microsoft.com/office/drawing/2014/main" id="{AFEBF809-0493-CC45-9E4D-1BA9622E19FA}"/>
              </a:ext>
            </a:extLst>
          </p:cNvPr>
          <p:cNvSpPr>
            <a:spLocks noGrp="1"/>
          </p:cNvSpPr>
          <p:nvPr>
            <p:ph type="subTitle" idx="1"/>
          </p:nvPr>
        </p:nvSpPr>
        <p:spPr>
          <a:xfrm>
            <a:off x="0" y="0"/>
            <a:ext cx="7384473" cy="6857998"/>
          </a:xfrm>
        </p:spPr>
        <p:txBody>
          <a:bodyPr wrap="square" anchor="t">
            <a:normAutofit/>
          </a:bodyPr>
          <a:lstStyle/>
          <a:p>
            <a:r>
              <a:rPr lang="en-AU" sz="3200" dirty="0"/>
              <a:t>Lessons from implementing a sustainability curriculum in dental education: an Australian perspective</a:t>
            </a:r>
          </a:p>
          <a:p>
            <a:r>
              <a:rPr lang="en-AU" sz="1400" dirty="0"/>
              <a:t>Dr. Bree Jones | Ms. Claire Mustchin | A/Prof Matt Hopcraft |  A/Prof Sam Byrne</a:t>
            </a:r>
          </a:p>
          <a:p>
            <a:endParaRPr lang="en-AU" sz="3200" dirty="0"/>
          </a:p>
        </p:txBody>
      </p:sp>
      <p:sp>
        <p:nvSpPr>
          <p:cNvPr id="39" name="Text Placeholder 3">
            <a:extLst>
              <a:ext uri="{FF2B5EF4-FFF2-40B4-BE49-F238E27FC236}">
                <a16:creationId xmlns:a16="http://schemas.microsoft.com/office/drawing/2014/main" id="{5422BDB8-4D5F-98ED-0731-00A738DDD7FB}"/>
              </a:ext>
            </a:extLst>
          </p:cNvPr>
          <p:cNvSpPr>
            <a:spLocks noGrp="1"/>
          </p:cNvSpPr>
          <p:nvPr>
            <p:ph type="body" sz="quarter" idx="14"/>
          </p:nvPr>
        </p:nvSpPr>
        <p:spPr>
          <a:xfrm>
            <a:off x="607255" y="616633"/>
            <a:ext cx="1440000" cy="1440000"/>
          </a:xfrm>
        </p:spPr>
        <p:txBody>
          <a:bodyPr/>
          <a:lstStyle/>
          <a:p>
            <a:endParaRPr lang="en-US" dirty="0"/>
          </a:p>
        </p:txBody>
      </p:sp>
      <p:sp>
        <p:nvSpPr>
          <p:cNvPr id="2" name="Slide Number Placeholder 1" hidden="1">
            <a:extLst>
              <a:ext uri="{FF2B5EF4-FFF2-40B4-BE49-F238E27FC236}">
                <a16:creationId xmlns:a16="http://schemas.microsoft.com/office/drawing/2014/main" id="{6361E6A6-BA53-48F9-8469-A76DD1981406}"/>
              </a:ext>
            </a:extLst>
          </p:cNvPr>
          <p:cNvSpPr>
            <a:spLocks noGrp="1"/>
          </p:cNvSpPr>
          <p:nvPr>
            <p:ph type="sldNum" sz="quarter" idx="4294967295"/>
          </p:nvPr>
        </p:nvSpPr>
        <p:spPr>
          <a:xfrm>
            <a:off x="11437938" y="6172200"/>
            <a:ext cx="754062" cy="365125"/>
          </a:xfrm>
        </p:spPr>
        <p:txBody>
          <a:bodyPr/>
          <a:lstStyle/>
          <a:p>
            <a:pPr>
              <a:spcAft>
                <a:spcPts val="600"/>
              </a:spcAft>
            </a:pPr>
            <a:fld id="{DC22DD25-61AE-413C-B4D2-EF2365C9B2E1}" type="slidenum">
              <a:rPr lang="en-AU" noProof="0" smtClean="0"/>
              <a:pPr>
                <a:spcAft>
                  <a:spcPts val="600"/>
                </a:spcAft>
              </a:pPr>
              <a:t>1</a:t>
            </a:fld>
            <a:endParaRPr lang="en-AU" noProof="0"/>
          </a:p>
        </p:txBody>
      </p:sp>
      <p:sp>
        <p:nvSpPr>
          <p:cNvPr id="27" name="Slide Number Placeholder 2" hidden="1">
            <a:extLst>
              <a:ext uri="{FF2B5EF4-FFF2-40B4-BE49-F238E27FC236}">
                <a16:creationId xmlns:a16="http://schemas.microsoft.com/office/drawing/2014/main" id="{C5D030D2-67ED-C833-7F7A-A33E05DA8726}"/>
              </a:ext>
            </a:extLst>
          </p:cNvPr>
          <p:cNvSpPr>
            <a:spLocks noGrp="1"/>
          </p:cNvSpPr>
          <p:nvPr>
            <p:ph type="sldNum" sz="quarter" idx="4294967295"/>
          </p:nvPr>
        </p:nvSpPr>
        <p:spPr>
          <a:xfrm>
            <a:off x="10960059" y="6172501"/>
            <a:ext cx="846000" cy="365125"/>
          </a:xfrm>
        </p:spPr>
        <p:txBody>
          <a:bodyPr/>
          <a:lstStyle/>
          <a:p>
            <a:pPr>
              <a:spcAft>
                <a:spcPts val="600"/>
              </a:spcAft>
            </a:pPr>
            <a:fld id="{DC22DD25-61AE-413C-B4D2-EF2365C9B2E1}" type="slidenum">
              <a:rPr lang="en-AU" noProof="0" smtClean="0"/>
              <a:pPr>
                <a:spcAft>
                  <a:spcPts val="600"/>
                </a:spcAft>
              </a:pPr>
              <a:t>1</a:t>
            </a:fld>
            <a:endParaRPr lang="en-AU" noProof="0"/>
          </a:p>
        </p:txBody>
      </p:sp>
    </p:spTree>
    <p:custDataLst>
      <p:tags r:id="rId1"/>
    </p:custDataLst>
    <p:extLst>
      <p:ext uri="{BB962C8B-B14F-4D97-AF65-F5344CB8AC3E}">
        <p14:creationId xmlns:p14="http://schemas.microsoft.com/office/powerpoint/2010/main" val="285189483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7B95BE-60E6-7FA0-74B1-3F617A94F0F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443E3D0-550E-667C-C3CB-0E49FFAC4BB0}"/>
              </a:ext>
            </a:extLst>
          </p:cNvPr>
          <p:cNvSpPr>
            <a:spLocks noGrp="1"/>
          </p:cNvSpPr>
          <p:nvPr>
            <p:ph type="title"/>
          </p:nvPr>
        </p:nvSpPr>
        <p:spPr>
          <a:xfrm>
            <a:off x="1188598" y="320374"/>
            <a:ext cx="10617461" cy="887360"/>
          </a:xfrm>
        </p:spPr>
        <p:txBody>
          <a:bodyPr/>
          <a:lstStyle/>
          <a:p>
            <a:r>
              <a:rPr lang="en-AU" sz="2800" dirty="0"/>
              <a:t>Sustainability became a driver of practice improvement</a:t>
            </a:r>
          </a:p>
        </p:txBody>
      </p:sp>
      <p:sp>
        <p:nvSpPr>
          <p:cNvPr id="4" name="Slide Number Placeholder 3">
            <a:extLst>
              <a:ext uri="{FF2B5EF4-FFF2-40B4-BE49-F238E27FC236}">
                <a16:creationId xmlns:a16="http://schemas.microsoft.com/office/drawing/2014/main" id="{A361925F-26CF-06B8-ABC9-69D34FE3531B}"/>
              </a:ext>
            </a:extLst>
          </p:cNvPr>
          <p:cNvSpPr>
            <a:spLocks noGrp="1"/>
          </p:cNvSpPr>
          <p:nvPr>
            <p:ph type="sldNum" sz="quarter" idx="12"/>
          </p:nvPr>
        </p:nvSpPr>
        <p:spPr/>
        <p:txBody>
          <a:bodyPr/>
          <a:lstStyle/>
          <a:p>
            <a:fld id="{DC22DD25-61AE-413C-B4D2-EF2365C9B2E1}" type="slidenum">
              <a:rPr lang="en-AU" noProof="0" smtClean="0"/>
              <a:t>10</a:t>
            </a:fld>
            <a:endParaRPr lang="en-AU" noProof="0"/>
          </a:p>
        </p:txBody>
      </p:sp>
      <p:pic>
        <p:nvPicPr>
          <p:cNvPr id="3" name="Picture 2" descr="Sustainable Quality Improvement (SusQI) - Centre for ...">
            <a:extLst>
              <a:ext uri="{FF2B5EF4-FFF2-40B4-BE49-F238E27FC236}">
                <a16:creationId xmlns:a16="http://schemas.microsoft.com/office/drawing/2014/main" id="{B3E38615-2B10-8DC3-F1EA-EFB19B93BD92}"/>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67235" y="1927654"/>
            <a:ext cx="7263980" cy="4244847"/>
          </a:xfrm>
          <a:prstGeom prst="rect">
            <a:avLst/>
          </a:prstGeom>
        </p:spPr>
      </p:pic>
      <p:pic>
        <p:nvPicPr>
          <p:cNvPr id="6" name="Picture 5">
            <a:extLst>
              <a:ext uri="{FF2B5EF4-FFF2-40B4-BE49-F238E27FC236}">
                <a16:creationId xmlns:a16="http://schemas.microsoft.com/office/drawing/2014/main" id="{55864F90-F8A4-B221-7817-F8E2C8E67239}"/>
              </a:ext>
            </a:extLst>
          </p:cNvPr>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7731215" y="2185807"/>
            <a:ext cx="3993550" cy="3664079"/>
          </a:xfrm>
          <a:prstGeom prst="rect">
            <a:avLst/>
          </a:prstGeom>
        </p:spPr>
      </p:pic>
      <p:sp>
        <p:nvSpPr>
          <p:cNvPr id="9" name="TextBox 8">
            <a:extLst>
              <a:ext uri="{FF2B5EF4-FFF2-40B4-BE49-F238E27FC236}">
                <a16:creationId xmlns:a16="http://schemas.microsoft.com/office/drawing/2014/main" id="{6AAA3507-006A-47BC-B634-7CE2A1C0A09E}"/>
              </a:ext>
            </a:extLst>
          </p:cNvPr>
          <p:cNvSpPr txBox="1"/>
          <p:nvPr/>
        </p:nvSpPr>
        <p:spPr>
          <a:xfrm>
            <a:off x="147006" y="6537626"/>
            <a:ext cx="9884500" cy="242374"/>
          </a:xfrm>
          <a:prstGeom prst="rect">
            <a:avLst/>
          </a:prstGeom>
          <a:noFill/>
        </p:spPr>
        <p:txBody>
          <a:bodyPr wrap="square">
            <a:spAutoFit/>
          </a:bodyPr>
          <a:lstStyle/>
          <a:p>
            <a:r>
              <a:rPr lang="en-AU" sz="975" b="0" i="0" dirty="0">
                <a:solidFill>
                  <a:srgbClr val="222222"/>
                </a:solidFill>
                <a:effectLst/>
                <a:latin typeface="Arial" panose="020B0604020202020204" pitchFamily="34" charset="0"/>
              </a:rPr>
              <a:t>Mortimer, Frances, et al. "Sustainability in quality improvement: redefining value." </a:t>
            </a:r>
            <a:r>
              <a:rPr lang="en-AU" sz="975" b="0" i="1" dirty="0">
                <a:solidFill>
                  <a:srgbClr val="222222"/>
                </a:solidFill>
                <a:effectLst/>
                <a:latin typeface="Arial" panose="020B0604020202020204" pitchFamily="34" charset="0"/>
              </a:rPr>
              <a:t>Future healthcare journal</a:t>
            </a:r>
            <a:r>
              <a:rPr lang="en-AU" sz="975" b="0" i="0" dirty="0">
                <a:solidFill>
                  <a:srgbClr val="222222"/>
                </a:solidFill>
                <a:effectLst/>
                <a:latin typeface="Arial" panose="020B0604020202020204" pitchFamily="34" charset="0"/>
              </a:rPr>
              <a:t> 5.2 (2018): 88-93.</a:t>
            </a:r>
            <a:endParaRPr lang="en-AU" dirty="0"/>
          </a:p>
        </p:txBody>
      </p:sp>
    </p:spTree>
    <p:extLst>
      <p:ext uri="{BB962C8B-B14F-4D97-AF65-F5344CB8AC3E}">
        <p14:creationId xmlns:p14="http://schemas.microsoft.com/office/powerpoint/2010/main" val="287322307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BBF400-D822-B053-A8EE-1667F006501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23F0A05-3BE5-BF59-1DCB-1D0FAB2270C4}"/>
              </a:ext>
            </a:extLst>
          </p:cNvPr>
          <p:cNvSpPr>
            <a:spLocks noGrp="1"/>
          </p:cNvSpPr>
          <p:nvPr>
            <p:ph type="title"/>
          </p:nvPr>
        </p:nvSpPr>
        <p:spPr>
          <a:xfrm>
            <a:off x="1431511" y="452139"/>
            <a:ext cx="10760489" cy="887360"/>
          </a:xfrm>
        </p:spPr>
        <p:txBody>
          <a:bodyPr/>
          <a:lstStyle/>
          <a:p>
            <a:r>
              <a:rPr lang="en-AU" sz="2800" dirty="0"/>
              <a:t>Evidence and access to resources builds understanding, but connection and agency make it meaningful.</a:t>
            </a:r>
          </a:p>
        </p:txBody>
      </p:sp>
      <p:sp>
        <p:nvSpPr>
          <p:cNvPr id="4" name="Slide Number Placeholder 3">
            <a:extLst>
              <a:ext uri="{FF2B5EF4-FFF2-40B4-BE49-F238E27FC236}">
                <a16:creationId xmlns:a16="http://schemas.microsoft.com/office/drawing/2014/main" id="{0B0F0ED8-C31A-219D-7FA6-5937581700AA}"/>
              </a:ext>
            </a:extLst>
          </p:cNvPr>
          <p:cNvSpPr>
            <a:spLocks noGrp="1"/>
          </p:cNvSpPr>
          <p:nvPr>
            <p:ph type="sldNum" sz="quarter" idx="12"/>
          </p:nvPr>
        </p:nvSpPr>
        <p:spPr/>
        <p:txBody>
          <a:bodyPr/>
          <a:lstStyle/>
          <a:p>
            <a:fld id="{DC22DD25-61AE-413C-B4D2-EF2365C9B2E1}" type="slidenum">
              <a:rPr lang="en-AU" noProof="0" smtClean="0"/>
              <a:t>11</a:t>
            </a:fld>
            <a:endParaRPr lang="en-AU" noProof="0"/>
          </a:p>
        </p:txBody>
      </p:sp>
      <p:pic>
        <p:nvPicPr>
          <p:cNvPr id="5" name="Picture 4" descr="Surgery waste | Speaker &amp; artist Maria Koijck | Breast cancer surgery">
            <a:extLst>
              <a:ext uri="{FF2B5EF4-FFF2-40B4-BE49-F238E27FC236}">
                <a16:creationId xmlns:a16="http://schemas.microsoft.com/office/drawing/2014/main" id="{52B230E2-5694-44DE-8347-DEFE4EB0110A}"/>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06854" y="2299794"/>
            <a:ext cx="5665209" cy="3186681"/>
          </a:xfrm>
          <a:prstGeom prst="rect">
            <a:avLst/>
          </a:prstGeom>
          <a:solidFill>
            <a:srgbClr val="FFFFFF"/>
          </a:solidFill>
        </p:spPr>
      </p:pic>
      <p:sp>
        <p:nvSpPr>
          <p:cNvPr id="7" name="TextBox 6">
            <a:extLst>
              <a:ext uri="{FF2B5EF4-FFF2-40B4-BE49-F238E27FC236}">
                <a16:creationId xmlns:a16="http://schemas.microsoft.com/office/drawing/2014/main" id="{C7B7BFDF-0252-0AD8-FC66-91C8AFE44FB3}"/>
              </a:ext>
            </a:extLst>
          </p:cNvPr>
          <p:cNvSpPr txBox="1"/>
          <p:nvPr/>
        </p:nvSpPr>
        <p:spPr>
          <a:xfrm>
            <a:off x="306854" y="5528764"/>
            <a:ext cx="5372180" cy="461665"/>
          </a:xfrm>
          <a:prstGeom prst="rect">
            <a:avLst/>
          </a:prstGeom>
          <a:noFill/>
        </p:spPr>
        <p:txBody>
          <a:bodyPr wrap="square">
            <a:spAutoFit/>
          </a:bodyPr>
          <a:lstStyle/>
          <a:p>
            <a:r>
              <a:rPr lang="en-AU" sz="1200" b="1" dirty="0"/>
              <a:t>Image:</a:t>
            </a:r>
            <a:r>
              <a:rPr lang="en-AU" sz="1200" dirty="0"/>
              <a:t> </a:t>
            </a:r>
            <a:r>
              <a:rPr lang="en-AU" sz="1200" dirty="0" err="1"/>
              <a:t>Koijck</a:t>
            </a:r>
            <a:r>
              <a:rPr lang="en-AU" sz="1200" dirty="0"/>
              <a:t> M, </a:t>
            </a:r>
            <a:r>
              <a:rPr lang="en-AU" sz="1200" dirty="0" err="1"/>
              <a:t>Glasbeek</a:t>
            </a:r>
            <a:r>
              <a:rPr lang="en-AU" sz="1200" dirty="0"/>
              <a:t> E. </a:t>
            </a:r>
            <a:r>
              <a:rPr lang="en-AU" sz="1200" i="1" dirty="0"/>
              <a:t>This is the waste of one operation, my operation</a:t>
            </a:r>
            <a:r>
              <a:rPr lang="en-AU" sz="1200" dirty="0"/>
              <a:t>. 2021. Still from film/art installation.</a:t>
            </a:r>
          </a:p>
        </p:txBody>
      </p:sp>
      <p:grpSp>
        <p:nvGrpSpPr>
          <p:cNvPr id="14" name="Group 13">
            <a:extLst>
              <a:ext uri="{FF2B5EF4-FFF2-40B4-BE49-F238E27FC236}">
                <a16:creationId xmlns:a16="http://schemas.microsoft.com/office/drawing/2014/main" id="{1FCB8710-31A9-8518-A8D2-1622B8EE0387}"/>
              </a:ext>
            </a:extLst>
          </p:cNvPr>
          <p:cNvGrpSpPr/>
          <p:nvPr/>
        </p:nvGrpSpPr>
        <p:grpSpPr>
          <a:xfrm>
            <a:off x="6211370" y="2053616"/>
            <a:ext cx="5980630" cy="3821187"/>
            <a:chOff x="1327153" y="1153646"/>
            <a:chExt cx="9326996" cy="5534918"/>
          </a:xfrm>
        </p:grpSpPr>
        <p:sp>
          <p:nvSpPr>
            <p:cNvPr id="3" name="Rectangle 2">
              <a:extLst>
                <a:ext uri="{FF2B5EF4-FFF2-40B4-BE49-F238E27FC236}">
                  <a16:creationId xmlns:a16="http://schemas.microsoft.com/office/drawing/2014/main" id="{4947CA0E-3FC7-A59E-C5B1-568CE83DF275}"/>
                </a:ext>
              </a:extLst>
            </p:cNvPr>
            <p:cNvSpPr/>
            <p:nvPr/>
          </p:nvSpPr>
          <p:spPr>
            <a:xfrm>
              <a:off x="1327153" y="1153646"/>
              <a:ext cx="9326996" cy="5534918"/>
            </a:xfrm>
            <a:prstGeom prst="rect">
              <a:avLst/>
            </a:prstGeom>
            <a:solidFill>
              <a:srgbClr val="63A31F">
                <a:alpha val="2939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5" descr="A diagram of a company's innovation&#10;&#10;AI-generated content may be incorrect.">
              <a:extLst>
                <a:ext uri="{FF2B5EF4-FFF2-40B4-BE49-F238E27FC236}">
                  <a16:creationId xmlns:a16="http://schemas.microsoft.com/office/drawing/2014/main" id="{09BABA89-77ED-099F-AE67-1E77D9489BE1}"/>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1537852" y="3885034"/>
              <a:ext cx="4416711" cy="2706677"/>
            </a:xfrm>
            <a:prstGeom prst="rect">
              <a:avLst/>
            </a:prstGeom>
          </p:spPr>
        </p:pic>
        <p:pic>
          <p:nvPicPr>
            <p:cNvPr id="8" name="Picture 7" descr="A graphic of a diagram&#10;&#10;AI-generated content may be incorrect.">
              <a:extLst>
                <a:ext uri="{FF2B5EF4-FFF2-40B4-BE49-F238E27FC236}">
                  <a16:creationId xmlns:a16="http://schemas.microsoft.com/office/drawing/2014/main" id="{3480B5D7-8206-6E96-72F1-0CF995ABE56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096000" y="1219033"/>
              <a:ext cx="4444254" cy="2599122"/>
            </a:xfrm>
            <a:prstGeom prst="rect">
              <a:avLst/>
            </a:prstGeom>
          </p:spPr>
        </p:pic>
        <p:pic>
          <p:nvPicPr>
            <p:cNvPr id="9" name="Picture 8" descr="A diagram of a product&#10;&#10;AI-generated content may be incorrect.">
              <a:extLst>
                <a:ext uri="{FF2B5EF4-FFF2-40B4-BE49-F238E27FC236}">
                  <a16:creationId xmlns:a16="http://schemas.microsoft.com/office/drawing/2014/main" id="{AA704F16-183B-FBC5-6B31-CCFC6009A360}"/>
                </a:ext>
              </a:extLst>
            </p:cNvPr>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6147847" y="3883543"/>
              <a:ext cx="4392408" cy="2599122"/>
            </a:xfrm>
            <a:prstGeom prst="rect">
              <a:avLst/>
            </a:prstGeom>
          </p:spPr>
        </p:pic>
        <p:pic>
          <p:nvPicPr>
            <p:cNvPr id="10" name="Picture 9" descr="A diagram of a clean water and safety&#10;&#10;AI-generated content may be incorrect.">
              <a:extLst>
                <a:ext uri="{FF2B5EF4-FFF2-40B4-BE49-F238E27FC236}">
                  <a16:creationId xmlns:a16="http://schemas.microsoft.com/office/drawing/2014/main" id="{99A65C20-E00D-1F71-9047-7B1376525335}"/>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1468588" y="1219033"/>
              <a:ext cx="4485976" cy="2600614"/>
            </a:xfrm>
            <a:prstGeom prst="rect">
              <a:avLst/>
            </a:prstGeom>
          </p:spPr>
        </p:pic>
        <p:grpSp>
          <p:nvGrpSpPr>
            <p:cNvPr id="11" name="Group 10">
              <a:extLst>
                <a:ext uri="{FF2B5EF4-FFF2-40B4-BE49-F238E27FC236}">
                  <a16:creationId xmlns:a16="http://schemas.microsoft.com/office/drawing/2014/main" id="{E68878F9-2036-D1CE-ECBD-4968B2DEB54E}"/>
                </a:ext>
              </a:extLst>
            </p:cNvPr>
            <p:cNvGrpSpPr/>
            <p:nvPr/>
          </p:nvGrpSpPr>
          <p:grpSpPr>
            <a:xfrm>
              <a:off x="2665828" y="1876450"/>
              <a:ext cx="6736249" cy="4077110"/>
              <a:chOff x="2475446" y="1567432"/>
              <a:chExt cx="7241108" cy="4287103"/>
            </a:xfrm>
          </p:grpSpPr>
          <p:sp>
            <p:nvSpPr>
              <p:cNvPr id="12" name="Rectangle 11">
                <a:extLst>
                  <a:ext uri="{FF2B5EF4-FFF2-40B4-BE49-F238E27FC236}">
                    <a16:creationId xmlns:a16="http://schemas.microsoft.com/office/drawing/2014/main" id="{CF85B8EC-0A28-D639-BFD9-F75F1D27E59E}"/>
                  </a:ext>
                </a:extLst>
              </p:cNvPr>
              <p:cNvSpPr/>
              <p:nvPr/>
            </p:nvSpPr>
            <p:spPr>
              <a:xfrm>
                <a:off x="2475446" y="1567432"/>
                <a:ext cx="7241108" cy="4287103"/>
              </a:xfrm>
              <a:prstGeom prst="rect">
                <a:avLst/>
              </a:prstGeom>
              <a:solidFill>
                <a:srgbClr val="0070C0">
                  <a:alpha val="8254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descr="A person standing next to a person in a green shirt&#10;&#10;AI-generated content may be incorrect.">
                <a:extLst>
                  <a:ext uri="{FF2B5EF4-FFF2-40B4-BE49-F238E27FC236}">
                    <a16:creationId xmlns:a16="http://schemas.microsoft.com/office/drawing/2014/main" id="{71E47CF2-3CAD-C2BD-0A0A-E79A698015C4}"/>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2544707" y="1673821"/>
                <a:ext cx="7102584" cy="4065001"/>
              </a:xfrm>
              <a:prstGeom prst="rect">
                <a:avLst/>
              </a:prstGeom>
            </p:spPr>
          </p:pic>
        </p:grpSp>
      </p:grpSp>
      <p:sp>
        <p:nvSpPr>
          <p:cNvPr id="16" name="TextBox 15">
            <a:extLst>
              <a:ext uri="{FF2B5EF4-FFF2-40B4-BE49-F238E27FC236}">
                <a16:creationId xmlns:a16="http://schemas.microsoft.com/office/drawing/2014/main" id="{595D9C40-DA91-D4CC-EBFE-A96D1F988078}"/>
              </a:ext>
            </a:extLst>
          </p:cNvPr>
          <p:cNvSpPr txBox="1"/>
          <p:nvPr/>
        </p:nvSpPr>
        <p:spPr>
          <a:xfrm>
            <a:off x="91457" y="6588920"/>
            <a:ext cx="12027511" cy="242374"/>
          </a:xfrm>
          <a:prstGeom prst="rect">
            <a:avLst/>
          </a:prstGeom>
          <a:noFill/>
        </p:spPr>
        <p:txBody>
          <a:bodyPr wrap="square">
            <a:spAutoFit/>
          </a:bodyPr>
          <a:lstStyle/>
          <a:p>
            <a:r>
              <a:rPr lang="en-AU" sz="975" b="0" i="0" dirty="0" err="1">
                <a:solidFill>
                  <a:srgbClr val="222222"/>
                </a:solidFill>
                <a:effectLst/>
                <a:latin typeface="Arial" panose="020B0604020202020204" pitchFamily="34" charset="0"/>
              </a:rPr>
              <a:t>Paymard</a:t>
            </a:r>
            <a:r>
              <a:rPr lang="en-AU" sz="975" b="0" i="0" dirty="0">
                <a:solidFill>
                  <a:srgbClr val="222222"/>
                </a:solidFill>
                <a:effectLst/>
                <a:latin typeface="Arial" panose="020B0604020202020204" pitchFamily="34" charset="0"/>
              </a:rPr>
              <a:t>, Parisa, Gary Ellis, and Gary Briers. "Storytelling and Narrative Transportation as a Catalyst for Self-Efficacy and Action in the Face of Climate Change." </a:t>
            </a:r>
            <a:r>
              <a:rPr lang="en-AU" sz="975" b="0" i="1" dirty="0">
                <a:solidFill>
                  <a:srgbClr val="222222"/>
                </a:solidFill>
                <a:effectLst/>
                <a:latin typeface="Arial" panose="020B0604020202020204" pitchFamily="34" charset="0"/>
              </a:rPr>
              <a:t>Journal of Agricultural Education</a:t>
            </a:r>
            <a:r>
              <a:rPr lang="en-AU" sz="975" b="0" i="0" dirty="0">
                <a:solidFill>
                  <a:srgbClr val="222222"/>
                </a:solidFill>
                <a:effectLst/>
                <a:latin typeface="Arial" panose="020B0604020202020204" pitchFamily="34" charset="0"/>
              </a:rPr>
              <a:t> 66.4 (2025): 27-27.</a:t>
            </a:r>
            <a:endParaRPr lang="en-AU" dirty="0"/>
          </a:p>
        </p:txBody>
      </p:sp>
    </p:spTree>
    <p:extLst>
      <p:ext uri="{BB962C8B-B14F-4D97-AF65-F5344CB8AC3E}">
        <p14:creationId xmlns:p14="http://schemas.microsoft.com/office/powerpoint/2010/main" val="104465565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820329E-5C1B-FDC5-2B1C-0888E8100DCE}"/>
              </a:ext>
            </a:extLst>
          </p:cNvPr>
          <p:cNvSpPr>
            <a:spLocks noGrp="1"/>
          </p:cNvSpPr>
          <p:nvPr>
            <p:ph type="title"/>
          </p:nvPr>
        </p:nvSpPr>
        <p:spPr/>
        <p:txBody>
          <a:bodyPr/>
          <a:lstStyle/>
          <a:p>
            <a:r>
              <a:rPr lang="en-AU" sz="2800" dirty="0"/>
              <a:t>Student partnerships moved sustainability beyond the dental curriculum</a:t>
            </a:r>
          </a:p>
        </p:txBody>
      </p:sp>
      <p:sp>
        <p:nvSpPr>
          <p:cNvPr id="4" name="Slide Number Placeholder 3">
            <a:extLst>
              <a:ext uri="{FF2B5EF4-FFF2-40B4-BE49-F238E27FC236}">
                <a16:creationId xmlns:a16="http://schemas.microsoft.com/office/drawing/2014/main" id="{2A39C237-D7DD-0EEA-89B5-CBBBC1D96B1E}"/>
              </a:ext>
            </a:extLst>
          </p:cNvPr>
          <p:cNvSpPr>
            <a:spLocks noGrp="1"/>
          </p:cNvSpPr>
          <p:nvPr>
            <p:ph type="sldNum" sz="quarter" idx="12"/>
          </p:nvPr>
        </p:nvSpPr>
        <p:spPr/>
        <p:txBody>
          <a:bodyPr/>
          <a:lstStyle/>
          <a:p>
            <a:fld id="{DC22DD25-61AE-413C-B4D2-EF2365C9B2E1}" type="slidenum">
              <a:rPr lang="en-AU" noProof="0" smtClean="0"/>
              <a:t>12</a:t>
            </a:fld>
            <a:endParaRPr lang="en-AU" noProof="0"/>
          </a:p>
        </p:txBody>
      </p:sp>
      <p:sp>
        <p:nvSpPr>
          <p:cNvPr id="8" name="Oval 7">
            <a:extLst>
              <a:ext uri="{FF2B5EF4-FFF2-40B4-BE49-F238E27FC236}">
                <a16:creationId xmlns:a16="http://schemas.microsoft.com/office/drawing/2014/main" id="{D0D480D2-8A88-7412-26AA-C85383F23E6C}"/>
              </a:ext>
            </a:extLst>
          </p:cNvPr>
          <p:cNvSpPr/>
          <p:nvPr/>
        </p:nvSpPr>
        <p:spPr>
          <a:xfrm>
            <a:off x="-2157934" y="1828800"/>
            <a:ext cx="6699454" cy="6105041"/>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16" name="Picture 4" descr="birdseye view of medical masks in a bin">
            <a:extLst>
              <a:ext uri="{FF2B5EF4-FFF2-40B4-BE49-F238E27FC236}">
                <a16:creationId xmlns:a16="http://schemas.microsoft.com/office/drawing/2014/main" id="{A6201B6C-DAF0-D64C-360F-B7BBB79EDAFE}"/>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a:fillRect/>
          </a:stretch>
        </p:blipFill>
        <p:spPr bwMode="auto">
          <a:xfrm>
            <a:off x="5068626" y="1688296"/>
            <a:ext cx="2346564" cy="2039167"/>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16">
            <a:extLst>
              <a:ext uri="{FF2B5EF4-FFF2-40B4-BE49-F238E27FC236}">
                <a16:creationId xmlns:a16="http://schemas.microsoft.com/office/drawing/2014/main" id="{3CF59191-93CA-B2D9-8DA2-8FCC0ACE7C59}"/>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068626" y="3836716"/>
            <a:ext cx="2346564" cy="2700910"/>
          </a:xfrm>
          <a:prstGeom prst="rect">
            <a:avLst/>
          </a:prstGeom>
        </p:spPr>
      </p:pic>
      <p:pic>
        <p:nvPicPr>
          <p:cNvPr id="18" name="Picture 17">
            <a:extLst>
              <a:ext uri="{FF2B5EF4-FFF2-40B4-BE49-F238E27FC236}">
                <a16:creationId xmlns:a16="http://schemas.microsoft.com/office/drawing/2014/main" id="{B65449AF-1903-BFA6-E5F3-1D190BDDFFE1}"/>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7650482" y="2082207"/>
            <a:ext cx="3440762" cy="4090294"/>
          </a:xfrm>
          <a:prstGeom prst="rect">
            <a:avLst/>
          </a:prstGeom>
        </p:spPr>
      </p:pic>
    </p:spTree>
    <p:extLst>
      <p:ext uri="{BB962C8B-B14F-4D97-AF65-F5344CB8AC3E}">
        <p14:creationId xmlns:p14="http://schemas.microsoft.com/office/powerpoint/2010/main" val="3864770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F11681-C9A0-6C46-7296-15D1D586284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0F6B796-A6BE-2944-A75B-294EFB81F413}"/>
              </a:ext>
            </a:extLst>
          </p:cNvPr>
          <p:cNvSpPr>
            <a:spLocks noGrp="1"/>
          </p:cNvSpPr>
          <p:nvPr>
            <p:ph type="sldNum" sz="quarter" idx="12"/>
          </p:nvPr>
        </p:nvSpPr>
        <p:spPr/>
        <p:txBody>
          <a:bodyPr/>
          <a:lstStyle/>
          <a:p>
            <a:fld id="{DC22DD25-61AE-413C-B4D2-EF2365C9B2E1}" type="slidenum">
              <a:rPr lang="en-AU" noProof="0" smtClean="0"/>
              <a:t>13</a:t>
            </a:fld>
            <a:endParaRPr lang="en-AU" noProof="0"/>
          </a:p>
        </p:txBody>
      </p:sp>
      <p:sp>
        <p:nvSpPr>
          <p:cNvPr id="3" name="Oval 2">
            <a:extLst>
              <a:ext uri="{FF2B5EF4-FFF2-40B4-BE49-F238E27FC236}">
                <a16:creationId xmlns:a16="http://schemas.microsoft.com/office/drawing/2014/main" id="{86CBBBF3-6108-617A-9D66-B42F62982410}"/>
              </a:ext>
            </a:extLst>
          </p:cNvPr>
          <p:cNvSpPr/>
          <p:nvPr/>
        </p:nvSpPr>
        <p:spPr>
          <a:xfrm>
            <a:off x="-565895" y="1102589"/>
            <a:ext cx="6392356" cy="6484331"/>
          </a:xfrm>
          <a:prstGeom prst="ellipse">
            <a:avLst/>
          </a:prstGeom>
          <a:blipFill dpi="0" rotWithShape="1">
            <a:blip r:embed="rId3"/>
            <a:srcRect/>
            <a:stretch>
              <a:fillRect/>
            </a:stretch>
          </a:bli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Title 1">
            <a:extLst>
              <a:ext uri="{FF2B5EF4-FFF2-40B4-BE49-F238E27FC236}">
                <a16:creationId xmlns:a16="http://schemas.microsoft.com/office/drawing/2014/main" id="{30E56CB8-0677-CC8A-3704-60803899E8A8}"/>
              </a:ext>
            </a:extLst>
          </p:cNvPr>
          <p:cNvSpPr>
            <a:spLocks noGrp="1"/>
          </p:cNvSpPr>
          <p:nvPr>
            <p:ph type="title"/>
          </p:nvPr>
        </p:nvSpPr>
        <p:spPr>
          <a:xfrm>
            <a:off x="1428765" y="215229"/>
            <a:ext cx="10377294" cy="887360"/>
          </a:xfrm>
        </p:spPr>
        <p:txBody>
          <a:bodyPr/>
          <a:lstStyle/>
          <a:p>
            <a:r>
              <a:rPr lang="en-AU" sz="2800" dirty="0"/>
              <a:t>Student leadership has created lasting accountability</a:t>
            </a:r>
          </a:p>
        </p:txBody>
      </p:sp>
      <p:pic>
        <p:nvPicPr>
          <p:cNvPr id="5" name="Picture 4" descr="A close up of a paper&#10;&#10;AI-generated content may be incorrect.">
            <a:extLst>
              <a:ext uri="{FF2B5EF4-FFF2-40B4-BE49-F238E27FC236}">
                <a16:creationId xmlns:a16="http://schemas.microsoft.com/office/drawing/2014/main" id="{74F72175-0E34-FD22-EA23-B058E4757607}"/>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8001684" y="3408682"/>
            <a:ext cx="3063841" cy="2402214"/>
          </a:xfrm>
          <a:prstGeom prst="rect">
            <a:avLst/>
          </a:prstGeom>
        </p:spPr>
      </p:pic>
      <p:pic>
        <p:nvPicPr>
          <p:cNvPr id="16" name="Picture 15">
            <a:extLst>
              <a:ext uri="{FF2B5EF4-FFF2-40B4-BE49-F238E27FC236}">
                <a16:creationId xmlns:a16="http://schemas.microsoft.com/office/drawing/2014/main" id="{5DD00BF4-8007-59B3-B560-9508A2EE2EAB}"/>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5393190" y="3202402"/>
            <a:ext cx="2608494" cy="2608494"/>
          </a:xfrm>
          <a:prstGeom prst="rect">
            <a:avLst/>
          </a:prstGeom>
        </p:spPr>
      </p:pic>
      <p:pic>
        <p:nvPicPr>
          <p:cNvPr id="18" name="Picture 17">
            <a:extLst>
              <a:ext uri="{FF2B5EF4-FFF2-40B4-BE49-F238E27FC236}">
                <a16:creationId xmlns:a16="http://schemas.microsoft.com/office/drawing/2014/main" id="{82331883-3944-1938-6AEC-4D55531C18D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4620309" y="1459359"/>
            <a:ext cx="6762750" cy="1712088"/>
          </a:xfrm>
          <a:prstGeom prst="rect">
            <a:avLst/>
          </a:prstGeom>
        </p:spPr>
      </p:pic>
      <p:sp>
        <p:nvSpPr>
          <p:cNvPr id="22" name="TextBox 21">
            <a:extLst>
              <a:ext uri="{FF2B5EF4-FFF2-40B4-BE49-F238E27FC236}">
                <a16:creationId xmlns:a16="http://schemas.microsoft.com/office/drawing/2014/main" id="{884E7D78-5D41-7618-3419-FADE5323C1E0}"/>
              </a:ext>
            </a:extLst>
          </p:cNvPr>
          <p:cNvSpPr txBox="1"/>
          <p:nvPr/>
        </p:nvSpPr>
        <p:spPr>
          <a:xfrm>
            <a:off x="5199584" y="6341418"/>
            <a:ext cx="6387352" cy="392415"/>
          </a:xfrm>
          <a:prstGeom prst="rect">
            <a:avLst/>
          </a:prstGeom>
          <a:noFill/>
        </p:spPr>
        <p:txBody>
          <a:bodyPr wrap="square">
            <a:spAutoFit/>
          </a:bodyPr>
          <a:lstStyle/>
          <a:p>
            <a:r>
              <a:rPr lang="en-AU" sz="975" b="0" i="0" dirty="0">
                <a:solidFill>
                  <a:srgbClr val="222222"/>
                </a:solidFill>
                <a:effectLst/>
                <a:latin typeface="Arial" panose="020B0604020202020204" pitchFamily="34" charset="0"/>
              </a:rPr>
              <a:t>Hampshire, Karly, et al. "The Planetary Health Report Card: a student-led initiative to inspire planetary health in medical schools." </a:t>
            </a:r>
            <a:r>
              <a:rPr lang="en-AU" sz="975" b="0" i="1" dirty="0">
                <a:solidFill>
                  <a:srgbClr val="222222"/>
                </a:solidFill>
                <a:effectLst/>
                <a:latin typeface="Arial" panose="020B0604020202020204" pitchFamily="34" charset="0"/>
              </a:rPr>
              <a:t>The Lancet Planetary Health</a:t>
            </a:r>
            <a:r>
              <a:rPr lang="en-AU" sz="975" b="0" i="0" dirty="0">
                <a:solidFill>
                  <a:srgbClr val="222222"/>
                </a:solidFill>
                <a:effectLst/>
                <a:latin typeface="Arial" panose="020B0604020202020204" pitchFamily="34" charset="0"/>
              </a:rPr>
              <a:t> 6.5 (2022): e449-e454.</a:t>
            </a:r>
            <a:endParaRPr lang="en-AU" dirty="0"/>
          </a:p>
        </p:txBody>
      </p:sp>
    </p:spTree>
    <p:extLst>
      <p:ext uri="{BB962C8B-B14F-4D97-AF65-F5344CB8AC3E}">
        <p14:creationId xmlns:p14="http://schemas.microsoft.com/office/powerpoint/2010/main" val="156931839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itle 15">
            <a:extLst>
              <a:ext uri="{FF2B5EF4-FFF2-40B4-BE49-F238E27FC236}">
                <a16:creationId xmlns:a16="http://schemas.microsoft.com/office/drawing/2014/main" id="{39407EFA-F88F-6065-C5F8-DCAF370EC280}"/>
              </a:ext>
            </a:extLst>
          </p:cNvPr>
          <p:cNvSpPr>
            <a:spLocks noGrp="1"/>
          </p:cNvSpPr>
          <p:nvPr>
            <p:ph type="title"/>
          </p:nvPr>
        </p:nvSpPr>
        <p:spPr/>
        <p:txBody>
          <a:bodyPr/>
          <a:lstStyle/>
          <a:p>
            <a:r>
              <a:rPr lang="en-AU" dirty="0"/>
              <a:t>Ongoing challenges…</a:t>
            </a:r>
          </a:p>
        </p:txBody>
      </p:sp>
      <p:sp>
        <p:nvSpPr>
          <p:cNvPr id="4" name="Slide Number Placeholder 3">
            <a:extLst>
              <a:ext uri="{FF2B5EF4-FFF2-40B4-BE49-F238E27FC236}">
                <a16:creationId xmlns:a16="http://schemas.microsoft.com/office/drawing/2014/main" id="{4F205E6A-D0DA-39F3-1F62-9489232ACB78}"/>
              </a:ext>
            </a:extLst>
          </p:cNvPr>
          <p:cNvSpPr>
            <a:spLocks noGrp="1"/>
          </p:cNvSpPr>
          <p:nvPr>
            <p:ph type="sldNum" sz="quarter" idx="12"/>
          </p:nvPr>
        </p:nvSpPr>
        <p:spPr/>
        <p:txBody>
          <a:bodyPr/>
          <a:lstStyle/>
          <a:p>
            <a:fld id="{DC22DD25-61AE-413C-B4D2-EF2365C9B2E1}" type="slidenum">
              <a:rPr lang="en-AU" noProof="0" smtClean="0"/>
              <a:t>14</a:t>
            </a:fld>
            <a:endParaRPr lang="en-AU" noProof="0"/>
          </a:p>
        </p:txBody>
      </p:sp>
      <p:pic>
        <p:nvPicPr>
          <p:cNvPr id="19" name="Picture 18">
            <a:extLst>
              <a:ext uri="{FF2B5EF4-FFF2-40B4-BE49-F238E27FC236}">
                <a16:creationId xmlns:a16="http://schemas.microsoft.com/office/drawing/2014/main" id="{B41A4E60-91CC-7017-EADB-3B8B9A279406}"/>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1420838" y="1529520"/>
            <a:ext cx="9350323" cy="5159975"/>
          </a:xfrm>
          <a:prstGeom prst="rect">
            <a:avLst/>
          </a:prstGeom>
        </p:spPr>
      </p:pic>
    </p:spTree>
    <p:extLst>
      <p:ext uri="{BB962C8B-B14F-4D97-AF65-F5344CB8AC3E}">
        <p14:creationId xmlns:p14="http://schemas.microsoft.com/office/powerpoint/2010/main" val="246318644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81687F-E647-015C-9D8B-077B6E4341F6}"/>
              </a:ext>
            </a:extLst>
          </p:cNvPr>
          <p:cNvSpPr>
            <a:spLocks noGrp="1"/>
          </p:cNvSpPr>
          <p:nvPr>
            <p:ph type="title"/>
          </p:nvPr>
        </p:nvSpPr>
        <p:spPr>
          <a:xfrm>
            <a:off x="1406388" y="408723"/>
            <a:ext cx="10296000" cy="887360"/>
          </a:xfrm>
        </p:spPr>
        <p:txBody>
          <a:bodyPr/>
          <a:lstStyle/>
          <a:p>
            <a:r>
              <a:rPr lang="en-US" dirty="0"/>
              <a:t>Acknowledgements </a:t>
            </a:r>
          </a:p>
        </p:txBody>
      </p:sp>
      <p:pic>
        <p:nvPicPr>
          <p:cNvPr id="8" name="Content Placeholder 7" descr="A close-up of a person's name&#10;&#10;AI-generated content may be incorrect.">
            <a:extLst>
              <a:ext uri="{FF2B5EF4-FFF2-40B4-BE49-F238E27FC236}">
                <a16:creationId xmlns:a16="http://schemas.microsoft.com/office/drawing/2014/main" id="{0465DFC5-D879-13BE-138A-3A0F2B25E4CD}"/>
              </a:ext>
            </a:extLst>
          </p:cNvPr>
          <p:cNvPicPr>
            <a:picLocks noGrp="1" noChangeAspect="1"/>
          </p:cNvPicPr>
          <p:nvPr>
            <p:ph idx="1"/>
          </p:nvPr>
        </p:nvPicPr>
        <p:blipFill>
          <a:blip r:embed="rId3" cstate="email">
            <a:extLst>
              <a:ext uri="{28A0092B-C50C-407E-A947-70E740481C1C}">
                <a14:useLocalDpi xmlns:a14="http://schemas.microsoft.com/office/drawing/2010/main"/>
              </a:ext>
            </a:extLst>
          </a:blip>
          <a:stretch>
            <a:fillRect/>
          </a:stretch>
        </p:blipFill>
        <p:spPr>
          <a:xfrm>
            <a:off x="224890" y="1744956"/>
            <a:ext cx="2958293" cy="1126922"/>
          </a:xfrm>
        </p:spPr>
      </p:pic>
      <p:sp>
        <p:nvSpPr>
          <p:cNvPr id="4" name="Slide Number Placeholder 3">
            <a:extLst>
              <a:ext uri="{FF2B5EF4-FFF2-40B4-BE49-F238E27FC236}">
                <a16:creationId xmlns:a16="http://schemas.microsoft.com/office/drawing/2014/main" id="{83C2A353-47C1-07BF-542E-E685031EB5A0}"/>
              </a:ext>
            </a:extLst>
          </p:cNvPr>
          <p:cNvSpPr>
            <a:spLocks noGrp="1"/>
          </p:cNvSpPr>
          <p:nvPr>
            <p:ph type="sldNum" sz="quarter" idx="12"/>
          </p:nvPr>
        </p:nvSpPr>
        <p:spPr/>
        <p:txBody>
          <a:bodyPr/>
          <a:lstStyle/>
          <a:p>
            <a:fld id="{DC22DD25-61AE-413C-B4D2-EF2365C9B2E1}" type="slidenum">
              <a:rPr lang="en-AU" noProof="0" smtClean="0"/>
              <a:t>15</a:t>
            </a:fld>
            <a:endParaRPr lang="en-AU" noProof="0"/>
          </a:p>
        </p:txBody>
      </p:sp>
      <p:pic>
        <p:nvPicPr>
          <p:cNvPr id="10" name="Picture 9" descr="A close-up of a person&#10;&#10;AI-generated content may be incorrect.">
            <a:extLst>
              <a:ext uri="{FF2B5EF4-FFF2-40B4-BE49-F238E27FC236}">
                <a16:creationId xmlns:a16="http://schemas.microsoft.com/office/drawing/2014/main" id="{CB6C5849-57FD-BF89-6086-3B855E0F765F}"/>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272588" y="1732354"/>
            <a:ext cx="3109279" cy="1135663"/>
          </a:xfrm>
          <a:prstGeom prst="rect">
            <a:avLst/>
          </a:prstGeom>
        </p:spPr>
      </p:pic>
      <p:pic>
        <p:nvPicPr>
          <p:cNvPr id="12" name="Picture 11" descr="A close-up of a person&#10;&#10;AI-generated content may be incorrect.">
            <a:extLst>
              <a:ext uri="{FF2B5EF4-FFF2-40B4-BE49-F238E27FC236}">
                <a16:creationId xmlns:a16="http://schemas.microsoft.com/office/drawing/2014/main" id="{0B18427C-90E6-43B1-1B91-90184FBBE83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255818" y="4055993"/>
            <a:ext cx="2958293" cy="1045818"/>
          </a:xfrm>
          <a:prstGeom prst="rect">
            <a:avLst/>
          </a:prstGeom>
        </p:spPr>
      </p:pic>
      <p:pic>
        <p:nvPicPr>
          <p:cNvPr id="14" name="Picture 13" descr="A close-up of a name card&#10;&#10;AI-generated content may be incorrect.">
            <a:extLst>
              <a:ext uri="{FF2B5EF4-FFF2-40B4-BE49-F238E27FC236}">
                <a16:creationId xmlns:a16="http://schemas.microsoft.com/office/drawing/2014/main" id="{208E708E-E9F4-5326-B7E3-C664EE4A302D}"/>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272588" y="5136579"/>
            <a:ext cx="3205871" cy="1114578"/>
          </a:xfrm>
          <a:prstGeom prst="rect">
            <a:avLst/>
          </a:prstGeom>
        </p:spPr>
      </p:pic>
      <p:pic>
        <p:nvPicPr>
          <p:cNvPr id="16" name="Picture 15" descr="A close up of a name&#10;&#10;AI-generated content may be incorrect.">
            <a:extLst>
              <a:ext uri="{FF2B5EF4-FFF2-40B4-BE49-F238E27FC236}">
                <a16:creationId xmlns:a16="http://schemas.microsoft.com/office/drawing/2014/main" id="{97E1D87A-8736-6B17-1856-4C20602B1392}"/>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272588" y="4055993"/>
            <a:ext cx="3205872" cy="1045818"/>
          </a:xfrm>
          <a:prstGeom prst="rect">
            <a:avLst/>
          </a:prstGeom>
        </p:spPr>
      </p:pic>
      <p:pic>
        <p:nvPicPr>
          <p:cNvPr id="18" name="Picture 17" descr="A close-up of a name card&#10;&#10;AI-generated content may be incorrect.">
            <a:extLst>
              <a:ext uri="{FF2B5EF4-FFF2-40B4-BE49-F238E27FC236}">
                <a16:creationId xmlns:a16="http://schemas.microsoft.com/office/drawing/2014/main" id="{ED837A40-6B42-C40E-3FF7-C5124FCA9E95}"/>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256455" y="2932637"/>
            <a:ext cx="3208421" cy="1062596"/>
          </a:xfrm>
          <a:prstGeom prst="rect">
            <a:avLst/>
          </a:prstGeom>
        </p:spPr>
      </p:pic>
      <p:sp>
        <p:nvSpPr>
          <p:cNvPr id="21" name="Oval 20">
            <a:extLst>
              <a:ext uri="{FF2B5EF4-FFF2-40B4-BE49-F238E27FC236}">
                <a16:creationId xmlns:a16="http://schemas.microsoft.com/office/drawing/2014/main" id="{301930FC-7D77-AB4E-70AD-2502028DD404}"/>
              </a:ext>
            </a:extLst>
          </p:cNvPr>
          <p:cNvSpPr/>
          <p:nvPr/>
        </p:nvSpPr>
        <p:spPr>
          <a:xfrm>
            <a:off x="3427928" y="2941231"/>
            <a:ext cx="1006311" cy="931109"/>
          </a:xfrm>
          <a:prstGeom prst="ellipse">
            <a:avLst/>
          </a:prstGeom>
          <a:blipFill>
            <a:blip r:embed="rId9" cstate="email">
              <a:extLst>
                <a:ext uri="{28A0092B-C50C-407E-A947-70E740481C1C}">
                  <a14:useLocalDpi xmlns:a14="http://schemas.microsoft.com/office/drawing/2010/main"/>
                </a:ext>
              </a:extLst>
            </a:blip>
            <a:stretch>
              <a:fillRect/>
            </a:stretch>
          </a:blip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2" descr="A close-up of a name card&#10;&#10;AI-generated content may be incorrect.">
            <a:extLst>
              <a:ext uri="{FF2B5EF4-FFF2-40B4-BE49-F238E27FC236}">
                <a16:creationId xmlns:a16="http://schemas.microsoft.com/office/drawing/2014/main" id="{230BF212-A5CF-A06C-763A-4DE1C26AE52C}"/>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6471272" y="1740585"/>
            <a:ext cx="2951192" cy="1135663"/>
          </a:xfrm>
          <a:prstGeom prst="rect">
            <a:avLst/>
          </a:prstGeom>
        </p:spPr>
      </p:pic>
      <p:pic>
        <p:nvPicPr>
          <p:cNvPr id="25" name="Picture 24" descr="A person smiling at the camera&#10;&#10;AI-generated content may be incorrect.">
            <a:extLst>
              <a:ext uri="{FF2B5EF4-FFF2-40B4-BE49-F238E27FC236}">
                <a16:creationId xmlns:a16="http://schemas.microsoft.com/office/drawing/2014/main" id="{2E3B5E1A-0313-DD30-2742-4CD4415AF05E}"/>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9559875" y="2570637"/>
            <a:ext cx="2535153" cy="1445037"/>
          </a:xfrm>
          <a:prstGeom prst="rect">
            <a:avLst/>
          </a:prstGeom>
        </p:spPr>
      </p:pic>
      <p:sp>
        <p:nvSpPr>
          <p:cNvPr id="28" name="TextBox 27">
            <a:extLst>
              <a:ext uri="{FF2B5EF4-FFF2-40B4-BE49-F238E27FC236}">
                <a16:creationId xmlns:a16="http://schemas.microsoft.com/office/drawing/2014/main" id="{6251923E-D870-010D-0ADA-2D8121A656B0}"/>
              </a:ext>
            </a:extLst>
          </p:cNvPr>
          <p:cNvSpPr txBox="1"/>
          <p:nvPr/>
        </p:nvSpPr>
        <p:spPr>
          <a:xfrm>
            <a:off x="6655873" y="5526147"/>
            <a:ext cx="5291564" cy="1169551"/>
          </a:xfrm>
          <a:prstGeom prst="rect">
            <a:avLst/>
          </a:prstGeom>
          <a:noFill/>
        </p:spPr>
        <p:txBody>
          <a:bodyPr wrap="square" rtlCol="0">
            <a:spAutoFit/>
          </a:bodyPr>
          <a:lstStyle/>
          <a:p>
            <a:r>
              <a:rPr lang="en-AU" sz="1400" b="1" dirty="0"/>
              <a:t>Students: </a:t>
            </a:r>
            <a:r>
              <a:rPr lang="en-AU" sz="1400" dirty="0"/>
              <a:t>Chloe Lim, Den rose </a:t>
            </a:r>
            <a:r>
              <a:rPr lang="en-AU" sz="1400" dirty="0" err="1"/>
              <a:t>Badelles</a:t>
            </a:r>
            <a:r>
              <a:rPr lang="en-AU" sz="1400" dirty="0"/>
              <a:t>, Lahi Health and Yolanda Quian, Annette Gloria, Evelyn Park, Gabrielle Mahon, Jared Ling, Lauren Wu, Lucy Ma, Matthew Waring, Zak Sami, Salman Shah, Kenny Yu, Disha Natalie, Warrick Edwards, Abdul Hadi, Laura Yeo, Karn Chohan, David Buela.  </a:t>
            </a:r>
            <a:endParaRPr lang="en-US" sz="1400" dirty="0"/>
          </a:p>
        </p:txBody>
      </p:sp>
      <p:pic>
        <p:nvPicPr>
          <p:cNvPr id="35" name="Picture 34" descr="A close-up of a person&#10;&#10;AI-generated content may be incorrect.">
            <a:extLst>
              <a:ext uri="{FF2B5EF4-FFF2-40B4-BE49-F238E27FC236}">
                <a16:creationId xmlns:a16="http://schemas.microsoft.com/office/drawing/2014/main" id="{BEE62ADE-64E9-FEDD-E6B4-AD5A555AB416}"/>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9585803" y="4037894"/>
            <a:ext cx="2423291" cy="1373137"/>
          </a:xfrm>
          <a:prstGeom prst="rect">
            <a:avLst/>
          </a:prstGeom>
        </p:spPr>
      </p:pic>
      <p:pic>
        <p:nvPicPr>
          <p:cNvPr id="31" name="Picture 30" descr="A close up of a name card&#10;&#10;AI-generated content may be incorrect.">
            <a:extLst>
              <a:ext uri="{FF2B5EF4-FFF2-40B4-BE49-F238E27FC236}">
                <a16:creationId xmlns:a16="http://schemas.microsoft.com/office/drawing/2014/main" id="{3F9B325B-DB83-E0CE-7FB6-CEE3F8971D7B}"/>
              </a:ext>
            </a:extLst>
          </p:cNvPr>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6564509" y="4050063"/>
            <a:ext cx="2764718" cy="1057677"/>
          </a:xfrm>
          <a:prstGeom prst="rect">
            <a:avLst/>
          </a:prstGeom>
        </p:spPr>
      </p:pic>
      <p:pic>
        <p:nvPicPr>
          <p:cNvPr id="33" name="Picture 32" descr="A close up of a name&#10;&#10;AI-generated content may be incorrect.">
            <a:extLst>
              <a:ext uri="{FF2B5EF4-FFF2-40B4-BE49-F238E27FC236}">
                <a16:creationId xmlns:a16="http://schemas.microsoft.com/office/drawing/2014/main" id="{E1A3067F-707D-DBCE-0EC5-F3FA189E469F}"/>
              </a:ext>
            </a:extLst>
          </p:cNvPr>
          <p:cNvPicPr>
            <a:picLocks noChangeAspect="1"/>
          </p:cNvPicPr>
          <p:nvPr/>
        </p:nvPicPr>
        <p:blipFill>
          <a:blip r:embed="rId14" cstate="email">
            <a:extLst>
              <a:ext uri="{28A0092B-C50C-407E-A947-70E740481C1C}">
                <a14:useLocalDpi xmlns:a14="http://schemas.microsoft.com/office/drawing/2010/main"/>
              </a:ext>
            </a:extLst>
          </a:blip>
          <a:srcRect/>
          <a:stretch>
            <a:fillRect/>
          </a:stretch>
        </p:blipFill>
        <p:spPr>
          <a:xfrm>
            <a:off x="269772" y="5170959"/>
            <a:ext cx="2944340" cy="1045819"/>
          </a:xfrm>
          <a:prstGeom prst="rect">
            <a:avLst/>
          </a:prstGeom>
        </p:spPr>
      </p:pic>
      <p:pic>
        <p:nvPicPr>
          <p:cNvPr id="5" name="Picture 4" descr="A close-up of a business card&#10;&#10;AI-generated content may be incorrect.">
            <a:extLst>
              <a:ext uri="{FF2B5EF4-FFF2-40B4-BE49-F238E27FC236}">
                <a16:creationId xmlns:a16="http://schemas.microsoft.com/office/drawing/2014/main" id="{FD34DC6C-4DF6-956D-B3FA-EDB0CBC6B168}"/>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255818" y="2941026"/>
            <a:ext cx="2927365" cy="1045819"/>
          </a:xfrm>
          <a:prstGeom prst="rect">
            <a:avLst/>
          </a:prstGeom>
        </p:spPr>
      </p:pic>
      <p:pic>
        <p:nvPicPr>
          <p:cNvPr id="7" name="Picture 6" descr="A close-up of a logo&#10;&#10;AI-generated content may be incorrect.">
            <a:extLst>
              <a:ext uri="{FF2B5EF4-FFF2-40B4-BE49-F238E27FC236}">
                <a16:creationId xmlns:a16="http://schemas.microsoft.com/office/drawing/2014/main" id="{B874833A-3F22-D8EA-5E96-D66AC12FCAE3}"/>
              </a:ext>
            </a:extLst>
          </p:cNvPr>
          <p:cNvPicPr>
            <a:picLocks noChangeAspect="1"/>
          </p:cNvPicPr>
          <p:nvPr/>
        </p:nvPicPr>
        <p:blipFill>
          <a:blip r:embed="rId16" cstate="email">
            <a:extLst>
              <a:ext uri="{28A0092B-C50C-407E-A947-70E740481C1C}">
                <a14:useLocalDpi xmlns:a14="http://schemas.microsoft.com/office/drawing/2010/main"/>
              </a:ext>
            </a:extLst>
          </a:blip>
          <a:srcRect/>
          <a:stretch>
            <a:fillRect/>
          </a:stretch>
        </p:blipFill>
        <p:spPr>
          <a:xfrm>
            <a:off x="6538148" y="2951308"/>
            <a:ext cx="2819013" cy="1015675"/>
          </a:xfrm>
          <a:prstGeom prst="rect">
            <a:avLst/>
          </a:prstGeom>
        </p:spPr>
      </p:pic>
      <p:pic>
        <p:nvPicPr>
          <p:cNvPr id="6" name="Picture 5">
            <a:extLst>
              <a:ext uri="{FF2B5EF4-FFF2-40B4-BE49-F238E27FC236}">
                <a16:creationId xmlns:a16="http://schemas.microsoft.com/office/drawing/2014/main" id="{015C368C-1AFD-46D0-0BFD-926B27A9C882}"/>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8978737" y="92892"/>
            <a:ext cx="1454105" cy="1618376"/>
          </a:xfrm>
          <a:prstGeom prst="rect">
            <a:avLst/>
          </a:prstGeom>
        </p:spPr>
      </p:pic>
      <p:pic>
        <p:nvPicPr>
          <p:cNvPr id="11" name="Picture 10">
            <a:extLst>
              <a:ext uri="{FF2B5EF4-FFF2-40B4-BE49-F238E27FC236}">
                <a16:creationId xmlns:a16="http://schemas.microsoft.com/office/drawing/2014/main" id="{43B2E60B-D7B6-F389-6140-8BB8D09A67BB}"/>
              </a:ext>
            </a:extLst>
          </p:cNvPr>
          <p:cNvPicPr>
            <a:picLocks noChangeAspect="1"/>
          </p:cNvPicPr>
          <p:nvPr/>
        </p:nvPicPr>
        <p:blipFill>
          <a:blip r:embed="rId18" cstate="email">
            <a:extLst>
              <a:ext uri="{28A0092B-C50C-407E-A947-70E740481C1C}">
                <a14:useLocalDpi xmlns:a14="http://schemas.microsoft.com/office/drawing/2010/main"/>
              </a:ext>
            </a:extLst>
          </a:blip>
          <a:srcRect/>
          <a:stretch>
            <a:fillRect/>
          </a:stretch>
        </p:blipFill>
        <p:spPr>
          <a:xfrm>
            <a:off x="9423702" y="1760244"/>
            <a:ext cx="2747491" cy="820084"/>
          </a:xfrm>
          <a:prstGeom prst="rect">
            <a:avLst/>
          </a:prstGeom>
        </p:spPr>
      </p:pic>
      <p:pic>
        <p:nvPicPr>
          <p:cNvPr id="13" name="Picture 12" descr="We are proud to announce Nicole Bazzano as a Krystal Design Awards  Representative. 💎 Nicole Bazzano is an Architecture graduate from the  University of Melbourne and an Interior Design graduate from RMIT">
            <a:extLst>
              <a:ext uri="{FF2B5EF4-FFF2-40B4-BE49-F238E27FC236}">
                <a16:creationId xmlns:a16="http://schemas.microsoft.com/office/drawing/2014/main" id="{5DC4E5E6-A163-2AF1-3B7B-0D84561DB8AB}"/>
              </a:ext>
            </a:extLst>
          </p:cNvPr>
          <p:cNvPicPr>
            <a:picLocks noChangeAspect="1"/>
          </p:cNvPicPr>
          <p:nvPr/>
        </p:nvPicPr>
        <p:blipFill>
          <a:blip r:embed="rId19" cstate="email">
            <a:extLst>
              <a:ext uri="{28A0092B-C50C-407E-A947-70E740481C1C}">
                <a14:useLocalDpi xmlns:a14="http://schemas.microsoft.com/office/drawing/2010/main"/>
              </a:ext>
            </a:extLst>
          </a:blip>
          <a:srcRect/>
          <a:stretch>
            <a:fillRect/>
          </a:stretch>
        </p:blipFill>
        <p:spPr>
          <a:xfrm>
            <a:off x="10505648" y="270013"/>
            <a:ext cx="1521185" cy="1152576"/>
          </a:xfrm>
          <a:prstGeom prst="rect">
            <a:avLst/>
          </a:prstGeom>
        </p:spPr>
      </p:pic>
      <p:pic>
        <p:nvPicPr>
          <p:cNvPr id="17" name="Picture 16">
            <a:extLst>
              <a:ext uri="{FF2B5EF4-FFF2-40B4-BE49-F238E27FC236}">
                <a16:creationId xmlns:a16="http://schemas.microsoft.com/office/drawing/2014/main" id="{A054EAB1-8CD1-C606-0D3F-80A4FC65C500}"/>
              </a:ext>
            </a:extLst>
          </p:cNvPr>
          <p:cNvPicPr>
            <a:picLocks noChangeAspect="1"/>
          </p:cNvPicPr>
          <p:nvPr/>
        </p:nvPicPr>
        <p:blipFill>
          <a:blip r:embed="rId20" cstate="email">
            <a:extLst>
              <a:ext uri="{28A0092B-C50C-407E-A947-70E740481C1C}">
                <a14:useLocalDpi xmlns:a14="http://schemas.microsoft.com/office/drawing/2010/main"/>
              </a:ext>
            </a:extLst>
          </a:blip>
          <a:stretch>
            <a:fillRect/>
          </a:stretch>
        </p:blipFill>
        <p:spPr>
          <a:xfrm>
            <a:off x="7014052" y="162302"/>
            <a:ext cx="2123985" cy="1436129"/>
          </a:xfrm>
          <a:prstGeom prst="rect">
            <a:avLst/>
          </a:prstGeom>
        </p:spPr>
      </p:pic>
    </p:spTree>
    <p:extLst>
      <p:ext uri="{BB962C8B-B14F-4D97-AF65-F5344CB8AC3E}">
        <p14:creationId xmlns:p14="http://schemas.microsoft.com/office/powerpoint/2010/main" val="326418238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2D55C94-6923-4557-8A2D-8DC4EEDA281E}"/>
              </a:ext>
            </a:extLst>
          </p:cNvPr>
          <p:cNvSpPr>
            <a:spLocks noGrp="1"/>
          </p:cNvSpPr>
          <p:nvPr>
            <p:ph type="sldNum" sz="quarter" idx="12"/>
          </p:nvPr>
        </p:nvSpPr>
        <p:spPr/>
        <p:txBody>
          <a:bodyPr/>
          <a:lstStyle/>
          <a:p>
            <a:fld id="{DC22DD25-61AE-413C-B4D2-EF2365C9B2E1}" type="slidenum">
              <a:rPr lang="en-AU" noProof="0" smtClean="0"/>
              <a:t>16</a:t>
            </a:fld>
            <a:endParaRPr lang="en-AU" noProof="0"/>
          </a:p>
        </p:txBody>
      </p:sp>
      <p:sp>
        <p:nvSpPr>
          <p:cNvPr id="6" name="Slide Number Placeholder 3">
            <a:extLst>
              <a:ext uri="{FF2B5EF4-FFF2-40B4-BE49-F238E27FC236}">
                <a16:creationId xmlns:a16="http://schemas.microsoft.com/office/drawing/2014/main" id="{B7E3B7F9-349D-7183-6E68-AFB29F618E5B}"/>
              </a:ext>
            </a:extLst>
          </p:cNvPr>
          <p:cNvSpPr txBox="1">
            <a:spLocks/>
          </p:cNvSpPr>
          <p:nvPr/>
        </p:nvSpPr>
        <p:spPr>
          <a:xfrm>
            <a:off x="10960059" y="6172501"/>
            <a:ext cx="846000" cy="365125"/>
          </a:xfrm>
          <a:prstGeom prst="rect">
            <a:avLst/>
          </a:prstGeom>
        </p:spPr>
        <p:txBody>
          <a:bodyPr vert="horz" lIns="91440" tIns="45720" rIns="0" bIns="45720" rtlCol="0" anchor="ctr"/>
          <a:lstStyle>
            <a:defPPr>
              <a:defRPr lang="en-US"/>
            </a:defPPr>
            <a:lvl1pPr marL="0" algn="r"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600"/>
              </a:spcAft>
            </a:pPr>
            <a:fld id="{DC22DD25-61AE-413C-B4D2-EF2365C9B2E1}" type="slidenum">
              <a:rPr lang="en-AU" smtClean="0"/>
              <a:pPr>
                <a:spcAft>
                  <a:spcPts val="600"/>
                </a:spcAft>
              </a:pPr>
              <a:t>16</a:t>
            </a:fld>
            <a:endParaRPr lang="en-AU"/>
          </a:p>
        </p:txBody>
      </p:sp>
      <p:sp>
        <p:nvSpPr>
          <p:cNvPr id="7" name="Rounded Rectangle 6">
            <a:extLst>
              <a:ext uri="{FF2B5EF4-FFF2-40B4-BE49-F238E27FC236}">
                <a16:creationId xmlns:a16="http://schemas.microsoft.com/office/drawing/2014/main" id="{54EB4270-CE2A-1E63-5917-9AE9B6907B1C}"/>
              </a:ext>
            </a:extLst>
          </p:cNvPr>
          <p:cNvSpPr/>
          <p:nvPr/>
        </p:nvSpPr>
        <p:spPr>
          <a:xfrm>
            <a:off x="385942" y="2007670"/>
            <a:ext cx="6472059" cy="1233347"/>
          </a:xfrm>
          <a:prstGeom prst="roundRect">
            <a:avLst/>
          </a:prstGeom>
          <a:solidFill>
            <a:schemeClr val="accent3">
              <a:lumMod val="40000"/>
              <a:lumOff val="6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accent3">
                    <a:lumMod val="50000"/>
                  </a:schemeClr>
                </a:solidFill>
              </a:rPr>
              <a:t>Make it explicit and accountable</a:t>
            </a:r>
          </a:p>
        </p:txBody>
      </p:sp>
      <p:sp>
        <p:nvSpPr>
          <p:cNvPr id="8" name="Rounded Rectangle 7">
            <a:extLst>
              <a:ext uri="{FF2B5EF4-FFF2-40B4-BE49-F238E27FC236}">
                <a16:creationId xmlns:a16="http://schemas.microsoft.com/office/drawing/2014/main" id="{2818B106-A748-50C1-2B20-BB8DEDFA68B4}"/>
              </a:ext>
            </a:extLst>
          </p:cNvPr>
          <p:cNvSpPr/>
          <p:nvPr/>
        </p:nvSpPr>
        <p:spPr>
          <a:xfrm>
            <a:off x="385941" y="4939154"/>
            <a:ext cx="6472059" cy="1233347"/>
          </a:xfrm>
          <a:prstGeom prst="roundRect">
            <a:avLst/>
          </a:prstGeom>
          <a:solidFill>
            <a:srgbClr val="002060">
              <a:alpha val="8011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bg1"/>
                </a:solidFill>
              </a:rPr>
              <a:t>Students as partners drive change</a:t>
            </a:r>
          </a:p>
        </p:txBody>
      </p:sp>
      <p:sp>
        <p:nvSpPr>
          <p:cNvPr id="9" name="Rounded Rectangle 8">
            <a:extLst>
              <a:ext uri="{FF2B5EF4-FFF2-40B4-BE49-F238E27FC236}">
                <a16:creationId xmlns:a16="http://schemas.microsoft.com/office/drawing/2014/main" id="{B0A77929-60E6-540A-B5AE-EE2C09A7DE82}"/>
              </a:ext>
            </a:extLst>
          </p:cNvPr>
          <p:cNvSpPr/>
          <p:nvPr/>
        </p:nvSpPr>
        <p:spPr>
          <a:xfrm>
            <a:off x="385941" y="3473412"/>
            <a:ext cx="6472059" cy="1233347"/>
          </a:xfrm>
          <a:prstGeom prst="roundRect">
            <a:avLst/>
          </a:prstGeom>
          <a:solidFill>
            <a:srgbClr val="002060">
              <a:alpha val="402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accent1">
                    <a:lumMod val="50000"/>
                  </a:schemeClr>
                </a:solidFill>
              </a:rPr>
              <a:t>Connect it to people, place and practice</a:t>
            </a:r>
          </a:p>
        </p:txBody>
      </p:sp>
      <p:pic>
        <p:nvPicPr>
          <p:cNvPr id="3" name="Picture 2">
            <a:extLst>
              <a:ext uri="{FF2B5EF4-FFF2-40B4-BE49-F238E27FC236}">
                <a16:creationId xmlns:a16="http://schemas.microsoft.com/office/drawing/2014/main" id="{DD07A6CB-E306-717D-71BB-B83885B7E5F3}"/>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012630" y="324427"/>
            <a:ext cx="1567046" cy="1567046"/>
          </a:xfrm>
          <a:prstGeom prst="rect">
            <a:avLst/>
          </a:prstGeom>
        </p:spPr>
      </p:pic>
      <p:sp>
        <p:nvSpPr>
          <p:cNvPr id="5" name="TextBox 4">
            <a:extLst>
              <a:ext uri="{FF2B5EF4-FFF2-40B4-BE49-F238E27FC236}">
                <a16:creationId xmlns:a16="http://schemas.microsoft.com/office/drawing/2014/main" id="{65A3121B-964D-577F-6019-B3B1E9E9A8DD}"/>
              </a:ext>
            </a:extLst>
          </p:cNvPr>
          <p:cNvSpPr txBox="1"/>
          <p:nvPr/>
        </p:nvSpPr>
        <p:spPr>
          <a:xfrm>
            <a:off x="1490481" y="588885"/>
            <a:ext cx="3624444" cy="646331"/>
          </a:xfrm>
          <a:prstGeom prst="rect">
            <a:avLst/>
          </a:prstGeom>
          <a:noFill/>
        </p:spPr>
        <p:txBody>
          <a:bodyPr wrap="square" rtlCol="0">
            <a:spAutoFit/>
          </a:bodyPr>
          <a:lstStyle/>
          <a:p>
            <a:r>
              <a:rPr lang="en-AU" sz="3600" b="1" dirty="0"/>
              <a:t>Connect with me </a:t>
            </a:r>
          </a:p>
        </p:txBody>
      </p:sp>
      <p:sp>
        <p:nvSpPr>
          <p:cNvPr id="10" name="TextBox 9">
            <a:extLst>
              <a:ext uri="{FF2B5EF4-FFF2-40B4-BE49-F238E27FC236}">
                <a16:creationId xmlns:a16="http://schemas.microsoft.com/office/drawing/2014/main" id="{81A5239C-A51F-ADF0-A00D-58FD31EE1388}"/>
              </a:ext>
            </a:extLst>
          </p:cNvPr>
          <p:cNvSpPr txBox="1"/>
          <p:nvPr/>
        </p:nvSpPr>
        <p:spPr>
          <a:xfrm>
            <a:off x="7275374" y="483055"/>
            <a:ext cx="4530685" cy="523220"/>
          </a:xfrm>
          <a:prstGeom prst="rect">
            <a:avLst/>
          </a:prstGeom>
          <a:noFill/>
        </p:spPr>
        <p:txBody>
          <a:bodyPr wrap="square" rtlCol="0">
            <a:spAutoFit/>
          </a:bodyPr>
          <a:lstStyle/>
          <a:p>
            <a:r>
              <a:rPr lang="en-AU" sz="2800" dirty="0"/>
              <a:t>Bree.jones@unimelb.edu.au</a:t>
            </a:r>
          </a:p>
        </p:txBody>
      </p:sp>
      <p:sp>
        <p:nvSpPr>
          <p:cNvPr id="11" name="TextBox 10">
            <a:extLst>
              <a:ext uri="{FF2B5EF4-FFF2-40B4-BE49-F238E27FC236}">
                <a16:creationId xmlns:a16="http://schemas.microsoft.com/office/drawing/2014/main" id="{65CCAF9A-1F15-640F-936D-2954C77E09B4}"/>
              </a:ext>
            </a:extLst>
          </p:cNvPr>
          <p:cNvSpPr txBox="1"/>
          <p:nvPr/>
        </p:nvSpPr>
        <p:spPr>
          <a:xfrm>
            <a:off x="7875696" y="1149618"/>
            <a:ext cx="4031920" cy="830997"/>
          </a:xfrm>
          <a:prstGeom prst="rect">
            <a:avLst/>
          </a:prstGeom>
          <a:noFill/>
        </p:spPr>
        <p:txBody>
          <a:bodyPr wrap="square" rtlCol="0">
            <a:spAutoFit/>
          </a:bodyPr>
          <a:lstStyle/>
          <a:p>
            <a:r>
              <a:rPr lang="en-AU" sz="2400" dirty="0"/>
              <a:t>https://</a:t>
            </a:r>
            <a:r>
              <a:rPr lang="en-AU" sz="2400" dirty="0" err="1"/>
              <a:t>www.linkedin.com</a:t>
            </a:r>
            <a:r>
              <a:rPr lang="en-AU" sz="2400" dirty="0"/>
              <a:t>/in/dr-bree-jones-b0a659157/</a:t>
            </a:r>
          </a:p>
        </p:txBody>
      </p:sp>
      <p:pic>
        <p:nvPicPr>
          <p:cNvPr id="12" name="Picture 11">
            <a:extLst>
              <a:ext uri="{FF2B5EF4-FFF2-40B4-BE49-F238E27FC236}">
                <a16:creationId xmlns:a16="http://schemas.microsoft.com/office/drawing/2014/main" id="{CCC4E45D-80B3-C1A3-95E3-6424237C825D}"/>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8345238" y="3164871"/>
            <a:ext cx="2390956" cy="2390956"/>
          </a:xfrm>
          <a:prstGeom prst="rect">
            <a:avLst/>
          </a:prstGeom>
        </p:spPr>
      </p:pic>
      <p:pic>
        <p:nvPicPr>
          <p:cNvPr id="13" name="Picture 12" descr="Isolated linkedin logo. Vector illustration. linkedin icon. Minsk, Belarus - March 24, 2019 Isolated linkedin logo Vector illustration linkedin icon">
            <a:extLst>
              <a:ext uri="{FF2B5EF4-FFF2-40B4-BE49-F238E27FC236}">
                <a16:creationId xmlns:a16="http://schemas.microsoft.com/office/drawing/2014/main" id="{DB68540A-8D3B-A988-4D7B-21000BCC0361}"/>
              </a:ext>
            </a:extLst>
          </p:cNvPr>
          <p:cNvPicPr>
            <a:picLocks noChangeAspect="1"/>
          </p:cNvPicPr>
          <p:nvPr/>
        </p:nvPicPr>
        <p:blipFill>
          <a:blip r:embed="rId5" cstate="email">
            <a:extLst>
              <a:ext uri="{28A0092B-C50C-407E-A947-70E740481C1C}">
                <a14:useLocalDpi xmlns:a14="http://schemas.microsoft.com/office/drawing/2010/main"/>
              </a:ext>
            </a:extLst>
          </a:blip>
          <a:stretch/>
        </p:blipFill>
        <p:spPr>
          <a:xfrm>
            <a:off x="6824875" y="1006275"/>
            <a:ext cx="1233348" cy="1233348"/>
          </a:xfrm>
          <a:prstGeom prst="rect">
            <a:avLst/>
          </a:prstGeom>
        </p:spPr>
      </p:pic>
      <p:sp>
        <p:nvSpPr>
          <p:cNvPr id="14" name="TextBox 13">
            <a:extLst>
              <a:ext uri="{FF2B5EF4-FFF2-40B4-BE49-F238E27FC236}">
                <a16:creationId xmlns:a16="http://schemas.microsoft.com/office/drawing/2014/main" id="{776026B2-2F02-6235-F4B6-2327EE1ACB8B}"/>
              </a:ext>
            </a:extLst>
          </p:cNvPr>
          <p:cNvSpPr txBox="1"/>
          <p:nvPr/>
        </p:nvSpPr>
        <p:spPr>
          <a:xfrm>
            <a:off x="8403668" y="5526170"/>
            <a:ext cx="3624444" cy="646331"/>
          </a:xfrm>
          <a:prstGeom prst="rect">
            <a:avLst/>
          </a:prstGeom>
          <a:noFill/>
        </p:spPr>
        <p:txBody>
          <a:bodyPr wrap="square" rtlCol="0">
            <a:spAutoFit/>
          </a:bodyPr>
          <a:lstStyle/>
          <a:p>
            <a:r>
              <a:rPr lang="en-AU" sz="3600" b="1" dirty="0"/>
              <a:t>Resources</a:t>
            </a:r>
          </a:p>
        </p:txBody>
      </p:sp>
    </p:spTree>
    <p:extLst>
      <p:ext uri="{BB962C8B-B14F-4D97-AF65-F5344CB8AC3E}">
        <p14:creationId xmlns:p14="http://schemas.microsoft.com/office/powerpoint/2010/main" val="2296627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5" grpId="0"/>
      <p:bldP spid="10" grpId="0"/>
      <p:bldP spid="11" grpId="0"/>
      <p:bldP spid="14"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3">
            <a:extLst>
              <a:ext uri="{FF2B5EF4-FFF2-40B4-BE49-F238E27FC236}">
                <a16:creationId xmlns:a16="http://schemas.microsoft.com/office/drawing/2014/main" id="{A410E388-701E-3446-E19E-9E33C45840F2}"/>
              </a:ext>
            </a:extLst>
          </p:cNvPr>
          <p:cNvSpPr>
            <a:spLocks noGrp="1"/>
          </p:cNvSpPr>
          <p:nvPr>
            <p:ph type="sldNum" sz="quarter" idx="12"/>
          </p:nvPr>
        </p:nvSpPr>
        <p:spPr>
          <a:xfrm>
            <a:off x="10960059" y="6172501"/>
            <a:ext cx="846000" cy="365125"/>
          </a:xfrm>
        </p:spPr>
        <p:txBody>
          <a:bodyPr/>
          <a:lstStyle/>
          <a:p>
            <a:pPr>
              <a:spcAft>
                <a:spcPts val="600"/>
              </a:spcAft>
            </a:pPr>
            <a:fld id="{DC22DD25-61AE-413C-B4D2-EF2365C9B2E1}" type="slidenum">
              <a:rPr lang="en-AU" noProof="0" smtClean="0"/>
              <a:pPr>
                <a:spcAft>
                  <a:spcPts val="600"/>
                </a:spcAft>
              </a:pPr>
              <a:t>2</a:t>
            </a:fld>
            <a:endParaRPr lang="en-AU" noProof="0" dirty="0"/>
          </a:p>
        </p:txBody>
      </p:sp>
      <p:sp>
        <p:nvSpPr>
          <p:cNvPr id="7" name="Rounded Rectangle 6">
            <a:extLst>
              <a:ext uri="{FF2B5EF4-FFF2-40B4-BE49-F238E27FC236}">
                <a16:creationId xmlns:a16="http://schemas.microsoft.com/office/drawing/2014/main" id="{AC6400B1-E1BC-DB07-04C6-DA4DDA3FCE0A}"/>
              </a:ext>
            </a:extLst>
          </p:cNvPr>
          <p:cNvSpPr/>
          <p:nvPr/>
        </p:nvSpPr>
        <p:spPr>
          <a:xfrm>
            <a:off x="623499" y="1710819"/>
            <a:ext cx="10850044" cy="1233347"/>
          </a:xfrm>
          <a:prstGeom prst="roundRect">
            <a:avLst/>
          </a:prstGeom>
          <a:solidFill>
            <a:schemeClr val="accent3">
              <a:lumMod val="40000"/>
              <a:lumOff val="60000"/>
              <a:alpha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accent3">
                    <a:lumMod val="50000"/>
                  </a:schemeClr>
                </a:solidFill>
              </a:rPr>
              <a:t>Make it explicit and accountable</a:t>
            </a:r>
          </a:p>
        </p:txBody>
      </p:sp>
      <p:sp>
        <p:nvSpPr>
          <p:cNvPr id="8" name="Rounded Rectangle 7">
            <a:extLst>
              <a:ext uri="{FF2B5EF4-FFF2-40B4-BE49-F238E27FC236}">
                <a16:creationId xmlns:a16="http://schemas.microsoft.com/office/drawing/2014/main" id="{904543F6-8B2A-82F3-D340-7AAE266DBCA6}"/>
              </a:ext>
            </a:extLst>
          </p:cNvPr>
          <p:cNvSpPr/>
          <p:nvPr/>
        </p:nvSpPr>
        <p:spPr>
          <a:xfrm>
            <a:off x="623498" y="4642303"/>
            <a:ext cx="10850044" cy="1233347"/>
          </a:xfrm>
          <a:prstGeom prst="roundRect">
            <a:avLst/>
          </a:prstGeom>
          <a:solidFill>
            <a:srgbClr val="002060">
              <a:alpha val="8011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bg1"/>
                </a:solidFill>
              </a:rPr>
              <a:t>Students as partners drive change</a:t>
            </a:r>
          </a:p>
        </p:txBody>
      </p:sp>
      <p:sp>
        <p:nvSpPr>
          <p:cNvPr id="10" name="Rounded Rectangle 9">
            <a:extLst>
              <a:ext uri="{FF2B5EF4-FFF2-40B4-BE49-F238E27FC236}">
                <a16:creationId xmlns:a16="http://schemas.microsoft.com/office/drawing/2014/main" id="{F442A059-3116-0258-F074-65357743AF83}"/>
              </a:ext>
            </a:extLst>
          </p:cNvPr>
          <p:cNvSpPr/>
          <p:nvPr/>
        </p:nvSpPr>
        <p:spPr>
          <a:xfrm>
            <a:off x="623498" y="3176561"/>
            <a:ext cx="10850044" cy="1233347"/>
          </a:xfrm>
          <a:prstGeom prst="roundRect">
            <a:avLst/>
          </a:prstGeom>
          <a:solidFill>
            <a:srgbClr val="002060">
              <a:alpha val="402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3600" dirty="0">
                <a:solidFill>
                  <a:schemeClr val="accent1">
                    <a:lumMod val="50000"/>
                  </a:schemeClr>
                </a:solidFill>
              </a:rPr>
              <a:t>Connect it to people, place and practice</a:t>
            </a:r>
          </a:p>
        </p:txBody>
      </p:sp>
    </p:spTree>
    <p:extLst>
      <p:ext uri="{BB962C8B-B14F-4D97-AF65-F5344CB8AC3E}">
        <p14:creationId xmlns:p14="http://schemas.microsoft.com/office/powerpoint/2010/main" val="2337348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7">
            <a:extLst>
              <a:ext uri="{FF2B5EF4-FFF2-40B4-BE49-F238E27FC236}">
                <a16:creationId xmlns:a16="http://schemas.microsoft.com/office/drawing/2014/main" id="{B4267F1B-9D80-ED9A-0C80-D7BA5E195DF3}"/>
              </a:ext>
            </a:extLst>
          </p:cNvPr>
          <p:cNvSpPr/>
          <p:nvPr/>
        </p:nvSpPr>
        <p:spPr>
          <a:xfrm rot="19556422">
            <a:off x="3102676" y="1800657"/>
            <a:ext cx="5870678" cy="3491136"/>
          </a:xfrm>
          <a:prstGeom prst="ellipse">
            <a:avLst/>
          </a:prstGeom>
          <a:solidFill>
            <a:srgbClr val="63A31F">
              <a:alpha val="39043"/>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solidFill>
                <a:srgbClr val="63A31F"/>
              </a:solidFill>
              <a:highlight>
                <a:srgbClr val="63A31F"/>
              </a:highlight>
            </a:endParaRPr>
          </a:p>
        </p:txBody>
      </p:sp>
      <p:sp>
        <p:nvSpPr>
          <p:cNvPr id="3" name="Content Placeholder 2">
            <a:extLst>
              <a:ext uri="{FF2B5EF4-FFF2-40B4-BE49-F238E27FC236}">
                <a16:creationId xmlns:a16="http://schemas.microsoft.com/office/drawing/2014/main" id="{06EB3183-5991-A76A-10F9-3A677827E511}"/>
              </a:ext>
            </a:extLst>
          </p:cNvPr>
          <p:cNvSpPr>
            <a:spLocks noGrp="1"/>
          </p:cNvSpPr>
          <p:nvPr>
            <p:ph idx="1"/>
          </p:nvPr>
        </p:nvSpPr>
        <p:spPr>
          <a:xfrm>
            <a:off x="323767" y="5694151"/>
            <a:ext cx="11544464" cy="887360"/>
          </a:xfrm>
        </p:spPr>
        <p:txBody>
          <a:bodyPr/>
          <a:lstStyle/>
          <a:p>
            <a:pPr marL="0" indent="0" algn="ctr">
              <a:buNone/>
            </a:pPr>
            <a:r>
              <a:rPr lang="en-AU" sz="2400" b="1" dirty="0"/>
              <a:t>1.11</a:t>
            </a:r>
            <a:r>
              <a:rPr lang="en-AU" sz="2400" dirty="0"/>
              <a:t> Recognise the environmental impacts of health care provision and use resources responsibly, making decisions that support environmentally sustainable healthcare</a:t>
            </a:r>
            <a:endParaRPr lang="en-US" sz="2400" dirty="0"/>
          </a:p>
        </p:txBody>
      </p:sp>
      <p:pic>
        <p:nvPicPr>
          <p:cNvPr id="4" name="Content Placeholder 7" descr="A diagram of a person's life cycle&#10;&#10;AI-generated content may be incorrect.">
            <a:extLst>
              <a:ext uri="{FF2B5EF4-FFF2-40B4-BE49-F238E27FC236}">
                <a16:creationId xmlns:a16="http://schemas.microsoft.com/office/drawing/2014/main" id="{DD7EA85D-7A0B-C27F-51CF-0B7762FCBE5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299565" y="1432795"/>
            <a:ext cx="5592869" cy="4186538"/>
          </a:xfrm>
          <a:prstGeom prst="ellipse">
            <a:avLst/>
          </a:prstGeom>
        </p:spPr>
      </p:pic>
      <p:sp>
        <p:nvSpPr>
          <p:cNvPr id="5" name="Title 1">
            <a:extLst>
              <a:ext uri="{FF2B5EF4-FFF2-40B4-BE49-F238E27FC236}">
                <a16:creationId xmlns:a16="http://schemas.microsoft.com/office/drawing/2014/main" id="{53EBF1F4-E758-4521-385F-EA27E8969390}"/>
              </a:ext>
            </a:extLst>
          </p:cNvPr>
          <p:cNvSpPr txBox="1">
            <a:spLocks/>
          </p:cNvSpPr>
          <p:nvPr/>
        </p:nvSpPr>
        <p:spPr>
          <a:xfrm>
            <a:off x="1570197" y="1817466"/>
            <a:ext cx="10296000" cy="887360"/>
          </a:xfrm>
          <a:prstGeom prst="rect">
            <a:avLst/>
          </a:prstGeom>
        </p:spPr>
        <p:txBody>
          <a:bodyPr vert="horz" lIns="91440" tIns="45720" rIns="91440" bIns="45720" rtlCol="0" anchor="b" anchorCtr="0">
            <a:noAutofit/>
          </a:bodyPr>
          <a:lst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a:lstStyle>
          <a:p>
            <a:endParaRPr lang="en-US" dirty="0"/>
          </a:p>
        </p:txBody>
      </p:sp>
      <p:sp>
        <p:nvSpPr>
          <p:cNvPr id="7" name="Title 6">
            <a:extLst>
              <a:ext uri="{FF2B5EF4-FFF2-40B4-BE49-F238E27FC236}">
                <a16:creationId xmlns:a16="http://schemas.microsoft.com/office/drawing/2014/main" id="{A8CAE4E1-8F74-CE5C-DC2E-9547BC93C6F0}"/>
              </a:ext>
            </a:extLst>
          </p:cNvPr>
          <p:cNvSpPr>
            <a:spLocks noGrp="1"/>
          </p:cNvSpPr>
          <p:nvPr>
            <p:ph type="title"/>
          </p:nvPr>
        </p:nvSpPr>
        <p:spPr/>
        <p:txBody>
          <a:bodyPr/>
          <a:lstStyle/>
          <a:p>
            <a:r>
              <a:rPr lang="en-AU" sz="2800" dirty="0"/>
              <a:t>Accreditation created the mandate for curriculum change</a:t>
            </a:r>
            <a:endParaRPr lang="en-US" sz="2800" dirty="0"/>
          </a:p>
        </p:txBody>
      </p:sp>
      <p:sp>
        <p:nvSpPr>
          <p:cNvPr id="6" name="TextBox 5">
            <a:extLst>
              <a:ext uri="{FF2B5EF4-FFF2-40B4-BE49-F238E27FC236}">
                <a16:creationId xmlns:a16="http://schemas.microsoft.com/office/drawing/2014/main" id="{99316E51-AE8C-3B4B-013F-F41C199EB555}"/>
              </a:ext>
            </a:extLst>
          </p:cNvPr>
          <p:cNvSpPr txBox="1"/>
          <p:nvPr/>
        </p:nvSpPr>
        <p:spPr>
          <a:xfrm>
            <a:off x="0" y="6576594"/>
            <a:ext cx="10980252" cy="276999"/>
          </a:xfrm>
          <a:prstGeom prst="rect">
            <a:avLst/>
          </a:prstGeom>
          <a:noFill/>
        </p:spPr>
        <p:txBody>
          <a:bodyPr wrap="square">
            <a:spAutoFit/>
          </a:bodyPr>
          <a:lstStyle/>
          <a:p>
            <a:r>
              <a:rPr lang="en-AU" sz="1200" dirty="0"/>
              <a:t>Australian Dental Council ADC, </a:t>
            </a:r>
            <a:r>
              <a:rPr lang="en-AU" sz="1200" i="1" dirty="0"/>
              <a:t>Professional competencies of the newly qualified dental practitioner</a:t>
            </a:r>
            <a:r>
              <a:rPr lang="en-AU" sz="1200" dirty="0"/>
              <a:t>, May 2022, effective 2023.</a:t>
            </a:r>
          </a:p>
        </p:txBody>
      </p:sp>
    </p:spTree>
    <p:extLst>
      <p:ext uri="{BB962C8B-B14F-4D97-AF65-F5344CB8AC3E}">
        <p14:creationId xmlns:p14="http://schemas.microsoft.com/office/powerpoint/2010/main" val="120322340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905C06-6230-FFE4-B9E2-86C82B8EA1C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6C78A42-E618-B39E-E1C1-EB8B5F97B248}"/>
              </a:ext>
            </a:extLst>
          </p:cNvPr>
          <p:cNvSpPr>
            <a:spLocks noGrp="1"/>
          </p:cNvSpPr>
          <p:nvPr>
            <p:ph type="sldNum" sz="quarter" idx="12"/>
          </p:nvPr>
        </p:nvSpPr>
        <p:spPr/>
        <p:txBody>
          <a:bodyPr/>
          <a:lstStyle/>
          <a:p>
            <a:fld id="{DC22DD25-61AE-413C-B4D2-EF2365C9B2E1}" type="slidenum">
              <a:rPr lang="en-AU" noProof="0" smtClean="0"/>
              <a:t>4</a:t>
            </a:fld>
            <a:endParaRPr lang="en-AU" noProof="0"/>
          </a:p>
        </p:txBody>
      </p:sp>
      <p:pic>
        <p:nvPicPr>
          <p:cNvPr id="5" name="Picture 2" descr="Dental Clinic Tour | Shoppingtown Dental | Dentist Doncaster VIC">
            <a:extLst>
              <a:ext uri="{FF2B5EF4-FFF2-40B4-BE49-F238E27FC236}">
                <a16:creationId xmlns:a16="http://schemas.microsoft.com/office/drawing/2014/main" id="{47CED467-5447-20A2-A1ED-A6433B9B6D64}"/>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874393"/>
            <a:ext cx="12887325" cy="7732393"/>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8" descr="CANA">
            <a:extLst>
              <a:ext uri="{FF2B5EF4-FFF2-40B4-BE49-F238E27FC236}">
                <a16:creationId xmlns:a16="http://schemas.microsoft.com/office/drawing/2014/main" id="{9AEE942C-A5DF-485A-95B8-62492906E72E}"/>
              </a:ext>
            </a:extLst>
          </p:cNvPr>
          <p:cNvPicPr>
            <a:picLocks noChangeAspect="1" noChangeArrowheads="1"/>
          </p:cNvPicPr>
          <p:nvPr/>
        </p:nvPicPr>
        <p:blipFill>
          <a:blip r:embed="rId4" cstate="email">
            <a:duotone>
              <a:schemeClr val="bg2">
                <a:shade val="45000"/>
                <a:satMod val="135000"/>
              </a:schemeClr>
              <a:prstClr val="white"/>
            </a:duotone>
            <a:alphaModFix amt="70000"/>
            <a:extLst>
              <a:ext uri="{28A0092B-C50C-407E-A947-70E740481C1C}">
                <a14:useLocalDpi xmlns:a14="http://schemas.microsoft.com/office/drawing/2010/main"/>
              </a:ext>
            </a:extLst>
          </a:blip>
          <a:srcRect/>
          <a:stretch>
            <a:fillRect/>
          </a:stretch>
        </p:blipFill>
        <p:spPr bwMode="auto">
          <a:xfrm>
            <a:off x="0" y="-874393"/>
            <a:ext cx="12773025" cy="8496994"/>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Dental Clinic Tour | Shoppingtown Dental | Dentist Doncaster VIC">
            <a:extLst>
              <a:ext uri="{FF2B5EF4-FFF2-40B4-BE49-F238E27FC236}">
                <a16:creationId xmlns:a16="http://schemas.microsoft.com/office/drawing/2014/main" id="{D860024D-ADB7-D354-2F67-AEC9C3C9E8AB}"/>
              </a:ext>
            </a:extLst>
          </p:cNvPr>
          <p:cNvPicPr>
            <a:picLocks noChangeAspect="1" noChangeArrowheads="1"/>
          </p:cNvPicPr>
          <p:nvPr/>
        </p:nvPicPr>
        <p:blipFill>
          <a:blip r:embed="rId5"/>
          <a:srcRect/>
          <a:stretch/>
        </p:blipFill>
        <p:spPr bwMode="auto">
          <a:xfrm>
            <a:off x="0" y="-874393"/>
            <a:ext cx="12887321" cy="773239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4753919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011032-5352-C98D-5B75-4C2E7E1DB196}"/>
              </a:ext>
            </a:extLst>
          </p:cNvPr>
          <p:cNvSpPr>
            <a:spLocks noGrp="1"/>
          </p:cNvSpPr>
          <p:nvPr>
            <p:ph type="title"/>
          </p:nvPr>
        </p:nvSpPr>
        <p:spPr>
          <a:xfrm>
            <a:off x="1428765" y="21911"/>
            <a:ext cx="10377294" cy="962052"/>
          </a:xfrm>
        </p:spPr>
        <p:txBody>
          <a:bodyPr/>
          <a:lstStyle/>
          <a:p>
            <a:r>
              <a:rPr lang="en-AU" sz="2800" dirty="0"/>
              <a:t>Translating a competency into a curriculum</a:t>
            </a:r>
            <a:endParaRPr lang="en-AU" sz="3000" dirty="0"/>
          </a:p>
        </p:txBody>
      </p:sp>
      <p:sp>
        <p:nvSpPr>
          <p:cNvPr id="4" name="Slide Number Placeholder 3">
            <a:extLst>
              <a:ext uri="{FF2B5EF4-FFF2-40B4-BE49-F238E27FC236}">
                <a16:creationId xmlns:a16="http://schemas.microsoft.com/office/drawing/2014/main" id="{D57B951B-30BA-B253-05DA-C757E5B6A41E}"/>
              </a:ext>
            </a:extLst>
          </p:cNvPr>
          <p:cNvSpPr>
            <a:spLocks noGrp="1"/>
          </p:cNvSpPr>
          <p:nvPr>
            <p:ph type="sldNum" sz="quarter" idx="12"/>
          </p:nvPr>
        </p:nvSpPr>
        <p:spPr/>
        <p:txBody>
          <a:bodyPr/>
          <a:lstStyle/>
          <a:p>
            <a:fld id="{DC22DD25-61AE-413C-B4D2-EF2365C9B2E1}" type="slidenum">
              <a:rPr lang="en-AU" noProof="0" smtClean="0"/>
              <a:t>5</a:t>
            </a:fld>
            <a:endParaRPr lang="en-AU" noProof="0"/>
          </a:p>
        </p:txBody>
      </p:sp>
      <p:pic>
        <p:nvPicPr>
          <p:cNvPr id="24" name="Picture 23">
            <a:extLst>
              <a:ext uri="{FF2B5EF4-FFF2-40B4-BE49-F238E27FC236}">
                <a16:creationId xmlns:a16="http://schemas.microsoft.com/office/drawing/2014/main" id="{51A52A7F-2BA0-7A5B-C3A3-F2A7042F70E2}"/>
              </a:ext>
            </a:extLst>
          </p:cNvPr>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952499" y="1260802"/>
            <a:ext cx="2971801" cy="4789088"/>
          </a:xfrm>
          <a:prstGeom prst="rect">
            <a:avLst/>
          </a:prstGeom>
        </p:spPr>
      </p:pic>
      <p:sp>
        <p:nvSpPr>
          <p:cNvPr id="22" name="TextBox 21">
            <a:extLst>
              <a:ext uri="{FF2B5EF4-FFF2-40B4-BE49-F238E27FC236}">
                <a16:creationId xmlns:a16="http://schemas.microsoft.com/office/drawing/2014/main" id="{6AD4674F-3E60-4F44-F737-A29CA22B0CDB}"/>
              </a:ext>
            </a:extLst>
          </p:cNvPr>
          <p:cNvSpPr txBox="1"/>
          <p:nvPr/>
        </p:nvSpPr>
        <p:spPr>
          <a:xfrm>
            <a:off x="99594" y="6260627"/>
            <a:ext cx="10698480" cy="553998"/>
          </a:xfrm>
          <a:prstGeom prst="rect">
            <a:avLst/>
          </a:prstGeom>
          <a:noFill/>
        </p:spPr>
        <p:txBody>
          <a:bodyPr wrap="square">
            <a:spAutoFit/>
          </a:bodyPr>
          <a:lstStyle/>
          <a:p>
            <a:r>
              <a:rPr lang="en-AU" sz="1000" dirty="0"/>
              <a:t>Biggs, J. (1996). Enhancing teaching through constructive alignment. </a:t>
            </a:r>
            <a:r>
              <a:rPr lang="en-AU" sz="1000" b="0" i="1" u="none" strike="noStrike" dirty="0">
                <a:effectLst/>
                <a:latin typeface="Google Sans"/>
              </a:rPr>
              <a:t>Higher Education</a:t>
            </a:r>
            <a:r>
              <a:rPr lang="en-AU" sz="1000" dirty="0"/>
              <a:t>, 32(3), 347–364.</a:t>
            </a:r>
          </a:p>
          <a:p>
            <a:r>
              <a:rPr lang="en-AU" sz="1000" dirty="0">
                <a:solidFill>
                  <a:srgbClr val="212121"/>
                </a:solidFill>
                <a:latin typeface="system-ui"/>
              </a:rPr>
              <a:t>Duane, B., Dixon, J., et al… Field, J. (2021). Embedding environmental sustainability within the modern dental curriculum- </a:t>
            </a:r>
            <a:r>
              <a:rPr lang="en-AU" sz="1000" i="1" dirty="0">
                <a:solidFill>
                  <a:srgbClr val="212121"/>
                </a:solidFill>
                <a:latin typeface="system-ui"/>
              </a:rPr>
              <a:t>European journal of dental education </a:t>
            </a:r>
            <a:r>
              <a:rPr lang="en-AU" sz="1000" dirty="0">
                <a:solidFill>
                  <a:srgbClr val="212121"/>
                </a:solidFill>
                <a:latin typeface="system-ui"/>
              </a:rPr>
              <a:t> </a:t>
            </a:r>
            <a:r>
              <a:rPr lang="en-AU" sz="1000" i="1" dirty="0">
                <a:solidFill>
                  <a:srgbClr val="212121"/>
                </a:solidFill>
                <a:latin typeface="system-ui"/>
              </a:rPr>
              <a:t>25</a:t>
            </a:r>
            <a:r>
              <a:rPr lang="en-AU" sz="1000" dirty="0">
                <a:solidFill>
                  <a:srgbClr val="212121"/>
                </a:solidFill>
                <a:latin typeface="system-ui"/>
              </a:rPr>
              <a:t>(3), 541–549.</a:t>
            </a:r>
          </a:p>
          <a:p>
            <a:r>
              <a:rPr lang="en-AU" sz="1000" dirty="0">
                <a:solidFill>
                  <a:srgbClr val="212121"/>
                </a:solidFill>
                <a:latin typeface="system-ui"/>
              </a:rPr>
              <a:t>Field, J., Martin, N., Duane, B., et al… Dixon, J. (2023). Embedding environmental sustainability within oral health professional curricula. European journal of dental education .27(3), 650–661. </a:t>
            </a:r>
            <a:endParaRPr lang="en-AU" sz="1000" dirty="0"/>
          </a:p>
        </p:txBody>
      </p:sp>
      <p:sp>
        <p:nvSpPr>
          <p:cNvPr id="30" name="Down Arrow 29">
            <a:extLst>
              <a:ext uri="{FF2B5EF4-FFF2-40B4-BE49-F238E27FC236}">
                <a16:creationId xmlns:a16="http://schemas.microsoft.com/office/drawing/2014/main" id="{67F7B1EF-3A62-2396-4511-329D1C570707}"/>
              </a:ext>
            </a:extLst>
          </p:cNvPr>
          <p:cNvSpPr/>
          <p:nvPr/>
        </p:nvSpPr>
        <p:spPr>
          <a:xfrm rot="10800000">
            <a:off x="744017" y="1994214"/>
            <a:ext cx="151866" cy="3810000"/>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AU"/>
          </a:p>
        </p:txBody>
      </p:sp>
      <p:pic>
        <p:nvPicPr>
          <p:cNvPr id="32" name="Picture 31">
            <a:extLst>
              <a:ext uri="{FF2B5EF4-FFF2-40B4-BE49-F238E27FC236}">
                <a16:creationId xmlns:a16="http://schemas.microsoft.com/office/drawing/2014/main" id="{16DA030B-61B2-BC46-870A-55BD6D9D8865}"/>
              </a:ext>
            </a:extLst>
          </p:cNvPr>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910951" y="1001205"/>
            <a:ext cx="6049108" cy="962052"/>
          </a:xfrm>
          <a:prstGeom prst="rect">
            <a:avLst/>
          </a:prstGeom>
        </p:spPr>
      </p:pic>
      <p:pic>
        <p:nvPicPr>
          <p:cNvPr id="34" name="Picture 33">
            <a:extLst>
              <a:ext uri="{FF2B5EF4-FFF2-40B4-BE49-F238E27FC236}">
                <a16:creationId xmlns:a16="http://schemas.microsoft.com/office/drawing/2014/main" id="{381FC8A0-3232-6126-5653-D6F1F51E4996}"/>
              </a:ext>
            </a:extLst>
          </p:cNvPr>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8972161" y="1963257"/>
            <a:ext cx="2292725" cy="3981861"/>
          </a:xfrm>
          <a:prstGeom prst="rect">
            <a:avLst/>
          </a:prstGeom>
        </p:spPr>
      </p:pic>
      <p:pic>
        <p:nvPicPr>
          <p:cNvPr id="37" name="Picture 36">
            <a:extLst>
              <a:ext uri="{FF2B5EF4-FFF2-40B4-BE49-F238E27FC236}">
                <a16:creationId xmlns:a16="http://schemas.microsoft.com/office/drawing/2014/main" id="{D1F4B014-987C-9F2E-59B1-342E65CB9702}"/>
              </a:ext>
            </a:extLst>
          </p:cNvPr>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4107694" y="1874933"/>
            <a:ext cx="2682279" cy="3981862"/>
          </a:xfrm>
          <a:prstGeom prst="rect">
            <a:avLst/>
          </a:prstGeom>
        </p:spPr>
      </p:pic>
      <p:cxnSp>
        <p:nvCxnSpPr>
          <p:cNvPr id="39" name="Straight Arrow Connector 38">
            <a:extLst>
              <a:ext uri="{FF2B5EF4-FFF2-40B4-BE49-F238E27FC236}">
                <a16:creationId xmlns:a16="http://schemas.microsoft.com/office/drawing/2014/main" id="{0624931C-D0E2-96FA-8734-7FCADFE526E6}"/>
              </a:ext>
            </a:extLst>
          </p:cNvPr>
          <p:cNvCxnSpPr>
            <a:cxnSpLocks/>
          </p:cNvCxnSpPr>
          <p:nvPr/>
        </p:nvCxnSpPr>
        <p:spPr>
          <a:xfrm>
            <a:off x="6096000" y="3065929"/>
            <a:ext cx="2617694" cy="0"/>
          </a:xfrm>
          <a:prstGeom prst="straightConnector1">
            <a:avLst/>
          </a:prstGeom>
          <a:ln>
            <a:tailEnd type="triangle"/>
          </a:ln>
        </p:spPr>
        <p:style>
          <a:lnRef idx="2">
            <a:schemeClr val="accent3"/>
          </a:lnRef>
          <a:fillRef idx="0">
            <a:schemeClr val="accent3"/>
          </a:fillRef>
          <a:effectRef idx="1">
            <a:schemeClr val="accent3"/>
          </a:effectRef>
          <a:fontRef idx="minor">
            <a:schemeClr val="tx1"/>
          </a:fontRef>
        </p:style>
      </p:cxnSp>
      <p:cxnSp>
        <p:nvCxnSpPr>
          <p:cNvPr id="41" name="Straight Arrow Connector 40">
            <a:extLst>
              <a:ext uri="{FF2B5EF4-FFF2-40B4-BE49-F238E27FC236}">
                <a16:creationId xmlns:a16="http://schemas.microsoft.com/office/drawing/2014/main" id="{C907579C-7679-A6B0-F1D4-13A3D4F1915E}"/>
              </a:ext>
            </a:extLst>
          </p:cNvPr>
          <p:cNvCxnSpPr>
            <a:cxnSpLocks/>
          </p:cNvCxnSpPr>
          <p:nvPr/>
        </p:nvCxnSpPr>
        <p:spPr>
          <a:xfrm>
            <a:off x="6374009" y="4161304"/>
            <a:ext cx="2359227" cy="0"/>
          </a:xfrm>
          <a:prstGeom prst="straightConnector1">
            <a:avLst/>
          </a:prstGeom>
          <a:ln>
            <a:tailEnd type="triangle"/>
          </a:ln>
        </p:spPr>
        <p:style>
          <a:lnRef idx="3">
            <a:schemeClr val="accent4"/>
          </a:lnRef>
          <a:fillRef idx="0">
            <a:schemeClr val="accent4"/>
          </a:fillRef>
          <a:effectRef idx="2">
            <a:schemeClr val="accent4"/>
          </a:effectRef>
          <a:fontRef idx="minor">
            <a:schemeClr val="tx1"/>
          </a:fontRef>
        </p:style>
      </p:cxnSp>
      <p:cxnSp>
        <p:nvCxnSpPr>
          <p:cNvPr id="43" name="Straight Arrow Connector 42">
            <a:extLst>
              <a:ext uri="{FF2B5EF4-FFF2-40B4-BE49-F238E27FC236}">
                <a16:creationId xmlns:a16="http://schemas.microsoft.com/office/drawing/2014/main" id="{A88340BB-7A51-0FCB-3E2F-0B6AF764FC0E}"/>
              </a:ext>
            </a:extLst>
          </p:cNvPr>
          <p:cNvCxnSpPr>
            <a:cxnSpLocks/>
          </p:cNvCxnSpPr>
          <p:nvPr/>
        </p:nvCxnSpPr>
        <p:spPr>
          <a:xfrm>
            <a:off x="6755891" y="5299542"/>
            <a:ext cx="1957803" cy="0"/>
          </a:xfrm>
          <a:prstGeom prst="straightConnector1">
            <a:avLst/>
          </a:prstGeom>
          <a:ln>
            <a:tailEnd type="triangle"/>
          </a:ln>
        </p:spPr>
        <p:style>
          <a:lnRef idx="3">
            <a:schemeClr val="accent1"/>
          </a:lnRef>
          <a:fillRef idx="0">
            <a:schemeClr val="accent1"/>
          </a:fillRef>
          <a:effectRef idx="2">
            <a:schemeClr val="accent1"/>
          </a:effectRef>
          <a:fontRef idx="minor">
            <a:schemeClr val="tx1"/>
          </a:fontRef>
        </p:style>
      </p:cxnSp>
      <p:pic>
        <p:nvPicPr>
          <p:cNvPr id="45" name="Picture 44">
            <a:extLst>
              <a:ext uri="{FF2B5EF4-FFF2-40B4-BE49-F238E27FC236}">
                <a16:creationId xmlns:a16="http://schemas.microsoft.com/office/drawing/2014/main" id="{2B2E0CDF-A163-73A3-D82B-4C6263A0F5CD}"/>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10409325" y="315986"/>
            <a:ext cx="1353991" cy="1353991"/>
          </a:xfrm>
          <a:prstGeom prst="rect">
            <a:avLst/>
          </a:prstGeom>
        </p:spPr>
      </p:pic>
    </p:spTree>
    <p:extLst>
      <p:ext uri="{BB962C8B-B14F-4D97-AF65-F5344CB8AC3E}">
        <p14:creationId xmlns:p14="http://schemas.microsoft.com/office/powerpoint/2010/main" val="4139904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9"/>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D13145-E7C5-9A9F-1A6E-A87005FD917A}"/>
              </a:ext>
            </a:extLst>
          </p:cNvPr>
          <p:cNvSpPr>
            <a:spLocks noGrp="1"/>
          </p:cNvSpPr>
          <p:nvPr>
            <p:ph type="title"/>
          </p:nvPr>
        </p:nvSpPr>
        <p:spPr>
          <a:xfrm>
            <a:off x="1245885" y="190759"/>
            <a:ext cx="10296000" cy="887360"/>
          </a:xfrm>
        </p:spPr>
        <p:txBody>
          <a:bodyPr/>
          <a:lstStyle/>
          <a:p>
            <a:r>
              <a:rPr lang="en-AU" sz="2800" dirty="0"/>
              <a:t>Upskilling faculty was essential to implementation</a:t>
            </a:r>
          </a:p>
        </p:txBody>
      </p:sp>
      <p:sp>
        <p:nvSpPr>
          <p:cNvPr id="11" name="Content Placeholder 10">
            <a:extLst>
              <a:ext uri="{FF2B5EF4-FFF2-40B4-BE49-F238E27FC236}">
                <a16:creationId xmlns:a16="http://schemas.microsoft.com/office/drawing/2014/main" id="{D1773F58-134E-D780-B23D-5B9C67D34D1E}"/>
              </a:ext>
            </a:extLst>
          </p:cNvPr>
          <p:cNvSpPr>
            <a:spLocks noGrp="1"/>
          </p:cNvSpPr>
          <p:nvPr>
            <p:ph idx="1"/>
          </p:nvPr>
        </p:nvSpPr>
        <p:spPr>
          <a:xfrm>
            <a:off x="5706597" y="1286572"/>
            <a:ext cx="6099462" cy="2969476"/>
          </a:xfrm>
        </p:spPr>
        <p:txBody>
          <a:bodyPr/>
          <a:lstStyle/>
          <a:p>
            <a:pPr marL="285750" indent="-285750">
              <a:buFont typeface="Arial" panose="020B0604020202020204" pitchFamily="34" charset="0"/>
              <a:buChar char="•"/>
            </a:pPr>
            <a:r>
              <a:rPr lang="en-AU" sz="2800" dirty="0"/>
              <a:t>Sustainable Healthcare</a:t>
            </a:r>
          </a:p>
          <a:p>
            <a:pPr marL="285750" indent="-285750">
              <a:buFont typeface="Arial" panose="020B0604020202020204" pitchFamily="34" charset="0"/>
              <a:buChar char="•"/>
            </a:pPr>
            <a:r>
              <a:rPr lang="en-AU" sz="2800" dirty="0"/>
              <a:t>Sustainable Dentistry</a:t>
            </a:r>
          </a:p>
          <a:p>
            <a:pPr marL="285750" indent="-285750">
              <a:buFont typeface="Arial" panose="020B0604020202020204" pitchFamily="34" charset="0"/>
              <a:buChar char="•"/>
            </a:pPr>
            <a:r>
              <a:rPr lang="en-AU" sz="2800" dirty="0"/>
              <a:t>Sustainability in Quality Improvement</a:t>
            </a:r>
          </a:p>
          <a:p>
            <a:pPr marL="285750" indent="-285750">
              <a:buFont typeface="Arial" panose="020B0604020202020204" pitchFamily="34" charset="0"/>
              <a:buChar char="•"/>
            </a:pPr>
            <a:endParaRPr lang="en-AU" sz="2800" dirty="0"/>
          </a:p>
        </p:txBody>
      </p:sp>
      <p:sp>
        <p:nvSpPr>
          <p:cNvPr id="4" name="Slide Number Placeholder 3">
            <a:extLst>
              <a:ext uri="{FF2B5EF4-FFF2-40B4-BE49-F238E27FC236}">
                <a16:creationId xmlns:a16="http://schemas.microsoft.com/office/drawing/2014/main" id="{D9B9938F-A618-8C8C-54A7-4BBBB39BD241}"/>
              </a:ext>
            </a:extLst>
          </p:cNvPr>
          <p:cNvSpPr>
            <a:spLocks noGrp="1"/>
          </p:cNvSpPr>
          <p:nvPr>
            <p:ph type="sldNum" sz="quarter" idx="12"/>
          </p:nvPr>
        </p:nvSpPr>
        <p:spPr/>
        <p:txBody>
          <a:bodyPr/>
          <a:lstStyle/>
          <a:p>
            <a:fld id="{DC22DD25-61AE-413C-B4D2-EF2365C9B2E1}" type="slidenum">
              <a:rPr lang="en-AU" noProof="0" smtClean="0"/>
              <a:t>6</a:t>
            </a:fld>
            <a:endParaRPr lang="en-AU" noProof="0"/>
          </a:p>
        </p:txBody>
      </p:sp>
      <p:pic>
        <p:nvPicPr>
          <p:cNvPr id="5" name="Picture 4" descr="A group of people sitting at a table&#10;&#10;AI-generated content may be incorrect.">
            <a:extLst>
              <a:ext uri="{FF2B5EF4-FFF2-40B4-BE49-F238E27FC236}">
                <a16:creationId xmlns:a16="http://schemas.microsoft.com/office/drawing/2014/main" id="{A451737E-E382-7723-522D-33EBF45D9214}"/>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49261" y="1285644"/>
            <a:ext cx="5160900" cy="3837979"/>
          </a:xfrm>
          <a:prstGeom prst="rect">
            <a:avLst/>
          </a:prstGeom>
        </p:spPr>
      </p:pic>
      <p:pic>
        <p:nvPicPr>
          <p:cNvPr id="6" name="Picture 5" descr="A screenshot of a website&#10;&#10;AI-generated content may be incorrect.">
            <a:extLst>
              <a:ext uri="{FF2B5EF4-FFF2-40B4-BE49-F238E27FC236}">
                <a16:creationId xmlns:a16="http://schemas.microsoft.com/office/drawing/2014/main" id="{CDE3B0D4-F106-620A-DBB1-D7EDCDB295BB}"/>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5765832" y="3166743"/>
            <a:ext cx="3277227" cy="1903454"/>
          </a:xfrm>
          <a:prstGeom prst="rect">
            <a:avLst/>
          </a:prstGeom>
        </p:spPr>
      </p:pic>
      <p:sp>
        <p:nvSpPr>
          <p:cNvPr id="7" name="TextBox 6">
            <a:extLst>
              <a:ext uri="{FF2B5EF4-FFF2-40B4-BE49-F238E27FC236}">
                <a16:creationId xmlns:a16="http://schemas.microsoft.com/office/drawing/2014/main" id="{7A418031-7110-81C4-2EB1-A5E39731F33E}"/>
              </a:ext>
            </a:extLst>
          </p:cNvPr>
          <p:cNvSpPr txBox="1"/>
          <p:nvPr/>
        </p:nvSpPr>
        <p:spPr>
          <a:xfrm>
            <a:off x="115530" y="-492443"/>
            <a:ext cx="11609235" cy="492443"/>
          </a:xfrm>
          <a:prstGeom prst="rect">
            <a:avLst/>
          </a:prstGeom>
          <a:noFill/>
        </p:spPr>
        <p:txBody>
          <a:bodyPr wrap="square">
            <a:spAutoFit/>
          </a:bodyPr>
          <a:lstStyle/>
          <a:p>
            <a:endParaRPr lang="en-AU" sz="2600" dirty="0"/>
          </a:p>
        </p:txBody>
      </p:sp>
      <p:pic>
        <p:nvPicPr>
          <p:cNvPr id="3" name="Picture 2" descr="A screenshot of a web page&#10;&#10;AI-generated content may be incorrect.">
            <a:extLst>
              <a:ext uri="{FF2B5EF4-FFF2-40B4-BE49-F238E27FC236}">
                <a16:creationId xmlns:a16="http://schemas.microsoft.com/office/drawing/2014/main" id="{23068D29-B38B-5557-A85B-C8CB0571C108}"/>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9239495" y="2969262"/>
            <a:ext cx="2114456" cy="2486006"/>
          </a:xfrm>
          <a:prstGeom prst="rect">
            <a:avLst/>
          </a:prstGeom>
        </p:spPr>
      </p:pic>
      <p:sp>
        <p:nvSpPr>
          <p:cNvPr id="9" name="TextBox 8">
            <a:extLst>
              <a:ext uri="{FF2B5EF4-FFF2-40B4-BE49-F238E27FC236}">
                <a16:creationId xmlns:a16="http://schemas.microsoft.com/office/drawing/2014/main" id="{434ECBE5-75D5-C68A-8044-DBB286A5B3A0}"/>
              </a:ext>
            </a:extLst>
          </p:cNvPr>
          <p:cNvSpPr txBox="1"/>
          <p:nvPr/>
        </p:nvSpPr>
        <p:spPr>
          <a:xfrm>
            <a:off x="349261" y="5161365"/>
            <a:ext cx="6099462" cy="369332"/>
          </a:xfrm>
          <a:prstGeom prst="rect">
            <a:avLst/>
          </a:prstGeom>
          <a:noFill/>
        </p:spPr>
        <p:txBody>
          <a:bodyPr wrap="square">
            <a:spAutoFit/>
          </a:bodyPr>
          <a:lstStyle/>
          <a:p>
            <a:r>
              <a:rPr lang="en-AU" dirty="0"/>
              <a:t>https://</a:t>
            </a:r>
            <a:r>
              <a:rPr lang="en-AU" dirty="0" err="1"/>
              <a:t>sustainablehealthcare.org.uk</a:t>
            </a:r>
            <a:r>
              <a:rPr lang="en-AU" dirty="0"/>
              <a:t>/</a:t>
            </a:r>
          </a:p>
        </p:txBody>
      </p:sp>
      <p:sp>
        <p:nvSpPr>
          <p:cNvPr id="12" name="Rounded Rectangle 11">
            <a:extLst>
              <a:ext uri="{FF2B5EF4-FFF2-40B4-BE49-F238E27FC236}">
                <a16:creationId xmlns:a16="http://schemas.microsoft.com/office/drawing/2014/main" id="{5200C2D0-699E-7CBF-AF6C-021590632FFA}"/>
              </a:ext>
            </a:extLst>
          </p:cNvPr>
          <p:cNvSpPr/>
          <p:nvPr/>
        </p:nvSpPr>
        <p:spPr>
          <a:xfrm>
            <a:off x="349261" y="5728821"/>
            <a:ext cx="11481493" cy="887360"/>
          </a:xfrm>
          <a:prstGeom prst="roundRect">
            <a:avLst/>
          </a:prstGeom>
          <a:solidFill>
            <a:srgbClr val="002060">
              <a:alpha val="402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AU" sz="2400" dirty="0">
                <a:solidFill>
                  <a:schemeClr val="accent1">
                    <a:lumMod val="50000"/>
                  </a:schemeClr>
                </a:solidFill>
              </a:rPr>
              <a:t>As we worked to build capability, we realised the challenge was not unique to us, it was shared nationally and across health disciplines within our faculty.</a:t>
            </a:r>
          </a:p>
        </p:txBody>
      </p:sp>
    </p:spTree>
    <p:extLst>
      <p:ext uri="{BB962C8B-B14F-4D97-AF65-F5344CB8AC3E}">
        <p14:creationId xmlns:p14="http://schemas.microsoft.com/office/powerpoint/2010/main" val="827989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080ABB-5D5A-B3D9-368F-537E8F02D786}"/>
              </a:ext>
            </a:extLst>
          </p:cNvPr>
          <p:cNvSpPr>
            <a:spLocks noGrp="1"/>
          </p:cNvSpPr>
          <p:nvPr>
            <p:ph type="title"/>
          </p:nvPr>
        </p:nvSpPr>
        <p:spPr>
          <a:xfrm>
            <a:off x="1305198" y="246470"/>
            <a:ext cx="10296000" cy="929415"/>
          </a:xfrm>
        </p:spPr>
        <p:txBody>
          <a:bodyPr/>
          <a:lstStyle/>
          <a:p>
            <a:r>
              <a:rPr lang="en-AU" sz="2800" dirty="0"/>
              <a:t>A community of practice helped build capacity</a:t>
            </a:r>
          </a:p>
        </p:txBody>
      </p:sp>
      <p:sp>
        <p:nvSpPr>
          <p:cNvPr id="4" name="Slide Number Placeholder 3">
            <a:extLst>
              <a:ext uri="{FF2B5EF4-FFF2-40B4-BE49-F238E27FC236}">
                <a16:creationId xmlns:a16="http://schemas.microsoft.com/office/drawing/2014/main" id="{22C423B2-A88B-FAAF-7D9E-52D943E9E411}"/>
              </a:ext>
            </a:extLst>
          </p:cNvPr>
          <p:cNvSpPr>
            <a:spLocks noGrp="1"/>
          </p:cNvSpPr>
          <p:nvPr>
            <p:ph type="sldNum" sz="quarter" idx="12"/>
          </p:nvPr>
        </p:nvSpPr>
        <p:spPr/>
        <p:txBody>
          <a:bodyPr/>
          <a:lstStyle/>
          <a:p>
            <a:fld id="{DC22DD25-61AE-413C-B4D2-EF2365C9B2E1}" type="slidenum">
              <a:rPr lang="en-AU" noProof="0" smtClean="0"/>
              <a:t>7</a:t>
            </a:fld>
            <a:endParaRPr lang="en-AU" noProof="0"/>
          </a:p>
        </p:txBody>
      </p:sp>
      <p:pic>
        <p:nvPicPr>
          <p:cNvPr id="6" name="Picture 5">
            <a:extLst>
              <a:ext uri="{FF2B5EF4-FFF2-40B4-BE49-F238E27FC236}">
                <a16:creationId xmlns:a16="http://schemas.microsoft.com/office/drawing/2014/main" id="{FC692842-F346-A58A-4621-5BEED8C447E1}"/>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56117" y="1654629"/>
            <a:ext cx="7656257" cy="4003927"/>
          </a:xfrm>
          <a:prstGeom prst="rect">
            <a:avLst/>
          </a:prstGeom>
        </p:spPr>
      </p:pic>
      <p:pic>
        <p:nvPicPr>
          <p:cNvPr id="7" name="Picture 6">
            <a:extLst>
              <a:ext uri="{FF2B5EF4-FFF2-40B4-BE49-F238E27FC236}">
                <a16:creationId xmlns:a16="http://schemas.microsoft.com/office/drawing/2014/main" id="{1F2C0560-F7AF-E0DC-EF36-04D7DB0D7ABC}"/>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184335" y="1645271"/>
            <a:ext cx="2128039" cy="2128039"/>
          </a:xfrm>
          <a:prstGeom prst="rect">
            <a:avLst/>
          </a:prstGeom>
        </p:spPr>
      </p:pic>
      <p:pic>
        <p:nvPicPr>
          <p:cNvPr id="3" name="Picture 2">
            <a:extLst>
              <a:ext uri="{FF2B5EF4-FFF2-40B4-BE49-F238E27FC236}">
                <a16:creationId xmlns:a16="http://schemas.microsoft.com/office/drawing/2014/main" id="{BACCDE57-A626-4DE5-052F-A00C8B7AEB1E}"/>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8637672" y="1691101"/>
            <a:ext cx="2761135" cy="3967456"/>
          </a:xfrm>
          <a:prstGeom prst="rect">
            <a:avLst/>
          </a:prstGeom>
        </p:spPr>
      </p:pic>
    </p:spTree>
    <p:extLst>
      <p:ext uri="{BB962C8B-B14F-4D97-AF65-F5344CB8AC3E}">
        <p14:creationId xmlns:p14="http://schemas.microsoft.com/office/powerpoint/2010/main" val="82688053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39F68E-8EA4-C9EE-2B75-A00EAAF83543}"/>
              </a:ext>
            </a:extLst>
          </p:cNvPr>
          <p:cNvSpPr>
            <a:spLocks noGrp="1"/>
          </p:cNvSpPr>
          <p:nvPr>
            <p:ph type="title"/>
          </p:nvPr>
        </p:nvSpPr>
        <p:spPr/>
        <p:txBody>
          <a:bodyPr/>
          <a:lstStyle/>
          <a:p>
            <a:r>
              <a:rPr lang="en-AU" sz="2800" dirty="0"/>
              <a:t>Local context helped students connect sustainability with people, place and health inequity.</a:t>
            </a:r>
          </a:p>
        </p:txBody>
      </p:sp>
      <p:sp>
        <p:nvSpPr>
          <p:cNvPr id="4" name="Slide Number Placeholder 3">
            <a:extLst>
              <a:ext uri="{FF2B5EF4-FFF2-40B4-BE49-F238E27FC236}">
                <a16:creationId xmlns:a16="http://schemas.microsoft.com/office/drawing/2014/main" id="{CB7E4A0E-A00D-1AA3-7B92-3507F290E497}"/>
              </a:ext>
            </a:extLst>
          </p:cNvPr>
          <p:cNvSpPr>
            <a:spLocks noGrp="1"/>
          </p:cNvSpPr>
          <p:nvPr>
            <p:ph type="sldNum" sz="quarter" idx="12"/>
          </p:nvPr>
        </p:nvSpPr>
        <p:spPr/>
        <p:txBody>
          <a:bodyPr/>
          <a:lstStyle/>
          <a:p>
            <a:fld id="{DC22DD25-61AE-413C-B4D2-EF2365C9B2E1}" type="slidenum">
              <a:rPr lang="en-AU" noProof="0" smtClean="0"/>
              <a:t>8</a:t>
            </a:fld>
            <a:endParaRPr lang="en-AU" noProof="0" dirty="0"/>
          </a:p>
        </p:txBody>
      </p:sp>
      <p:pic>
        <p:nvPicPr>
          <p:cNvPr id="3" name="SUS Movie Presentation.mov">
            <a:hlinkClick r:id="" action="ppaction://media"/>
            <a:extLst>
              <a:ext uri="{FF2B5EF4-FFF2-40B4-BE49-F238E27FC236}">
                <a16:creationId xmlns:a16="http://schemas.microsoft.com/office/drawing/2014/main" id="{7916E8C6-1CEB-131E-3CF4-870FF6500C3B}"/>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2206624" y="1571625"/>
            <a:ext cx="8179335" cy="4600876"/>
          </a:xfrm>
          <a:prstGeom prst="rect">
            <a:avLst/>
          </a:prstGeom>
        </p:spPr>
      </p:pic>
    </p:spTree>
    <p:extLst>
      <p:ext uri="{BB962C8B-B14F-4D97-AF65-F5344CB8AC3E}">
        <p14:creationId xmlns:p14="http://schemas.microsoft.com/office/powerpoint/2010/main" val="4130728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46120"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D7F211-B17D-EEA5-B37E-919E804E860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D8E1990-40F3-846A-9051-C95D5CB5C9BD}"/>
              </a:ext>
            </a:extLst>
          </p:cNvPr>
          <p:cNvSpPr>
            <a:spLocks noGrp="1"/>
          </p:cNvSpPr>
          <p:nvPr>
            <p:ph type="title"/>
          </p:nvPr>
        </p:nvSpPr>
        <p:spPr/>
        <p:txBody>
          <a:bodyPr/>
          <a:lstStyle/>
          <a:p>
            <a:r>
              <a:rPr lang="en-AU" sz="2800" dirty="0"/>
              <a:t>Sustainability became actionable when students could apply it across clinical workflows</a:t>
            </a:r>
          </a:p>
        </p:txBody>
      </p:sp>
      <p:sp>
        <p:nvSpPr>
          <p:cNvPr id="4" name="Slide Number Placeholder 3">
            <a:extLst>
              <a:ext uri="{FF2B5EF4-FFF2-40B4-BE49-F238E27FC236}">
                <a16:creationId xmlns:a16="http://schemas.microsoft.com/office/drawing/2014/main" id="{D1D3045E-96BF-C8A3-3CED-C2881047B5DB}"/>
              </a:ext>
            </a:extLst>
          </p:cNvPr>
          <p:cNvSpPr>
            <a:spLocks noGrp="1"/>
          </p:cNvSpPr>
          <p:nvPr>
            <p:ph type="sldNum" sz="quarter" idx="12"/>
          </p:nvPr>
        </p:nvSpPr>
        <p:spPr/>
        <p:txBody>
          <a:bodyPr/>
          <a:lstStyle/>
          <a:p>
            <a:fld id="{DC22DD25-61AE-413C-B4D2-EF2365C9B2E1}" type="slidenum">
              <a:rPr lang="en-AU" noProof="0" smtClean="0"/>
              <a:t>9</a:t>
            </a:fld>
            <a:endParaRPr lang="en-AU" noProof="0"/>
          </a:p>
        </p:txBody>
      </p:sp>
      <p:pic>
        <p:nvPicPr>
          <p:cNvPr id="3" name="Picture 2">
            <a:extLst>
              <a:ext uri="{FF2B5EF4-FFF2-40B4-BE49-F238E27FC236}">
                <a16:creationId xmlns:a16="http://schemas.microsoft.com/office/drawing/2014/main" id="{E03ADE0A-0AFE-A41F-0673-A4A733520CAA}"/>
              </a:ext>
            </a:extLst>
          </p:cNvPr>
          <p:cNvPicPr>
            <a:picLocks noChangeAspect="1"/>
          </p:cNvPicPr>
          <p:nvPr/>
        </p:nvPicPr>
        <p:blipFill>
          <a:blip r:embed="rId3"/>
          <a:stretch>
            <a:fillRect/>
          </a:stretch>
        </p:blipFill>
        <p:spPr>
          <a:xfrm>
            <a:off x="2857929" y="1605827"/>
            <a:ext cx="6476141" cy="4857107"/>
          </a:xfrm>
          <a:prstGeom prst="rect">
            <a:avLst/>
          </a:prstGeom>
        </p:spPr>
      </p:pic>
    </p:spTree>
    <p:extLst>
      <p:ext uri="{BB962C8B-B14F-4D97-AF65-F5344CB8AC3E}">
        <p14:creationId xmlns:p14="http://schemas.microsoft.com/office/powerpoint/2010/main" val="153578348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DESIGN_ID_UNIVERSITY OF MELBOURNE" val="BCqDvEBD"/>
  <p:tag name="ARTICULATE_PROJECT_OPEN" val="0"/>
  <p:tag name="ARTICULATE_SLIDE_COUNT"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University of Melbourne">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14C51791-37E8-4657-9CE5-D4E99BD32A32}"/>
    </a:ext>
  </a:extLst>
</a:theme>
</file>

<file path=ppt/theme/theme2.xml><?xml version="1.0" encoding="utf-8"?>
<a:theme xmlns:a="http://schemas.openxmlformats.org/drawingml/2006/main" name="University of Melbourne Patterns">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AB136F3B-80A3-4FB0-BF85-2FB1B6DB43A3}"/>
    </a:ext>
  </a:extLst>
</a:theme>
</file>

<file path=ppt/theme/theme3.xml><?xml version="1.0" encoding="utf-8"?>
<a:theme xmlns:a="http://schemas.openxmlformats.org/drawingml/2006/main" name="University of Melbourne-Layout B">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werPoint presentation 16x9 template copyright.potx" id="{536B4FA4-5FAA-443C-9C78-6C52DBA34E61}" vid="{826CCCAB-60C9-4959-938C-0BD365A015DC}"/>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University of Melbourne</Template>
  <TotalTime>13915</TotalTime>
  <Words>1616</Words>
  <Application>Microsoft Macintosh PowerPoint</Application>
  <PresentationFormat>Widescreen</PresentationFormat>
  <Paragraphs>123</Paragraphs>
  <Slides>16</Slides>
  <Notes>16</Notes>
  <HiddenSlides>0</HiddenSlides>
  <MMClips>1</MMClips>
  <ScaleCrop>false</ScaleCrop>
  <HeadingPairs>
    <vt:vector size="6" baseType="variant">
      <vt:variant>
        <vt:lpstr>Fonts Used</vt:lpstr>
      </vt:variant>
      <vt:variant>
        <vt:i4>5</vt:i4>
      </vt:variant>
      <vt:variant>
        <vt:lpstr>Theme</vt:lpstr>
      </vt:variant>
      <vt:variant>
        <vt:i4>3</vt:i4>
      </vt:variant>
      <vt:variant>
        <vt:lpstr>Slide Titles</vt:lpstr>
      </vt:variant>
      <vt:variant>
        <vt:i4>16</vt:i4>
      </vt:variant>
    </vt:vector>
  </HeadingPairs>
  <TitlesOfParts>
    <vt:vector size="24" baseType="lpstr">
      <vt:lpstr>Arial</vt:lpstr>
      <vt:lpstr>Calibri</vt:lpstr>
      <vt:lpstr>Georgia</vt:lpstr>
      <vt:lpstr>Google Sans</vt:lpstr>
      <vt:lpstr>system-ui</vt:lpstr>
      <vt:lpstr>University of Melbourne</vt:lpstr>
      <vt:lpstr>University of Melbourne Patterns</vt:lpstr>
      <vt:lpstr>University of Melbourne-Layout B</vt:lpstr>
      <vt:lpstr>PowerPoint Presentation</vt:lpstr>
      <vt:lpstr>PowerPoint Presentation</vt:lpstr>
      <vt:lpstr>Accreditation created the mandate for curriculum change</vt:lpstr>
      <vt:lpstr>PowerPoint Presentation</vt:lpstr>
      <vt:lpstr>Translating a competency into a curriculum</vt:lpstr>
      <vt:lpstr>Upskilling faculty was essential to implementation</vt:lpstr>
      <vt:lpstr>A community of practice helped build capacity</vt:lpstr>
      <vt:lpstr>Local context helped students connect sustainability with people, place and health inequity.</vt:lpstr>
      <vt:lpstr>Sustainability became actionable when students could apply it across clinical workflows</vt:lpstr>
      <vt:lpstr>Sustainability became a driver of practice improvement</vt:lpstr>
      <vt:lpstr>Evidence and access to resources builds understanding, but connection and agency make it meaningful.</vt:lpstr>
      <vt:lpstr>Student partnerships moved sustainability beyond the dental curriculum</vt:lpstr>
      <vt:lpstr>Student leadership has created lasting accountability</vt:lpstr>
      <vt:lpstr>Ongoing challenges…</vt:lpstr>
      <vt:lpstr>Acknowledgements </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Bree Jones</dc:creator>
  <cp:lastModifiedBy>Bree Jones</cp:lastModifiedBy>
  <cp:revision>8</cp:revision>
  <dcterms:created xsi:type="dcterms:W3CDTF">2019-12-02T23:49:56Z</dcterms:created>
  <dcterms:modified xsi:type="dcterms:W3CDTF">2026-08-03T02:34:03Z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rticulateGUID">
    <vt:lpwstr>54C5EEBE-21E3-465C-AB4D-B85EA46C0927</vt:lpwstr>
  </property>
  <property fmtid="{D5CDD505-2E9C-101B-9397-08002B2CF9AE}" pid="3" name="ArticulatePath">
    <vt:lpwstr>https://unimelbcloud-my.sharepoint.com/personal/bree_jones_unimelb_edu_au/Documents/Melbourne University Administration/Melbourne Uni Templates &amp; Copyright/Unimelb_Templates_PPT_1</vt:lpwstr>
  </property>
</Properties>
</file>