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2767" r:id="rId2"/>
    <p:sldId id="2769" r:id="rId3"/>
    <p:sldId id="2770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6" autoAdjust="0"/>
    <p:restoredTop sz="94660"/>
  </p:normalViewPr>
  <p:slideViewPr>
    <p:cSldViewPr snapToGrid="0">
      <p:cViewPr>
        <p:scale>
          <a:sx n="40" d="100"/>
          <a:sy n="40" d="100"/>
        </p:scale>
        <p:origin x="1686" y="1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F2B40D-C844-4D40-B23F-592FBB77E883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F539B4-6EC9-4961-A15F-7E7AC05CA6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7464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65C32D-63EE-4133-9108-A2BD34E475D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71621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DEC014E-32E8-BC91-190E-85B3C74C9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7998" y="964075"/>
            <a:ext cx="4654297" cy="3739896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58000" y="4822842"/>
            <a:ext cx="4206240" cy="1380744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B2603722-CE80-C718-39E9-BB79F1F68C3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84C280F-E753-FE97-A722-F86168AC97B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1248" y="964074"/>
            <a:ext cx="5403280" cy="5258929"/>
          </a:xfrm>
          <a:custGeom>
            <a:avLst/>
            <a:gdLst>
              <a:gd name="connsiteX0" fmla="*/ 2701640 w 5403280"/>
              <a:gd name="connsiteY0" fmla="*/ 0 h 5258929"/>
              <a:gd name="connsiteX1" fmla="*/ 5403280 w 5403280"/>
              <a:gd name="connsiteY1" fmla="*/ 2701640 h 5258929"/>
              <a:gd name="connsiteX2" fmla="*/ 5403280 w 5403280"/>
              <a:gd name="connsiteY2" fmla="*/ 5258929 h 5258929"/>
              <a:gd name="connsiteX3" fmla="*/ 0 w 5403280"/>
              <a:gd name="connsiteY3" fmla="*/ 5258929 h 5258929"/>
              <a:gd name="connsiteX4" fmla="*/ 0 w 5403280"/>
              <a:gd name="connsiteY4" fmla="*/ 2701640 h 5258929"/>
              <a:gd name="connsiteX5" fmla="*/ 2701640 w 5403280"/>
              <a:gd name="connsiteY5" fmla="*/ 0 h 52589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03280" h="5258929">
                <a:moveTo>
                  <a:pt x="2701640" y="0"/>
                </a:moveTo>
                <a:cubicBezTo>
                  <a:pt x="4193715" y="0"/>
                  <a:pt x="5403280" y="1209565"/>
                  <a:pt x="5403280" y="2701640"/>
                </a:cubicBezTo>
                <a:lnTo>
                  <a:pt x="5403280" y="5258929"/>
                </a:lnTo>
                <a:lnTo>
                  <a:pt x="0" y="5258929"/>
                </a:lnTo>
                <a:lnTo>
                  <a:pt x="0" y="2701640"/>
                </a:lnTo>
                <a:cubicBezTo>
                  <a:pt x="0" y="1209565"/>
                  <a:pt x="1209565" y="0"/>
                  <a:pt x="2701640" y="0"/>
                </a:cubicBezTo>
                <a:close/>
              </a:path>
            </a:pathLst>
          </a:custGeo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 w="6350">
            <a:noFill/>
          </a:ln>
        </p:spPr>
        <p:txBody>
          <a:bodyPr wrap="square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117A08-C834-F239-A3DF-2D1295F0AE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5400000">
            <a:off x="10425981" y="4687095"/>
            <a:ext cx="2706690" cy="365125"/>
          </a:xfrm>
        </p:spPr>
        <p:txBody>
          <a:bodyPr/>
          <a:lstStyle/>
          <a:p>
            <a:fld id="{920C054B-3308-4115-AD7D-D50D70E3B590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7E80C6A5-61FE-078D-49D9-31BD1294014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3541170-60E6-48EF-B045-59D5BCF7C0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40185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31152" y="990511"/>
            <a:ext cx="2565593" cy="1858941"/>
          </a:xfrm>
        </p:spPr>
        <p:txBody>
          <a:bodyPr anchor="b"/>
          <a:lstStyle>
            <a:lvl1pPr>
              <a:defRPr lang="en-US" sz="320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3CA946DA-5AE8-39E2-3ADD-B8F06308C1C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8326323" cy="6858000"/>
          </a:xfrm>
          <a:custGeom>
            <a:avLst/>
            <a:gdLst>
              <a:gd name="connsiteX0" fmla="*/ 0 w 8326323"/>
              <a:gd name="connsiteY0" fmla="*/ 0 h 6858000"/>
              <a:gd name="connsiteX1" fmla="*/ 8326323 w 8326323"/>
              <a:gd name="connsiteY1" fmla="*/ 0 h 6858000"/>
              <a:gd name="connsiteX2" fmla="*/ 8326323 w 8326323"/>
              <a:gd name="connsiteY2" fmla="*/ 6858000 h 6858000"/>
              <a:gd name="connsiteX3" fmla="*/ 0 w 832632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6323" h="6858000">
                <a:moveTo>
                  <a:pt x="0" y="0"/>
                </a:moveTo>
                <a:lnTo>
                  <a:pt x="8326323" y="0"/>
                </a:lnTo>
                <a:lnTo>
                  <a:pt x="8326323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832271" y="3011335"/>
            <a:ext cx="2559977" cy="265625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dirty="0"/>
            </a:lvl1pPr>
            <a:lvl2pPr marL="228600" indent="0">
              <a:buNone/>
              <a:defRPr lang="en-US" sz="1400" dirty="0"/>
            </a:lvl2pPr>
            <a:lvl3pPr marL="457200" indent="0">
              <a:buNone/>
              <a:defRPr lang="en-US" sz="1400" dirty="0"/>
            </a:lvl3pPr>
            <a:lvl4pPr marL="685800" indent="0">
              <a:buNone/>
              <a:defRPr lang="en-US" sz="1400" dirty="0"/>
            </a:lvl4pPr>
            <a:lvl5pPr marL="914400" indent="0">
              <a:buNone/>
              <a:defRPr lang="en-US" sz="1400" dirty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Footer Placeholder 5">
            <a:extLst>
              <a:ext uri="{FF2B5EF4-FFF2-40B4-BE49-F238E27FC236}">
                <a16:creationId xmlns:a16="http://schemas.microsoft.com/office/drawing/2014/main" id="{8BD5A515-9970-0784-7927-52F94C270B4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 rot="5400000">
            <a:off x="10292564" y="1592958"/>
            <a:ext cx="2973522" cy="365125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Date Placeholder 4">
            <a:extLst>
              <a:ext uri="{FF2B5EF4-FFF2-40B4-BE49-F238E27FC236}">
                <a16:creationId xmlns:a16="http://schemas.microsoft.com/office/drawing/2014/main" id="{8523CCEC-6BB2-B704-95E2-87FED823C5BD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 rot="5400000">
            <a:off x="10425981" y="4687095"/>
            <a:ext cx="270669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20C054B-3308-4115-AD7D-D50D70E3B590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1208465C-8C77-73BF-D18F-D01907BAC86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512296" y="6356350"/>
            <a:ext cx="57462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3541170-60E6-48EF-B045-59D5BCF7C03F}" type="slidenum">
              <a:rPr lang="en-GB" smtClean="0"/>
              <a:t>‹#›</a:t>
            </a:fld>
            <a:endParaRPr lang="en-GB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0E2A219-E459-07B3-1ED3-CBF7D239BE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320570" y="0"/>
            <a:ext cx="0" cy="6858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60787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3520" y="548640"/>
            <a:ext cx="6093225" cy="1143000"/>
          </a:xfrm>
        </p:spPr>
        <p:txBody>
          <a:bodyPr anchor="b">
            <a:no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1"/>
            <a:ext cx="4793885" cy="6858000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303520" y="1828800"/>
            <a:ext cx="6071616" cy="448970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F483F68-3490-71E7-A7DA-DA46BC485F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797154" y="0"/>
            <a:ext cx="0" cy="6858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345FA4-0621-D8F1-73D0-046B7F4D7713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 rot="5400000">
            <a:off x="10425981" y="4687095"/>
            <a:ext cx="2706690" cy="365125"/>
          </a:xfrm>
        </p:spPr>
        <p:txBody>
          <a:bodyPr/>
          <a:lstStyle/>
          <a:p>
            <a:fld id="{920C054B-3308-4115-AD7D-D50D70E3B590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4C51678-E871-8AD4-08DA-BF7B7013A35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 rot="16200000" flipH="1">
            <a:off x="10292565" y="1592957"/>
            <a:ext cx="2973522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3CD01CE4-E064-7D2F-7D3A-9DA85E2777F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E3541170-60E6-48EF-B045-59D5BCF7C0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5782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548640"/>
            <a:ext cx="6135624" cy="1143000"/>
          </a:xfrm>
        </p:spPr>
        <p:txBody>
          <a:bodyPr anchor="b">
            <a:no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31520" y="1828800"/>
            <a:ext cx="6135624" cy="448970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400544" y="0"/>
            <a:ext cx="4791456" cy="6858000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 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BC07157-DE89-FE2F-0547-2E4055913A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382022" y="0"/>
            <a:ext cx="0" cy="6858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7A0C5A-6673-53CC-030B-67BA133D9741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 rot="5400000">
            <a:off x="-997745" y="4687095"/>
            <a:ext cx="2706690" cy="365125"/>
          </a:xfrm>
        </p:spPr>
        <p:txBody>
          <a:bodyPr/>
          <a:lstStyle/>
          <a:p>
            <a:fld id="{920C054B-3308-4115-AD7D-D50D70E3B590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2521688-F793-E4F2-732B-EEE6F58B758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 rot="16200000" flipH="1">
            <a:off x="-1131161" y="1592957"/>
            <a:ext cx="2973522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DDBE29E-7417-B57C-BA94-1DBC14BE461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51117" y="6356350"/>
            <a:ext cx="574620" cy="365125"/>
          </a:xfrm>
        </p:spPr>
        <p:txBody>
          <a:bodyPr/>
          <a:lstStyle/>
          <a:p>
            <a:fld id="{E3541170-60E6-48EF-B045-59D5BCF7C0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58709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320040"/>
            <a:ext cx="6858000" cy="932688"/>
          </a:xfrm>
        </p:spPr>
        <p:txBody>
          <a:bodyPr anchor="b">
            <a:no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31520" y="1380744"/>
            <a:ext cx="6858000" cy="498348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091732" y="0"/>
            <a:ext cx="4100267" cy="6858000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 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3C626C00-7A36-46A2-880D-F484910B34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077761" y="0"/>
            <a:ext cx="0" cy="6858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8FF6D8B-36A2-DF79-CDB9-885694DCA71D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 rot="5400000">
            <a:off x="-997745" y="4687095"/>
            <a:ext cx="2706690" cy="365125"/>
          </a:xfrm>
        </p:spPr>
        <p:txBody>
          <a:bodyPr/>
          <a:lstStyle/>
          <a:p>
            <a:fld id="{920C054B-3308-4115-AD7D-D50D70E3B590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A2396A-E38F-CC9C-7303-71F99D08208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 rot="16200000" flipH="1">
            <a:off x="-1131161" y="1592957"/>
            <a:ext cx="2973522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3B0E4B-031C-4F2A-1993-D824DD71F7DE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51117" y="6356350"/>
            <a:ext cx="574620" cy="365125"/>
          </a:xfrm>
        </p:spPr>
        <p:txBody>
          <a:bodyPr/>
          <a:lstStyle/>
          <a:p>
            <a:fld id="{E3541170-60E6-48EF-B045-59D5BCF7C0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26723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583413"/>
            <a:ext cx="4361688" cy="1262639"/>
          </a:xfrm>
        </p:spPr>
        <p:txBody>
          <a:bodyPr anchor="b">
            <a:no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31520" y="1979461"/>
            <a:ext cx="4360863" cy="432926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745480" y="0"/>
            <a:ext cx="6446520" cy="6858000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 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481977D-48BC-F135-96F9-1655E4BEE6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732126" y="0"/>
            <a:ext cx="0" cy="6858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2">
            <a:extLst>
              <a:ext uri="{FF2B5EF4-FFF2-40B4-BE49-F238E27FC236}">
                <a16:creationId xmlns:a16="http://schemas.microsoft.com/office/drawing/2014/main" id="{EA981C2C-E0DD-29A7-8209-50D664881524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 rot="5400000">
            <a:off x="-997745" y="4687095"/>
            <a:ext cx="2706690" cy="365125"/>
          </a:xfrm>
        </p:spPr>
        <p:txBody>
          <a:bodyPr/>
          <a:lstStyle/>
          <a:p>
            <a:fld id="{920C054B-3308-4115-AD7D-D50D70E3B590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205369F-8CCB-402F-9055-2BF12262B54D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 rot="16200000" flipH="1">
            <a:off x="-1131161" y="1592957"/>
            <a:ext cx="2973522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33591F2-4BD3-37D0-B00E-B2CD5F47A36C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51117" y="6356350"/>
            <a:ext cx="574620" cy="365125"/>
          </a:xfrm>
        </p:spPr>
        <p:txBody>
          <a:bodyPr/>
          <a:lstStyle/>
          <a:p>
            <a:fld id="{E3541170-60E6-48EF-B045-59D5BCF7C0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61174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320040"/>
            <a:ext cx="4572000" cy="932688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31520" y="1380744"/>
            <a:ext cx="4572000" cy="498348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917720" y="0"/>
            <a:ext cx="6274279" cy="6858000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 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18BEB48-A052-9364-6EF6-F698004CA5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911724" y="0"/>
            <a:ext cx="0" cy="6858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2">
            <a:extLst>
              <a:ext uri="{FF2B5EF4-FFF2-40B4-BE49-F238E27FC236}">
                <a16:creationId xmlns:a16="http://schemas.microsoft.com/office/drawing/2014/main" id="{417D8113-ECE6-D6F5-9CA4-C96A535F4799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 rot="5400000">
            <a:off x="-997745" y="4687095"/>
            <a:ext cx="2706690" cy="365125"/>
          </a:xfrm>
        </p:spPr>
        <p:txBody>
          <a:bodyPr/>
          <a:lstStyle/>
          <a:p>
            <a:fld id="{920C054B-3308-4115-AD7D-D50D70E3B590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29A0137-F97A-8194-464D-3B7D4814A8A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 rot="16200000" flipH="1">
            <a:off x="-1131161" y="1592957"/>
            <a:ext cx="2973522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3FE5686-63A9-B1A1-5734-F96A9651465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51117" y="6356350"/>
            <a:ext cx="574620" cy="365125"/>
          </a:xfrm>
        </p:spPr>
        <p:txBody>
          <a:bodyPr/>
          <a:lstStyle/>
          <a:p>
            <a:fld id="{E3541170-60E6-48EF-B045-59D5BCF7C0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59377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5012268"/>
            <a:ext cx="3739896" cy="1390330"/>
          </a:xfrm>
        </p:spPr>
        <p:txBody>
          <a:bodyPr anchor="t"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0"/>
            <a:ext cx="12192000" cy="4635132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 </a:t>
            </a:r>
          </a:p>
        </p:txBody>
      </p:sp>
      <p:sp>
        <p:nvSpPr>
          <p:cNvPr id="4" name="Footer Placeholder 5">
            <a:extLst>
              <a:ext uri="{FF2B5EF4-FFF2-40B4-BE49-F238E27FC236}">
                <a16:creationId xmlns:a16="http://schemas.microsoft.com/office/drawing/2014/main" id="{485E715F-A05B-F2BC-ABF4-447E9B58E0C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 rot="16200000">
            <a:off x="-499001" y="5684309"/>
            <a:ext cx="1709209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846320" y="5012267"/>
            <a:ext cx="6400800" cy="1390330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>
                <a:solidFill>
                  <a:schemeClr val="tx1"/>
                </a:solidFill>
              </a:defRPr>
            </a:lvl1pPr>
            <a:lvl2pPr marL="228600" indent="0">
              <a:buFont typeface="Arial" panose="020B0604020202020204" pitchFamily="34" charset="0"/>
              <a:buNone/>
              <a:defRPr sz="1600">
                <a:solidFill>
                  <a:schemeClr val="tx1"/>
                </a:solidFill>
              </a:defRPr>
            </a:lvl2pPr>
            <a:lvl3pPr marL="457200" indent="0"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3pPr>
            <a:lvl4pPr marL="685800" indent="0">
              <a:buFont typeface="Arial" panose="020B0604020202020204" pitchFamily="34" charset="0"/>
              <a:buNone/>
              <a:defRPr sz="1200">
                <a:solidFill>
                  <a:schemeClr val="tx1"/>
                </a:solidFill>
              </a:defRPr>
            </a:lvl4pPr>
            <a:lvl5pPr marL="91440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5400000">
            <a:off x="11173959" y="5435073"/>
            <a:ext cx="1210734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20C054B-3308-4115-AD7D-D50D70E3B590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3541170-60E6-48EF-B045-59D5BCF7C03F}" type="slidenum">
              <a:rPr lang="en-GB" smtClean="0"/>
              <a:t>‹#›</a:t>
            </a:fld>
            <a:endParaRPr lang="en-GB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A2B6090-1D21-5610-7943-4C4F96A6C7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0" y="4638230"/>
            <a:ext cx="1219199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73490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4882896"/>
            <a:ext cx="3657603" cy="1453896"/>
          </a:xfrm>
        </p:spPr>
        <p:txBody>
          <a:bodyPr anchor="t">
            <a:normAutofit/>
          </a:bodyPr>
          <a:lstStyle>
            <a:lvl1pPr algn="ctr"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838F5DE0-1AA8-5320-EBEC-7B2EEF39963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31520" y="548642"/>
            <a:ext cx="3490175" cy="4041647"/>
          </a:xfrm>
          <a:custGeom>
            <a:avLst/>
            <a:gdLst>
              <a:gd name="connsiteX0" fmla="*/ 1745088 w 3490175"/>
              <a:gd name="connsiteY0" fmla="*/ 0 h 4041647"/>
              <a:gd name="connsiteX1" fmla="*/ 3490175 w 3490175"/>
              <a:gd name="connsiteY1" fmla="*/ 1745088 h 4041647"/>
              <a:gd name="connsiteX2" fmla="*/ 3490175 w 3490175"/>
              <a:gd name="connsiteY2" fmla="*/ 3141232 h 4041647"/>
              <a:gd name="connsiteX3" fmla="*/ 3490175 w 3490175"/>
              <a:gd name="connsiteY3" fmla="*/ 3490175 h 4041647"/>
              <a:gd name="connsiteX4" fmla="*/ 3490175 w 3490175"/>
              <a:gd name="connsiteY4" fmla="*/ 4041647 h 4041647"/>
              <a:gd name="connsiteX5" fmla="*/ 0 w 3490175"/>
              <a:gd name="connsiteY5" fmla="*/ 4041647 h 4041647"/>
              <a:gd name="connsiteX6" fmla="*/ 0 w 3490175"/>
              <a:gd name="connsiteY6" fmla="*/ 3490175 h 4041647"/>
              <a:gd name="connsiteX7" fmla="*/ 0 w 3490175"/>
              <a:gd name="connsiteY7" fmla="*/ 3141232 h 4041647"/>
              <a:gd name="connsiteX8" fmla="*/ 0 w 3490175"/>
              <a:gd name="connsiteY8" fmla="*/ 1745088 h 4041647"/>
              <a:gd name="connsiteX9" fmla="*/ 1745088 w 3490175"/>
              <a:gd name="connsiteY9" fmla="*/ 0 h 40416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90175" h="4041647">
                <a:moveTo>
                  <a:pt x="1745088" y="0"/>
                </a:moveTo>
                <a:cubicBezTo>
                  <a:pt x="2708873" y="0"/>
                  <a:pt x="3490175" y="781302"/>
                  <a:pt x="3490175" y="1745088"/>
                </a:cubicBezTo>
                <a:lnTo>
                  <a:pt x="3490175" y="3141232"/>
                </a:lnTo>
                <a:lnTo>
                  <a:pt x="3490175" y="3490175"/>
                </a:lnTo>
                <a:lnTo>
                  <a:pt x="3490175" y="4041647"/>
                </a:lnTo>
                <a:lnTo>
                  <a:pt x="0" y="4041647"/>
                </a:lnTo>
                <a:lnTo>
                  <a:pt x="0" y="3490175"/>
                </a:lnTo>
                <a:lnTo>
                  <a:pt x="0" y="3141232"/>
                </a:lnTo>
                <a:lnTo>
                  <a:pt x="0" y="1745088"/>
                </a:lnTo>
                <a:cubicBezTo>
                  <a:pt x="0" y="781302"/>
                  <a:pt x="781302" y="0"/>
                  <a:pt x="1745088" y="0"/>
                </a:cubicBezTo>
                <a:close/>
              </a:path>
            </a:pathLst>
          </a:custGeom>
          <a:blipFill dpi="0" rotWithShape="1">
            <a:blip r:embed="rId2">
              <a:alphaModFix amt="81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6350">
            <a:solidFill>
              <a:schemeClr val="tx1"/>
            </a:solidFill>
          </a:ln>
        </p:spPr>
        <p:txBody>
          <a:bodyPr wrap="square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3F7B03F-5EDA-605B-1A2E-F48896E489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937760" y="549275"/>
            <a:ext cx="6561138" cy="575945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20C054B-3308-4115-AD7D-D50D70E3B590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3541170-60E6-48EF-B045-59D5BCF7C03F}" type="slidenum">
              <a:rPr lang="en-GB" smtClean="0"/>
              <a:t>‹#›</a:t>
            </a:fld>
            <a:endParaRPr lang="en-GB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19C3A72-7CAE-129F-7490-B687280EF1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646117" y="0"/>
            <a:ext cx="0" cy="6858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3957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164" y="559341"/>
            <a:ext cx="10755670" cy="932688"/>
          </a:xfrm>
        </p:spPr>
        <p:txBody>
          <a:bodyPr anchor="b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9" name="Footer Placeholder 5">
            <a:extLst>
              <a:ext uri="{FF2B5EF4-FFF2-40B4-BE49-F238E27FC236}">
                <a16:creationId xmlns:a16="http://schemas.microsoft.com/office/drawing/2014/main" id="{3C89FBB9-2C05-A4C1-ECB4-D6A5C4219E4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 rot="16200000" flipH="1">
            <a:off x="-1131161" y="1592957"/>
            <a:ext cx="2973522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3" name="Date Placeholder 4">
            <a:extLst>
              <a:ext uri="{FF2B5EF4-FFF2-40B4-BE49-F238E27FC236}">
                <a16:creationId xmlns:a16="http://schemas.microsoft.com/office/drawing/2014/main" id="{BBB07A11-50DE-6BC0-0514-6E2C14A47985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 rot="16200000" flipH="1">
            <a:off x="-997746" y="4594946"/>
            <a:ext cx="2706690" cy="365125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fld id="{920C054B-3308-4115-AD7D-D50D70E3B590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03ED5F49-F9F7-05A9-62AC-C9C8DF2EADE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88569" y="6264201"/>
            <a:ext cx="57462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3541170-60E6-48EF-B045-59D5BCF7C03F}" type="slidenum">
              <a:rPr lang="en-GB" smtClean="0"/>
              <a:t>‹#›</a:t>
            </a:fld>
            <a:endParaRPr lang="en-GB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11200" y="1713652"/>
            <a:ext cx="4387012" cy="461294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96F64025-FA05-CC42-8294-F944BC95DD0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658927" y="1713653"/>
            <a:ext cx="6533071" cy="5144347"/>
          </a:xfrm>
          <a:custGeom>
            <a:avLst/>
            <a:gdLst>
              <a:gd name="connsiteX0" fmla="*/ 0 w 6460672"/>
              <a:gd name="connsiteY0" fmla="*/ 0 h 5029200"/>
              <a:gd name="connsiteX1" fmla="*/ 6460672 w 6460672"/>
              <a:gd name="connsiteY1" fmla="*/ 0 h 5029200"/>
              <a:gd name="connsiteX2" fmla="*/ 6460672 w 6460672"/>
              <a:gd name="connsiteY2" fmla="*/ 5029200 h 5029200"/>
              <a:gd name="connsiteX3" fmla="*/ 0 w 6460672"/>
              <a:gd name="connsiteY3" fmla="*/ 5029200 h 502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60672" h="5029200">
                <a:moveTo>
                  <a:pt x="0" y="0"/>
                </a:moveTo>
                <a:lnTo>
                  <a:pt x="6460672" y="0"/>
                </a:lnTo>
                <a:lnTo>
                  <a:pt x="6460672" y="5029200"/>
                </a:lnTo>
                <a:lnTo>
                  <a:pt x="0" y="5029200"/>
                </a:lnTo>
                <a:close/>
              </a:path>
            </a:pathLst>
          </a:custGeo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 vert="horz" wrap="square" lIns="91440" tIns="45720" rIns="91440" bIns="4572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dirty="0"/>
            </a:lvl1pPr>
          </a:lstStyle>
          <a:p>
            <a:pPr marL="285750" lvl="0" indent="-285750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294942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umber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B7BBF55A-D91F-143D-FBB6-73995F00EA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7400" y="4937761"/>
            <a:ext cx="6987537" cy="1353312"/>
          </a:xfrm>
        </p:spPr>
        <p:txBody>
          <a:bodyPr anchor="t">
            <a:normAutofit/>
          </a:bodyPr>
          <a:lstStyle>
            <a:lvl1pPr>
              <a:lnSpc>
                <a:spcPct val="110000"/>
              </a:lnSpc>
              <a:spcBef>
                <a:spcPts val="1000"/>
              </a:spcBef>
              <a:defRPr sz="2800" cap="none" baseline="0">
                <a:latin typeface="+mn-lt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72A4B4E-0B2F-F1BB-322A-713D1FB5F2F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057400" y="549021"/>
            <a:ext cx="9455150" cy="4333875"/>
          </a:xfrm>
        </p:spPr>
        <p:txBody>
          <a:bodyPr anchor="b">
            <a:normAutofit/>
          </a:bodyPr>
          <a:lstStyle>
            <a:lvl1pPr>
              <a:defRPr sz="23200">
                <a:latin typeface="+mj-lt"/>
              </a:defRPr>
            </a:lvl1pPr>
          </a:lstStyle>
          <a:p>
            <a:pPr lvl="0"/>
            <a:r>
              <a:rPr lang="en-US"/>
              <a:t>##%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20C054B-3308-4115-AD7D-D50D70E3B590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3541170-60E6-48EF-B045-59D5BCF7C03F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546D47F-2AE5-2705-911C-52BBD6B7D8EA}"/>
              </a:ext>
            </a:extLst>
          </p:cNvPr>
          <p:cNvCxnSpPr>
            <a:cxnSpLocks/>
          </p:cNvCxnSpPr>
          <p:nvPr/>
        </p:nvCxnSpPr>
        <p:spPr>
          <a:xfrm flipV="1">
            <a:off x="1371600" y="0"/>
            <a:ext cx="0" cy="6858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67595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FE6C4595-90D4-94E6-CEBA-82807457D2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365760"/>
            <a:ext cx="10741152" cy="1132258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1658679"/>
            <a:ext cx="10780776" cy="4925000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20C054B-3308-4115-AD7D-D50D70E3B590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3541170-60E6-48EF-B045-59D5BCF7C0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87897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2648" y="-1228126"/>
            <a:ext cx="10652760" cy="1133856"/>
          </a:xfrm>
        </p:spPr>
        <p:txBody>
          <a:bodyPr/>
          <a:lstStyle>
            <a:lvl1pPr>
              <a:defRPr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AA4897F-B66E-DAD4-F56C-6152B417CC5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624138" y="2268748"/>
            <a:ext cx="6943724" cy="3954255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10000"/>
              </a:lnSpc>
              <a:buNone/>
              <a:defRPr sz="4400" b="0" cap="all" baseline="0">
                <a:solidFill>
                  <a:schemeClr val="tx1"/>
                </a:solidFill>
              </a:defRPr>
            </a:lvl1pPr>
            <a:lvl2pPr marL="228600" indent="0" algn="ctr">
              <a:lnSpc>
                <a:spcPct val="110000"/>
              </a:lnSpc>
              <a:buNone/>
              <a:defRPr sz="4400" b="0" cap="all" baseline="0">
                <a:solidFill>
                  <a:schemeClr val="tx1"/>
                </a:solidFill>
              </a:defRPr>
            </a:lvl2pPr>
            <a:lvl3pPr marL="457200" indent="0" algn="ctr">
              <a:lnSpc>
                <a:spcPct val="110000"/>
              </a:lnSpc>
              <a:buNone/>
              <a:defRPr sz="4400" b="0" cap="all" baseline="0">
                <a:solidFill>
                  <a:schemeClr val="tx1"/>
                </a:solidFill>
              </a:defRPr>
            </a:lvl3pPr>
            <a:lvl4pPr marL="685800" indent="0" algn="ctr">
              <a:lnSpc>
                <a:spcPct val="110000"/>
              </a:lnSpc>
              <a:buNone/>
              <a:defRPr sz="4400" b="0" cap="all" baseline="0">
                <a:solidFill>
                  <a:schemeClr val="tx1"/>
                </a:solidFill>
              </a:defRPr>
            </a:lvl4pPr>
            <a:lvl5pPr marL="914400" indent="0" algn="ctr">
              <a:lnSpc>
                <a:spcPct val="110000"/>
              </a:lnSpc>
              <a:buNone/>
              <a:defRPr sz="4400" b="0" cap="all"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add Statement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20C054B-3308-4115-AD7D-D50D70E3B590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3541170-60E6-48EF-B045-59D5BCF7C03F}" type="slidenum">
              <a:rPr lang="en-GB" smtClean="0"/>
              <a:t>‹#›</a:t>
            </a:fld>
            <a:endParaRPr lang="en-GB"/>
          </a:p>
        </p:txBody>
      </p:sp>
      <p:sp>
        <p:nvSpPr>
          <p:cNvPr id="6" name="Freeform: Shape 15">
            <a:extLst>
              <a:ext uri="{FF2B5EF4-FFF2-40B4-BE49-F238E27FC236}">
                <a16:creationId xmlns:a16="http://schemas.microsoft.com/office/drawing/2014/main" id="{8EFA7EFC-C6F9-B1D5-025F-824C1CE9A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3057205" y="-1430380"/>
            <a:ext cx="6077590" cy="10510705"/>
          </a:xfrm>
          <a:custGeom>
            <a:avLst/>
            <a:gdLst>
              <a:gd name="connsiteX0" fmla="*/ 5325805 w 5325805"/>
              <a:gd name="connsiteY0" fmla="*/ 2714782 h 5429563"/>
              <a:gd name="connsiteX1" fmla="*/ 2611024 w 5325805"/>
              <a:gd name="connsiteY1" fmla="*/ 5429563 h 5429563"/>
              <a:gd name="connsiteX2" fmla="*/ 1942188 w 5325805"/>
              <a:gd name="connsiteY2" fmla="*/ 5429563 h 5429563"/>
              <a:gd name="connsiteX3" fmla="*/ 668836 w 5325805"/>
              <a:gd name="connsiteY3" fmla="*/ 5429563 h 5429563"/>
              <a:gd name="connsiteX4" fmla="*/ 0 w 5325805"/>
              <a:gd name="connsiteY4" fmla="*/ 5429563 h 5429563"/>
              <a:gd name="connsiteX5" fmla="*/ 0 w 5325805"/>
              <a:gd name="connsiteY5" fmla="*/ 0 h 5429563"/>
              <a:gd name="connsiteX6" fmla="*/ 668836 w 5325805"/>
              <a:gd name="connsiteY6" fmla="*/ 0 h 5429563"/>
              <a:gd name="connsiteX7" fmla="*/ 1942188 w 5325805"/>
              <a:gd name="connsiteY7" fmla="*/ 0 h 5429563"/>
              <a:gd name="connsiteX8" fmla="*/ 2611024 w 5325805"/>
              <a:gd name="connsiteY8" fmla="*/ 0 h 5429563"/>
              <a:gd name="connsiteX9" fmla="*/ 5325805 w 5325805"/>
              <a:gd name="connsiteY9" fmla="*/ 2714782 h 5429563"/>
              <a:gd name="connsiteX0" fmla="*/ 668836 w 5325805"/>
              <a:gd name="connsiteY0" fmla="*/ 5429563 h 5476799"/>
              <a:gd name="connsiteX1" fmla="*/ 0 w 5325805"/>
              <a:gd name="connsiteY1" fmla="*/ 5429563 h 5476799"/>
              <a:gd name="connsiteX2" fmla="*/ 0 w 5325805"/>
              <a:gd name="connsiteY2" fmla="*/ 0 h 5476799"/>
              <a:gd name="connsiteX3" fmla="*/ 668836 w 5325805"/>
              <a:gd name="connsiteY3" fmla="*/ 0 h 5476799"/>
              <a:gd name="connsiteX4" fmla="*/ 1942188 w 5325805"/>
              <a:gd name="connsiteY4" fmla="*/ 0 h 5476799"/>
              <a:gd name="connsiteX5" fmla="*/ 2611024 w 5325805"/>
              <a:gd name="connsiteY5" fmla="*/ 0 h 5476799"/>
              <a:gd name="connsiteX6" fmla="*/ 5325805 w 5325805"/>
              <a:gd name="connsiteY6" fmla="*/ 2714782 h 5476799"/>
              <a:gd name="connsiteX7" fmla="*/ 2611024 w 5325805"/>
              <a:gd name="connsiteY7" fmla="*/ 5429563 h 5476799"/>
              <a:gd name="connsiteX8" fmla="*/ 1942188 w 5325805"/>
              <a:gd name="connsiteY8" fmla="*/ 5429563 h 5476799"/>
              <a:gd name="connsiteX9" fmla="*/ 716072 w 5325805"/>
              <a:gd name="connsiteY9" fmla="*/ 5476799 h 5476799"/>
              <a:gd name="connsiteX0" fmla="*/ 668836 w 5325805"/>
              <a:gd name="connsiteY0" fmla="*/ 5429563 h 5429563"/>
              <a:gd name="connsiteX1" fmla="*/ 0 w 5325805"/>
              <a:gd name="connsiteY1" fmla="*/ 5429563 h 5429563"/>
              <a:gd name="connsiteX2" fmla="*/ 0 w 5325805"/>
              <a:gd name="connsiteY2" fmla="*/ 0 h 5429563"/>
              <a:gd name="connsiteX3" fmla="*/ 668836 w 5325805"/>
              <a:gd name="connsiteY3" fmla="*/ 0 h 5429563"/>
              <a:gd name="connsiteX4" fmla="*/ 1942188 w 5325805"/>
              <a:gd name="connsiteY4" fmla="*/ 0 h 5429563"/>
              <a:gd name="connsiteX5" fmla="*/ 2611024 w 5325805"/>
              <a:gd name="connsiteY5" fmla="*/ 0 h 5429563"/>
              <a:gd name="connsiteX6" fmla="*/ 5325805 w 5325805"/>
              <a:gd name="connsiteY6" fmla="*/ 2714782 h 5429563"/>
              <a:gd name="connsiteX7" fmla="*/ 2611024 w 5325805"/>
              <a:gd name="connsiteY7" fmla="*/ 5429563 h 5429563"/>
              <a:gd name="connsiteX8" fmla="*/ 1942188 w 5325805"/>
              <a:gd name="connsiteY8" fmla="*/ 5429563 h 5429563"/>
              <a:gd name="connsiteX0" fmla="*/ 0 w 5325805"/>
              <a:gd name="connsiteY0" fmla="*/ 5429563 h 5429563"/>
              <a:gd name="connsiteX1" fmla="*/ 0 w 5325805"/>
              <a:gd name="connsiteY1" fmla="*/ 0 h 5429563"/>
              <a:gd name="connsiteX2" fmla="*/ 668836 w 5325805"/>
              <a:gd name="connsiteY2" fmla="*/ 0 h 5429563"/>
              <a:gd name="connsiteX3" fmla="*/ 1942188 w 5325805"/>
              <a:gd name="connsiteY3" fmla="*/ 0 h 5429563"/>
              <a:gd name="connsiteX4" fmla="*/ 2611024 w 5325805"/>
              <a:gd name="connsiteY4" fmla="*/ 0 h 5429563"/>
              <a:gd name="connsiteX5" fmla="*/ 5325805 w 5325805"/>
              <a:gd name="connsiteY5" fmla="*/ 2714782 h 5429563"/>
              <a:gd name="connsiteX6" fmla="*/ 2611024 w 5325805"/>
              <a:gd name="connsiteY6" fmla="*/ 5429563 h 5429563"/>
              <a:gd name="connsiteX7" fmla="*/ 1942188 w 5325805"/>
              <a:gd name="connsiteY7" fmla="*/ 5429563 h 5429563"/>
              <a:gd name="connsiteX0" fmla="*/ 0 w 5325805"/>
              <a:gd name="connsiteY0" fmla="*/ 0 h 5429563"/>
              <a:gd name="connsiteX1" fmla="*/ 668836 w 5325805"/>
              <a:gd name="connsiteY1" fmla="*/ 0 h 5429563"/>
              <a:gd name="connsiteX2" fmla="*/ 1942188 w 5325805"/>
              <a:gd name="connsiteY2" fmla="*/ 0 h 5429563"/>
              <a:gd name="connsiteX3" fmla="*/ 2611024 w 5325805"/>
              <a:gd name="connsiteY3" fmla="*/ 0 h 5429563"/>
              <a:gd name="connsiteX4" fmla="*/ 5325805 w 5325805"/>
              <a:gd name="connsiteY4" fmla="*/ 2714782 h 5429563"/>
              <a:gd name="connsiteX5" fmla="*/ 2611024 w 5325805"/>
              <a:gd name="connsiteY5" fmla="*/ 5429563 h 5429563"/>
              <a:gd name="connsiteX6" fmla="*/ 1942188 w 5325805"/>
              <a:gd name="connsiteY6" fmla="*/ 5429563 h 5429563"/>
              <a:gd name="connsiteX0" fmla="*/ 0 w 4656969"/>
              <a:gd name="connsiteY0" fmla="*/ 0 h 5429563"/>
              <a:gd name="connsiteX1" fmla="*/ 1273352 w 4656969"/>
              <a:gd name="connsiteY1" fmla="*/ 0 h 5429563"/>
              <a:gd name="connsiteX2" fmla="*/ 1942188 w 4656969"/>
              <a:gd name="connsiteY2" fmla="*/ 0 h 5429563"/>
              <a:gd name="connsiteX3" fmla="*/ 4656969 w 4656969"/>
              <a:gd name="connsiteY3" fmla="*/ 2714782 h 5429563"/>
              <a:gd name="connsiteX4" fmla="*/ 1942188 w 4656969"/>
              <a:gd name="connsiteY4" fmla="*/ 5429563 h 5429563"/>
              <a:gd name="connsiteX5" fmla="*/ 1273352 w 4656969"/>
              <a:gd name="connsiteY5" fmla="*/ 5429563 h 5429563"/>
              <a:gd name="connsiteX0" fmla="*/ 0 w 3383617"/>
              <a:gd name="connsiteY0" fmla="*/ 0 h 5429563"/>
              <a:gd name="connsiteX1" fmla="*/ 668836 w 3383617"/>
              <a:gd name="connsiteY1" fmla="*/ 0 h 5429563"/>
              <a:gd name="connsiteX2" fmla="*/ 3383617 w 3383617"/>
              <a:gd name="connsiteY2" fmla="*/ 2714782 h 5429563"/>
              <a:gd name="connsiteX3" fmla="*/ 668836 w 3383617"/>
              <a:gd name="connsiteY3" fmla="*/ 5429563 h 5429563"/>
              <a:gd name="connsiteX4" fmla="*/ 0 w 3383617"/>
              <a:gd name="connsiteY4" fmla="*/ 5429563 h 5429563"/>
              <a:gd name="connsiteX0" fmla="*/ 0 w 3383617"/>
              <a:gd name="connsiteY0" fmla="*/ 0 h 5429563"/>
              <a:gd name="connsiteX1" fmla="*/ 248198 w 3383617"/>
              <a:gd name="connsiteY1" fmla="*/ 41 h 5429563"/>
              <a:gd name="connsiteX2" fmla="*/ 668836 w 3383617"/>
              <a:gd name="connsiteY2" fmla="*/ 0 h 5429563"/>
              <a:gd name="connsiteX3" fmla="*/ 3383617 w 3383617"/>
              <a:gd name="connsiteY3" fmla="*/ 2714782 h 5429563"/>
              <a:gd name="connsiteX4" fmla="*/ 668836 w 3383617"/>
              <a:gd name="connsiteY4" fmla="*/ 5429563 h 5429563"/>
              <a:gd name="connsiteX5" fmla="*/ 0 w 3383617"/>
              <a:gd name="connsiteY5" fmla="*/ 5429563 h 5429563"/>
              <a:gd name="connsiteX0" fmla="*/ 248198 w 3383617"/>
              <a:gd name="connsiteY0" fmla="*/ 41 h 5429563"/>
              <a:gd name="connsiteX1" fmla="*/ 668836 w 3383617"/>
              <a:gd name="connsiteY1" fmla="*/ 0 h 5429563"/>
              <a:gd name="connsiteX2" fmla="*/ 3383617 w 3383617"/>
              <a:gd name="connsiteY2" fmla="*/ 2714782 h 5429563"/>
              <a:gd name="connsiteX3" fmla="*/ 668836 w 3383617"/>
              <a:gd name="connsiteY3" fmla="*/ 5429563 h 5429563"/>
              <a:gd name="connsiteX4" fmla="*/ 0 w 3383617"/>
              <a:gd name="connsiteY4" fmla="*/ 5429563 h 5429563"/>
              <a:gd name="connsiteX0" fmla="*/ 4110 w 3139529"/>
              <a:gd name="connsiteY0" fmla="*/ 41 h 5429563"/>
              <a:gd name="connsiteX1" fmla="*/ 424748 w 3139529"/>
              <a:gd name="connsiteY1" fmla="*/ 0 h 5429563"/>
              <a:gd name="connsiteX2" fmla="*/ 3139529 w 3139529"/>
              <a:gd name="connsiteY2" fmla="*/ 2714782 h 5429563"/>
              <a:gd name="connsiteX3" fmla="*/ 424748 w 3139529"/>
              <a:gd name="connsiteY3" fmla="*/ 5429563 h 5429563"/>
              <a:gd name="connsiteX4" fmla="*/ 0 w 3139529"/>
              <a:gd name="connsiteY4" fmla="*/ 5429563 h 54295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39529" h="5429563">
                <a:moveTo>
                  <a:pt x="4110" y="41"/>
                </a:moveTo>
                <a:lnTo>
                  <a:pt x="424748" y="0"/>
                </a:lnTo>
                <a:cubicBezTo>
                  <a:pt x="1924080" y="0"/>
                  <a:pt x="3139529" y="1215450"/>
                  <a:pt x="3139529" y="2714782"/>
                </a:cubicBezTo>
                <a:cubicBezTo>
                  <a:pt x="3139529" y="4214114"/>
                  <a:pt x="1924080" y="5429563"/>
                  <a:pt x="424748" y="5429563"/>
                </a:cubicBezTo>
                <a:lnTo>
                  <a:pt x="0" y="5429563"/>
                </a:lnTo>
              </a:path>
            </a:pathLst>
          </a:cu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42738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16D87B9B-22A3-322E-B7E8-223255AD09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40168" y="5669280"/>
            <a:ext cx="6311664" cy="466344"/>
          </a:xfrm>
        </p:spPr>
        <p:txBody>
          <a:bodyPr anchor="ctr">
            <a:normAutofit/>
          </a:bodyPr>
          <a:lstStyle>
            <a:lvl1pPr algn="ctr">
              <a:lnSpc>
                <a:spcPct val="110000"/>
              </a:lnSpc>
              <a:spcBef>
                <a:spcPts val="1000"/>
              </a:spcBef>
              <a:defRPr sz="1800" cap="all" baseline="0">
                <a:latin typeface="+mn-lt"/>
              </a:defRPr>
            </a:lvl1pPr>
          </a:lstStyle>
          <a:p>
            <a:r>
              <a:rPr lang="en-US"/>
              <a:t>Quote Author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8" name="Content Placeholder 8">
            <a:extLst>
              <a:ext uri="{FF2B5EF4-FFF2-40B4-BE49-F238E27FC236}">
                <a16:creationId xmlns:a16="http://schemas.microsoft.com/office/drawing/2014/main" id="{6A9BC83F-8FE5-5223-2B3A-6E122D336309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597135" y="1744578"/>
            <a:ext cx="6997730" cy="3507906"/>
          </a:xfr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6000" cap="all" baseline="0">
                <a:latin typeface="+mn-lt"/>
              </a:defRPr>
            </a:lvl1pPr>
          </a:lstStyle>
          <a:p>
            <a:pPr lvl="0"/>
            <a:r>
              <a:rPr lang="en-US"/>
              <a:t>Click to add Quote</a:t>
            </a:r>
          </a:p>
        </p:txBody>
      </p:sp>
      <p:sp>
        <p:nvSpPr>
          <p:cNvPr id="9" name="Freeform: Shape 15">
            <a:extLst>
              <a:ext uri="{FF2B5EF4-FFF2-40B4-BE49-F238E27FC236}">
                <a16:creationId xmlns:a16="http://schemas.microsoft.com/office/drawing/2014/main" id="{9F353A57-FA3C-A68C-4908-E774A52CB1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2811380" y="-1681974"/>
            <a:ext cx="6569242" cy="10510705"/>
          </a:xfrm>
          <a:custGeom>
            <a:avLst/>
            <a:gdLst>
              <a:gd name="connsiteX0" fmla="*/ 5325805 w 5325805"/>
              <a:gd name="connsiteY0" fmla="*/ 2714782 h 5429563"/>
              <a:gd name="connsiteX1" fmla="*/ 2611024 w 5325805"/>
              <a:gd name="connsiteY1" fmla="*/ 5429563 h 5429563"/>
              <a:gd name="connsiteX2" fmla="*/ 1942188 w 5325805"/>
              <a:gd name="connsiteY2" fmla="*/ 5429563 h 5429563"/>
              <a:gd name="connsiteX3" fmla="*/ 668836 w 5325805"/>
              <a:gd name="connsiteY3" fmla="*/ 5429563 h 5429563"/>
              <a:gd name="connsiteX4" fmla="*/ 0 w 5325805"/>
              <a:gd name="connsiteY4" fmla="*/ 5429563 h 5429563"/>
              <a:gd name="connsiteX5" fmla="*/ 0 w 5325805"/>
              <a:gd name="connsiteY5" fmla="*/ 0 h 5429563"/>
              <a:gd name="connsiteX6" fmla="*/ 668836 w 5325805"/>
              <a:gd name="connsiteY6" fmla="*/ 0 h 5429563"/>
              <a:gd name="connsiteX7" fmla="*/ 1942188 w 5325805"/>
              <a:gd name="connsiteY7" fmla="*/ 0 h 5429563"/>
              <a:gd name="connsiteX8" fmla="*/ 2611024 w 5325805"/>
              <a:gd name="connsiteY8" fmla="*/ 0 h 5429563"/>
              <a:gd name="connsiteX9" fmla="*/ 5325805 w 5325805"/>
              <a:gd name="connsiteY9" fmla="*/ 2714782 h 5429563"/>
              <a:gd name="connsiteX0" fmla="*/ 668836 w 5325805"/>
              <a:gd name="connsiteY0" fmla="*/ 5429563 h 5476799"/>
              <a:gd name="connsiteX1" fmla="*/ 0 w 5325805"/>
              <a:gd name="connsiteY1" fmla="*/ 5429563 h 5476799"/>
              <a:gd name="connsiteX2" fmla="*/ 0 w 5325805"/>
              <a:gd name="connsiteY2" fmla="*/ 0 h 5476799"/>
              <a:gd name="connsiteX3" fmla="*/ 668836 w 5325805"/>
              <a:gd name="connsiteY3" fmla="*/ 0 h 5476799"/>
              <a:gd name="connsiteX4" fmla="*/ 1942188 w 5325805"/>
              <a:gd name="connsiteY4" fmla="*/ 0 h 5476799"/>
              <a:gd name="connsiteX5" fmla="*/ 2611024 w 5325805"/>
              <a:gd name="connsiteY5" fmla="*/ 0 h 5476799"/>
              <a:gd name="connsiteX6" fmla="*/ 5325805 w 5325805"/>
              <a:gd name="connsiteY6" fmla="*/ 2714782 h 5476799"/>
              <a:gd name="connsiteX7" fmla="*/ 2611024 w 5325805"/>
              <a:gd name="connsiteY7" fmla="*/ 5429563 h 5476799"/>
              <a:gd name="connsiteX8" fmla="*/ 1942188 w 5325805"/>
              <a:gd name="connsiteY8" fmla="*/ 5429563 h 5476799"/>
              <a:gd name="connsiteX9" fmla="*/ 716072 w 5325805"/>
              <a:gd name="connsiteY9" fmla="*/ 5476799 h 5476799"/>
              <a:gd name="connsiteX0" fmla="*/ 668836 w 5325805"/>
              <a:gd name="connsiteY0" fmla="*/ 5429563 h 5429563"/>
              <a:gd name="connsiteX1" fmla="*/ 0 w 5325805"/>
              <a:gd name="connsiteY1" fmla="*/ 5429563 h 5429563"/>
              <a:gd name="connsiteX2" fmla="*/ 0 w 5325805"/>
              <a:gd name="connsiteY2" fmla="*/ 0 h 5429563"/>
              <a:gd name="connsiteX3" fmla="*/ 668836 w 5325805"/>
              <a:gd name="connsiteY3" fmla="*/ 0 h 5429563"/>
              <a:gd name="connsiteX4" fmla="*/ 1942188 w 5325805"/>
              <a:gd name="connsiteY4" fmla="*/ 0 h 5429563"/>
              <a:gd name="connsiteX5" fmla="*/ 2611024 w 5325805"/>
              <a:gd name="connsiteY5" fmla="*/ 0 h 5429563"/>
              <a:gd name="connsiteX6" fmla="*/ 5325805 w 5325805"/>
              <a:gd name="connsiteY6" fmla="*/ 2714782 h 5429563"/>
              <a:gd name="connsiteX7" fmla="*/ 2611024 w 5325805"/>
              <a:gd name="connsiteY7" fmla="*/ 5429563 h 5429563"/>
              <a:gd name="connsiteX8" fmla="*/ 1942188 w 5325805"/>
              <a:gd name="connsiteY8" fmla="*/ 5429563 h 5429563"/>
              <a:gd name="connsiteX0" fmla="*/ 0 w 5325805"/>
              <a:gd name="connsiteY0" fmla="*/ 5429563 h 5429563"/>
              <a:gd name="connsiteX1" fmla="*/ 0 w 5325805"/>
              <a:gd name="connsiteY1" fmla="*/ 0 h 5429563"/>
              <a:gd name="connsiteX2" fmla="*/ 668836 w 5325805"/>
              <a:gd name="connsiteY2" fmla="*/ 0 h 5429563"/>
              <a:gd name="connsiteX3" fmla="*/ 1942188 w 5325805"/>
              <a:gd name="connsiteY3" fmla="*/ 0 h 5429563"/>
              <a:gd name="connsiteX4" fmla="*/ 2611024 w 5325805"/>
              <a:gd name="connsiteY4" fmla="*/ 0 h 5429563"/>
              <a:gd name="connsiteX5" fmla="*/ 5325805 w 5325805"/>
              <a:gd name="connsiteY5" fmla="*/ 2714782 h 5429563"/>
              <a:gd name="connsiteX6" fmla="*/ 2611024 w 5325805"/>
              <a:gd name="connsiteY6" fmla="*/ 5429563 h 5429563"/>
              <a:gd name="connsiteX7" fmla="*/ 1942188 w 5325805"/>
              <a:gd name="connsiteY7" fmla="*/ 5429563 h 5429563"/>
              <a:gd name="connsiteX0" fmla="*/ 0 w 5325805"/>
              <a:gd name="connsiteY0" fmla="*/ 0 h 5429563"/>
              <a:gd name="connsiteX1" fmla="*/ 668836 w 5325805"/>
              <a:gd name="connsiteY1" fmla="*/ 0 h 5429563"/>
              <a:gd name="connsiteX2" fmla="*/ 1942188 w 5325805"/>
              <a:gd name="connsiteY2" fmla="*/ 0 h 5429563"/>
              <a:gd name="connsiteX3" fmla="*/ 2611024 w 5325805"/>
              <a:gd name="connsiteY3" fmla="*/ 0 h 5429563"/>
              <a:gd name="connsiteX4" fmla="*/ 5325805 w 5325805"/>
              <a:gd name="connsiteY4" fmla="*/ 2714782 h 5429563"/>
              <a:gd name="connsiteX5" fmla="*/ 2611024 w 5325805"/>
              <a:gd name="connsiteY5" fmla="*/ 5429563 h 5429563"/>
              <a:gd name="connsiteX6" fmla="*/ 1942188 w 5325805"/>
              <a:gd name="connsiteY6" fmla="*/ 5429563 h 5429563"/>
              <a:gd name="connsiteX0" fmla="*/ 0 w 4656969"/>
              <a:gd name="connsiteY0" fmla="*/ 0 h 5429563"/>
              <a:gd name="connsiteX1" fmla="*/ 1273352 w 4656969"/>
              <a:gd name="connsiteY1" fmla="*/ 0 h 5429563"/>
              <a:gd name="connsiteX2" fmla="*/ 1942188 w 4656969"/>
              <a:gd name="connsiteY2" fmla="*/ 0 h 5429563"/>
              <a:gd name="connsiteX3" fmla="*/ 4656969 w 4656969"/>
              <a:gd name="connsiteY3" fmla="*/ 2714782 h 5429563"/>
              <a:gd name="connsiteX4" fmla="*/ 1942188 w 4656969"/>
              <a:gd name="connsiteY4" fmla="*/ 5429563 h 5429563"/>
              <a:gd name="connsiteX5" fmla="*/ 1273352 w 4656969"/>
              <a:gd name="connsiteY5" fmla="*/ 5429563 h 5429563"/>
              <a:gd name="connsiteX0" fmla="*/ 0 w 3383617"/>
              <a:gd name="connsiteY0" fmla="*/ 0 h 5429563"/>
              <a:gd name="connsiteX1" fmla="*/ 668836 w 3383617"/>
              <a:gd name="connsiteY1" fmla="*/ 0 h 5429563"/>
              <a:gd name="connsiteX2" fmla="*/ 3383617 w 3383617"/>
              <a:gd name="connsiteY2" fmla="*/ 2714782 h 5429563"/>
              <a:gd name="connsiteX3" fmla="*/ 668836 w 3383617"/>
              <a:gd name="connsiteY3" fmla="*/ 5429563 h 5429563"/>
              <a:gd name="connsiteX4" fmla="*/ 0 w 3383617"/>
              <a:gd name="connsiteY4" fmla="*/ 5429563 h 5429563"/>
              <a:gd name="connsiteX0" fmla="*/ 0 w 3383617"/>
              <a:gd name="connsiteY0" fmla="*/ 0 h 5429563"/>
              <a:gd name="connsiteX1" fmla="*/ 248198 w 3383617"/>
              <a:gd name="connsiteY1" fmla="*/ 41 h 5429563"/>
              <a:gd name="connsiteX2" fmla="*/ 668836 w 3383617"/>
              <a:gd name="connsiteY2" fmla="*/ 0 h 5429563"/>
              <a:gd name="connsiteX3" fmla="*/ 3383617 w 3383617"/>
              <a:gd name="connsiteY3" fmla="*/ 2714782 h 5429563"/>
              <a:gd name="connsiteX4" fmla="*/ 668836 w 3383617"/>
              <a:gd name="connsiteY4" fmla="*/ 5429563 h 5429563"/>
              <a:gd name="connsiteX5" fmla="*/ 0 w 3383617"/>
              <a:gd name="connsiteY5" fmla="*/ 5429563 h 5429563"/>
              <a:gd name="connsiteX0" fmla="*/ 248198 w 3383617"/>
              <a:gd name="connsiteY0" fmla="*/ 41 h 5429563"/>
              <a:gd name="connsiteX1" fmla="*/ 668836 w 3383617"/>
              <a:gd name="connsiteY1" fmla="*/ 0 h 5429563"/>
              <a:gd name="connsiteX2" fmla="*/ 3383617 w 3383617"/>
              <a:gd name="connsiteY2" fmla="*/ 2714782 h 5429563"/>
              <a:gd name="connsiteX3" fmla="*/ 668836 w 3383617"/>
              <a:gd name="connsiteY3" fmla="*/ 5429563 h 5429563"/>
              <a:gd name="connsiteX4" fmla="*/ 0 w 3383617"/>
              <a:gd name="connsiteY4" fmla="*/ 5429563 h 5429563"/>
              <a:gd name="connsiteX0" fmla="*/ 4110 w 3139529"/>
              <a:gd name="connsiteY0" fmla="*/ 41 h 5429563"/>
              <a:gd name="connsiteX1" fmla="*/ 424748 w 3139529"/>
              <a:gd name="connsiteY1" fmla="*/ 0 h 5429563"/>
              <a:gd name="connsiteX2" fmla="*/ 3139529 w 3139529"/>
              <a:gd name="connsiteY2" fmla="*/ 2714782 h 5429563"/>
              <a:gd name="connsiteX3" fmla="*/ 424748 w 3139529"/>
              <a:gd name="connsiteY3" fmla="*/ 5429563 h 5429563"/>
              <a:gd name="connsiteX4" fmla="*/ 0 w 3139529"/>
              <a:gd name="connsiteY4" fmla="*/ 5429563 h 54295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39529" h="5429563">
                <a:moveTo>
                  <a:pt x="4110" y="41"/>
                </a:moveTo>
                <a:lnTo>
                  <a:pt x="424748" y="0"/>
                </a:lnTo>
                <a:cubicBezTo>
                  <a:pt x="1924080" y="0"/>
                  <a:pt x="3139529" y="1215450"/>
                  <a:pt x="3139529" y="2714782"/>
                </a:cubicBezTo>
                <a:cubicBezTo>
                  <a:pt x="3139529" y="4214114"/>
                  <a:pt x="1924080" y="5429563"/>
                  <a:pt x="424748" y="5429563"/>
                </a:cubicBezTo>
                <a:lnTo>
                  <a:pt x="0" y="5429563"/>
                </a:lnTo>
              </a:path>
            </a:pathLst>
          </a:cu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20C054B-3308-4115-AD7D-D50D70E3B590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3541170-60E6-48EF-B045-59D5BCF7C0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32857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365760"/>
            <a:ext cx="10741152" cy="113225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72FE6B-A4D8-8ED7-89D7-5E7F2C5B8F5F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731838" y="2103438"/>
            <a:ext cx="5181600" cy="435133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686405AE-ED31-677D-86D8-01EAD583735E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284947" y="2103121"/>
            <a:ext cx="5181600" cy="435133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20C054B-3308-4115-AD7D-D50D70E3B590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3541170-60E6-48EF-B045-59D5BCF7C0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23527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85A6F3D-6630-C2E0-DC0A-6D2C0AACFF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365760"/>
            <a:ext cx="10741152" cy="113225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1520" y="2103120"/>
            <a:ext cx="5157787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9C38DBB1-A1FA-A460-88C8-B05F1570CA97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731838" y="2743200"/>
            <a:ext cx="5157187" cy="376396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09360" y="2103120"/>
            <a:ext cx="5183188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82D763CC-A010-6A2B-FEF3-388EAC8417D7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309361" y="2743200"/>
            <a:ext cx="5183188" cy="376396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20C054B-3308-4115-AD7D-D50D70E3B590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3541170-60E6-48EF-B045-59D5BCF7C0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467941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A0796BC8-E1B7-E6D6-E86F-4A5CAECDFE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365760"/>
            <a:ext cx="10741152" cy="113225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20C054B-3308-4115-AD7D-D50D70E3B590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3541170-60E6-48EF-B045-59D5BCF7C0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761210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20C054B-3308-4115-AD7D-D50D70E3B590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3541170-60E6-48EF-B045-59D5BCF7C0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342563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57200"/>
            <a:ext cx="7342307" cy="1133856"/>
          </a:xfrm>
          <a:noFill/>
        </p:spPr>
        <p:txBody>
          <a:bodyPr anchor="b"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41248" y="2624328"/>
            <a:ext cx="10424160" cy="3200400"/>
          </a:xfrm>
          <a:noFill/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tx1"/>
                </a:solidFill>
              </a:defRPr>
            </a:lvl2pPr>
            <a:lvl3pPr marL="457200" indent="0">
              <a:buNone/>
              <a:defRPr>
                <a:solidFill>
                  <a:schemeClr val="tx1"/>
                </a:solidFill>
              </a:defRPr>
            </a:lvl3pPr>
            <a:lvl4pPr marL="685800" indent="0">
              <a:buNone/>
              <a:defRPr>
                <a:solidFill>
                  <a:schemeClr val="tx1"/>
                </a:solidFill>
              </a:defRPr>
            </a:lvl4pPr>
            <a:lvl5pPr marL="914400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20C054B-3308-4115-AD7D-D50D70E3B590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3541170-60E6-48EF-B045-59D5BCF7C0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267970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6">
            <a:extLst>
              <a:ext uri="{FF2B5EF4-FFF2-40B4-BE49-F238E27FC236}">
                <a16:creationId xmlns:a16="http://schemas.microsoft.com/office/drawing/2014/main" id="{CE8CC034-C652-239B-0064-9B0543AC25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365760"/>
            <a:ext cx="10741152" cy="1132258"/>
          </a:xfrm>
        </p:spPr>
        <p:txBody>
          <a:bodyPr/>
          <a:lstStyle>
            <a:lvl1pPr>
              <a:defRPr lang="en-US" dirty="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2" name="Content Placeholder 7">
            <a:extLst>
              <a:ext uri="{FF2B5EF4-FFF2-40B4-BE49-F238E27FC236}">
                <a16:creationId xmlns:a16="http://schemas.microsoft.com/office/drawing/2014/main" id="{D051F68D-E2E5-C625-0273-281CE6D4939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31520" y="2301836"/>
            <a:ext cx="10741150" cy="3921165"/>
          </a:xfrm>
          <a:noFill/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tx1"/>
                </a:solidFill>
              </a:defRPr>
            </a:lvl2pPr>
            <a:lvl3pPr marL="457200" indent="0">
              <a:buNone/>
              <a:defRPr>
                <a:solidFill>
                  <a:schemeClr val="tx1"/>
                </a:solidFill>
              </a:defRPr>
            </a:lvl3pPr>
            <a:lvl4pPr marL="685800" indent="0">
              <a:buNone/>
              <a:defRPr>
                <a:solidFill>
                  <a:schemeClr val="tx1"/>
                </a:solidFill>
              </a:defRPr>
            </a:lvl4pPr>
            <a:lvl5pPr marL="914400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20C054B-3308-4115-AD7D-D50D70E3B590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3541170-60E6-48EF-B045-59D5BCF7C0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45515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D8F0A7-27A9-54A8-ECAD-79CB3843B9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7D2C79-BD62-9B8F-FF3F-C1A681EBB0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D66AB2-1228-92B0-16F5-C734592108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C054B-3308-4115-AD7D-D50D70E3B590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7AF743-59E5-A866-53B3-E64DBCE56E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29C3AE-B006-C2EB-1167-4B54A79618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41170-60E6-48EF-B045-59D5BCF7C0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62463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" y="5218032"/>
            <a:ext cx="10972800" cy="786384"/>
          </a:xfrm>
        </p:spPr>
        <p:txBody>
          <a:bodyPr anchor="b">
            <a:normAutofit/>
          </a:bodyPr>
          <a:lstStyle>
            <a:lvl1pPr algn="ctr"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" y="5972629"/>
            <a:ext cx="10972800" cy="480373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1999" cy="4986425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88BD73-E6AB-68A9-F41B-313E0C44777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 rot="16200000">
            <a:off x="-396119" y="5787191"/>
            <a:ext cx="1503444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AA6162-61A3-2C41-311C-F407FC4B4DA9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20C054B-3308-4115-AD7D-D50D70E3B590}" type="datetimeFigureOut">
              <a:rPr lang="en-GB" smtClean="0"/>
              <a:t>27/08/2026</a:t>
            </a:fld>
            <a:endParaRPr lang="en-GB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DABF624-39B6-C7A2-98E7-26593626B4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4" y="4989940"/>
            <a:ext cx="1219199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6B102F-64E7-9387-1F8F-DB4AC825773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3541170-60E6-48EF-B045-59D5BCF7C0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93313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CE84C31D-CC85-27E5-FD9F-627C926D5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78608"/>
            <a:ext cx="7879335" cy="3592629"/>
          </a:xfrm>
        </p:spPr>
        <p:txBody>
          <a:bodyPr>
            <a:normAutofit/>
          </a:bodyPr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10B934F-7AD0-6CA4-BC4D-9CC30854B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4" y="1714500"/>
            <a:ext cx="1219199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FF6486-38AE-54F6-E2F3-8B944C3F1B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341BD916-71AE-106E-105D-01655950FC4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87800" y="368300"/>
            <a:ext cx="7375525" cy="1014413"/>
          </a:xfrm>
        </p:spPr>
        <p:txBody>
          <a:bodyPr anchor="ctr">
            <a:normAutofit/>
          </a:bodyPr>
          <a:lstStyle>
            <a:lvl1pPr algn="r">
              <a:defRPr sz="20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FD0054-227E-4953-9BB1-7141F90243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C054B-3308-4115-AD7D-D50D70E3B590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42E0F1-15E9-E241-9959-A6D46B69EE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41170-60E6-48EF-B045-59D5BCF7C0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99087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5842852-3CDE-22AD-D5F0-AAF8279A0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9536"/>
            <a:ext cx="9546336" cy="3675885"/>
          </a:xfrm>
        </p:spPr>
        <p:txBody>
          <a:bodyPr anchor="t">
            <a:normAutofit/>
          </a:bodyPr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20C054B-3308-4115-AD7D-D50D70E3B590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3541170-60E6-48EF-B045-59D5BCF7C03F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4D523C5-E38D-F0DE-48C0-B6B8404B63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4" y="5143500"/>
            <a:ext cx="1219199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72708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C4EF7E11-76D4-64FA-465B-165405450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947" y="1296083"/>
            <a:ext cx="4353325" cy="4265835"/>
          </a:xfrm>
          <a:custGeom>
            <a:avLst/>
            <a:gdLst>
              <a:gd name="connsiteX0" fmla="*/ 2176663 w 4353325"/>
              <a:gd name="connsiteY0" fmla="*/ 0 h 4265835"/>
              <a:gd name="connsiteX1" fmla="*/ 4353325 w 4353325"/>
              <a:gd name="connsiteY1" fmla="*/ 2176662 h 4265835"/>
              <a:gd name="connsiteX2" fmla="*/ 4353325 w 4353325"/>
              <a:gd name="connsiteY2" fmla="*/ 2712923 h 4265835"/>
              <a:gd name="connsiteX3" fmla="*/ 4353325 w 4353325"/>
              <a:gd name="connsiteY3" fmla="*/ 3733873 h 4265835"/>
              <a:gd name="connsiteX4" fmla="*/ 4353325 w 4353325"/>
              <a:gd name="connsiteY4" fmla="*/ 4265835 h 4265835"/>
              <a:gd name="connsiteX5" fmla="*/ 0 w 4353325"/>
              <a:gd name="connsiteY5" fmla="*/ 4265835 h 4265835"/>
              <a:gd name="connsiteX6" fmla="*/ 0 w 4353325"/>
              <a:gd name="connsiteY6" fmla="*/ 3733873 h 4265835"/>
              <a:gd name="connsiteX7" fmla="*/ 0 w 4353325"/>
              <a:gd name="connsiteY7" fmla="*/ 2712923 h 4265835"/>
              <a:gd name="connsiteX8" fmla="*/ 0 w 4353325"/>
              <a:gd name="connsiteY8" fmla="*/ 2176662 h 4265835"/>
              <a:gd name="connsiteX9" fmla="*/ 2176663 w 4353325"/>
              <a:gd name="connsiteY9" fmla="*/ 0 h 4265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353325" h="4265835">
                <a:moveTo>
                  <a:pt x="2176663" y="0"/>
                </a:moveTo>
                <a:cubicBezTo>
                  <a:pt x="3378800" y="0"/>
                  <a:pt x="4353325" y="974525"/>
                  <a:pt x="4353325" y="2176662"/>
                </a:cubicBezTo>
                <a:lnTo>
                  <a:pt x="4353325" y="2712923"/>
                </a:lnTo>
                <a:lnTo>
                  <a:pt x="4353325" y="3733873"/>
                </a:lnTo>
                <a:lnTo>
                  <a:pt x="4353325" y="4265835"/>
                </a:lnTo>
                <a:lnTo>
                  <a:pt x="0" y="4265835"/>
                </a:lnTo>
                <a:lnTo>
                  <a:pt x="0" y="3733873"/>
                </a:lnTo>
                <a:lnTo>
                  <a:pt x="0" y="2712923"/>
                </a:lnTo>
                <a:lnTo>
                  <a:pt x="0" y="2176662"/>
                </a:lnTo>
                <a:cubicBezTo>
                  <a:pt x="0" y="974525"/>
                  <a:pt x="974525" y="0"/>
                  <a:pt x="2176663" y="0"/>
                </a:cubicBezTo>
                <a:close/>
              </a:path>
            </a:pathLst>
          </a:custGeom>
          <a:ln w="6350">
            <a:solidFill>
              <a:schemeClr val="tx1"/>
            </a:solidFill>
          </a:ln>
        </p:spPr>
        <p:txBody>
          <a:bodyPr wrap="square" lIns="182880" tIns="914400" rIns="182880" anchor="ctr" anchorCtr="0">
            <a:noAutofit/>
          </a:bodyPr>
          <a:lstStyle>
            <a:lvl1pPr algn="ctr"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D633F00-464B-3088-812A-40496FD102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535056" y="1296083"/>
            <a:ext cx="4325112" cy="4265835"/>
          </a:xfrm>
        </p:spPr>
        <p:txBody>
          <a:bodyPr anchor="b" anchorCtr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tx1"/>
                </a:solidFill>
              </a:defRPr>
            </a:lvl2pPr>
            <a:lvl3pPr marL="457200" indent="0">
              <a:buNone/>
              <a:defRPr>
                <a:solidFill>
                  <a:schemeClr val="tx1"/>
                </a:solidFill>
              </a:defRPr>
            </a:lvl3pPr>
            <a:lvl4pPr marL="685800" indent="0">
              <a:buNone/>
              <a:defRPr>
                <a:solidFill>
                  <a:schemeClr val="tx1"/>
                </a:solidFill>
              </a:defRPr>
            </a:lvl4pPr>
            <a:lvl5pPr marL="914400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20C054B-3308-4115-AD7D-D50D70E3B590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3541170-60E6-48EF-B045-59D5BCF7C0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8001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genda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05B5E-C545-4763-BA47-4C2C0FCA5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0704" y="4608576"/>
            <a:ext cx="4169664" cy="1609344"/>
          </a:xfrm>
        </p:spPr>
        <p:txBody>
          <a:bodyPr anchor="t" anchorCtr="0">
            <a:noAutofit/>
          </a:bodyPr>
          <a:lstStyle>
            <a:lvl1pPr algn="ctr"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9D23AA-8F22-4B09-8FAA-CD16E5D66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4E5AAB3D-814D-597A-6ADE-F522A8116DCD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1257301" y="1097280"/>
            <a:ext cx="3776470" cy="3168100"/>
          </a:xfrm>
          <a:custGeom>
            <a:avLst/>
            <a:gdLst>
              <a:gd name="connsiteX0" fmla="*/ 1888235 w 3776470"/>
              <a:gd name="connsiteY0" fmla="*/ 0 h 3168100"/>
              <a:gd name="connsiteX1" fmla="*/ 3776470 w 3776470"/>
              <a:gd name="connsiteY1" fmla="*/ 1888235 h 3168100"/>
              <a:gd name="connsiteX2" fmla="*/ 3776470 w 3776470"/>
              <a:gd name="connsiteY2" fmla="*/ 3168100 h 3168100"/>
              <a:gd name="connsiteX3" fmla="*/ 0 w 3776470"/>
              <a:gd name="connsiteY3" fmla="*/ 3168100 h 3168100"/>
              <a:gd name="connsiteX4" fmla="*/ 0 w 3776470"/>
              <a:gd name="connsiteY4" fmla="*/ 1888235 h 3168100"/>
              <a:gd name="connsiteX5" fmla="*/ 1888235 w 3776470"/>
              <a:gd name="connsiteY5" fmla="*/ 0 h 3168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76470" h="3168100">
                <a:moveTo>
                  <a:pt x="1888235" y="0"/>
                </a:moveTo>
                <a:cubicBezTo>
                  <a:pt x="2931078" y="0"/>
                  <a:pt x="3776470" y="845392"/>
                  <a:pt x="3776470" y="1888235"/>
                </a:cubicBezTo>
                <a:lnTo>
                  <a:pt x="3776470" y="3168100"/>
                </a:lnTo>
                <a:lnTo>
                  <a:pt x="0" y="3168100"/>
                </a:lnTo>
                <a:lnTo>
                  <a:pt x="0" y="1888235"/>
                </a:lnTo>
                <a:cubicBezTo>
                  <a:pt x="0" y="845392"/>
                  <a:pt x="845392" y="0"/>
                  <a:pt x="1888235" y="0"/>
                </a:cubicBezTo>
                <a:close/>
              </a:path>
            </a:pathLst>
          </a:custGeo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 w="6350">
            <a:solidFill>
              <a:schemeClr val="tx1"/>
            </a:solidFill>
          </a:ln>
        </p:spPr>
        <p:txBody>
          <a:bodyPr wrap="square">
            <a:noAutofit/>
          </a:bodyPr>
          <a:lstStyle>
            <a:lvl1pPr marL="0" indent="0">
              <a:buFont typeface="Arial" panose="020B0604020202020204" pitchFamily="34" charset="0"/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A263F8-8E34-4910-BF7A-F1C5A99689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1464" y="841248"/>
            <a:ext cx="4215384" cy="5330952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  <a:lvl2pPr algn="ctr">
              <a:defRPr>
                <a:solidFill>
                  <a:schemeClr val="tx1"/>
                </a:solidFill>
              </a:defRPr>
            </a:lvl2pPr>
            <a:lvl3pPr algn="ctr">
              <a:defRPr>
                <a:solidFill>
                  <a:schemeClr val="tx1"/>
                </a:solidFill>
              </a:defRPr>
            </a:lvl3pPr>
            <a:lvl4pPr algn="ctr">
              <a:defRPr>
                <a:solidFill>
                  <a:schemeClr val="tx1"/>
                </a:solidFill>
              </a:defRPr>
            </a:lvl4pPr>
            <a:lvl5pPr algn="ctr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6E74E5-D20D-4AB7-8D98-F336CE0ECC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20C054B-3308-4115-AD7D-D50D70E3B590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E8A028-A0C8-45E7-915E-B83FF59C9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3541170-60E6-48EF-B045-59D5BCF7C03F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CD2C868-CE73-A5B1-1389-62A23B14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297086" y="0"/>
            <a:ext cx="0" cy="6858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605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384" y="2615184"/>
            <a:ext cx="3813048" cy="3557016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2D62A0-8127-CE86-0633-0D65E1E136F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19738" y="841248"/>
            <a:ext cx="4956175" cy="3556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20C054B-3308-4115-AD7D-D50D70E3B590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3541170-60E6-48EF-B045-59D5BCF7C03F}" type="slidenum">
              <a:rPr lang="en-GB" smtClean="0"/>
              <a:t>‹#›</a:t>
            </a:fld>
            <a:endParaRPr lang="en-GB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F4378AB-83E7-8777-F6CD-8F19BA4FEE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5016203" y="0"/>
            <a:ext cx="0" cy="6858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10026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841248"/>
            <a:ext cx="2999232" cy="5184648"/>
          </a:xfrm>
        </p:spPr>
        <p:txBody>
          <a:bodyPr anchor="t" anchorCtr="0"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666926" y="841248"/>
            <a:ext cx="6260154" cy="518464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20C054B-3308-4115-AD7D-D50D70E3B590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3541170-60E6-48EF-B045-59D5BCF7C03F}" type="slidenum">
              <a:rPr lang="en-GB" smtClean="0"/>
              <a:t>‹#›</a:t>
            </a:fld>
            <a:endParaRPr lang="en-GB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8293A07-68F2-BD10-B738-E87F3F3D8C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4182210" y="0"/>
            <a:ext cx="0" cy="6858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85364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D476A66-BE83-43F9-A28B-02DF7879AD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84990"/>
            <a:ext cx="10515600" cy="111681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ACB382-EE11-430D-941A-DB76EEB7F2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16200000" flipH="1">
            <a:off x="-1131161" y="1592957"/>
            <a:ext cx="297352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10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D76E94-F276-4F0F-8DD9-B1F8A3198A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061469"/>
            <a:ext cx="10515600" cy="41148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AD964E-3A2E-4DB9-B96A-EDE144A47B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425981" y="4687095"/>
            <a:ext cx="270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1000">
                <a:solidFill>
                  <a:schemeClr val="tx1"/>
                </a:solidFill>
              </a:defRPr>
            </a:lvl1pPr>
          </a:lstStyle>
          <a:p>
            <a:fld id="{920C054B-3308-4115-AD7D-D50D70E3B590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C562FE-ACD1-43F2-A3DE-5B11E10B7E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2296" y="6356350"/>
            <a:ext cx="5746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rtl="0">
              <a:defRPr sz="1000">
                <a:solidFill>
                  <a:schemeClr val="tx1"/>
                </a:solidFill>
              </a:defRPr>
            </a:lvl1pPr>
          </a:lstStyle>
          <a:p>
            <a:fld id="{E3541170-60E6-48EF-B045-59D5BCF7C03F}" type="slidenum">
              <a:rPr lang="en-GB" smtClean="0"/>
              <a:t>‹#›</a:t>
            </a:fld>
            <a:endParaRPr lang="en-GB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EB34A3B-1FD5-48FF-9982-1E64C864C01D}"/>
              </a:ext>
            </a:extLst>
          </p:cNvPr>
          <p:cNvCxnSpPr>
            <a:cxnSpLocks/>
          </p:cNvCxnSpPr>
          <p:nvPr/>
        </p:nvCxnSpPr>
        <p:spPr>
          <a:xfrm flipH="1">
            <a:off x="4" y="1824111"/>
            <a:ext cx="1219199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899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1000"/>
        </a:spcBef>
        <a:buSzPct val="80000"/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8600" algn="l" defTabSz="914400" rtl="0" eaLnBrk="1" latinLnBrk="0" hangingPunct="1">
        <a:lnSpc>
          <a:spcPct val="110000"/>
        </a:lnSpc>
        <a:spcBef>
          <a:spcPts val="500"/>
        </a:spcBef>
        <a:buSzPct val="80000"/>
        <a:buFont typeface="Goudy Old Style" panose="02020502050305020303" pitchFamily="18" charset="0"/>
        <a:buChar char="–"/>
        <a:defRPr sz="1600" i="1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defTabSz="914400" rtl="0" eaLnBrk="1" latinLnBrk="0" hangingPunct="1">
        <a:lnSpc>
          <a:spcPct val="11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defTabSz="914400" rtl="0" eaLnBrk="1" latinLnBrk="0" hangingPunct="1">
        <a:lnSpc>
          <a:spcPct val="110000"/>
        </a:lnSpc>
        <a:spcBef>
          <a:spcPts val="500"/>
        </a:spcBef>
        <a:buSzPct val="80000"/>
        <a:buFont typeface="Goudy Old Style" panose="02020502050305020303" pitchFamily="18" charset="0"/>
        <a:buChar char="–"/>
        <a:defRPr sz="1400" i="1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lnSpc>
          <a:spcPct val="11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528">
          <p15:clr>
            <a:srgbClr val="F26B43"/>
          </p15:clr>
        </p15:guide>
        <p15:guide id="2" pos="528">
          <p15:clr>
            <a:srgbClr val="F26B43"/>
          </p15:clr>
        </p15:guide>
        <p15:guide id="3" orient="horz" pos="3792">
          <p15:clr>
            <a:srgbClr val="F26B43"/>
          </p15:clr>
        </p15:guide>
        <p15:guide id="4" pos="715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A38E9-D21E-DE68-38AC-F56AEA15B3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5404" y="261064"/>
            <a:ext cx="10243265" cy="1414090"/>
          </a:xfrm>
        </p:spPr>
        <p:txBody>
          <a:bodyPr anchor="b">
            <a:noAutofit/>
          </a:bodyPr>
          <a:lstStyle/>
          <a:p>
            <a:r>
              <a:rPr lang="en-US" sz="4800" b="1" dirty="0">
                <a:solidFill>
                  <a:schemeClr val="accent1"/>
                </a:solidFill>
                <a:latin typeface="Aptos Light" panose="020B0004020202020204" pitchFamily="34" charset="0"/>
              </a:rPr>
              <a:t>Exploring Generational Differences in Dental Education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04D864-A6BD-C75F-9B88-BAB58775AB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40532" y="6185073"/>
            <a:ext cx="6026117" cy="610900"/>
          </a:xfrm>
        </p:spPr>
        <p:txBody>
          <a:bodyPr anchor="t">
            <a:normAutofit fontScale="92500" lnSpcReduction="20000"/>
          </a:bodyPr>
          <a:lstStyle/>
          <a:p>
            <a:pPr algn="ctr">
              <a:lnSpc>
                <a:spcPct val="100000"/>
              </a:lnSpc>
            </a:pPr>
            <a:r>
              <a:rPr lang="en-US" sz="2000" b="1" dirty="0">
                <a:solidFill>
                  <a:srgbClr val="003399"/>
                </a:solidFill>
                <a:latin typeface="Aptos Light" panose="020B0004020202020204" pitchFamily="34" charset="0"/>
              </a:rPr>
              <a:t>Dr Zahra Khalaf, Dr Rachel Green, Dr Emma Robinson  Newcastle University, United Kingdom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2776BAA-9711-6971-E853-86011164B12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6749"/>
          <a:stretch>
            <a:fillRect/>
          </a:stretch>
        </p:blipFill>
        <p:spPr>
          <a:xfrm>
            <a:off x="9646832" y="6044721"/>
            <a:ext cx="2422607" cy="728501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7912AAC-1400-CB0D-87E3-38BA2E7D3A47}"/>
              </a:ext>
            </a:extLst>
          </p:cNvPr>
          <p:cNvCxnSpPr>
            <a:cxnSpLocks/>
          </p:cNvCxnSpPr>
          <p:nvPr/>
        </p:nvCxnSpPr>
        <p:spPr>
          <a:xfrm>
            <a:off x="110450" y="1845388"/>
            <a:ext cx="12081550" cy="0"/>
          </a:xfrm>
          <a:prstGeom prst="line">
            <a:avLst/>
          </a:prstGeom>
          <a:ln w="38100" cap="flat" cmpd="sng" algn="ctr">
            <a:solidFill>
              <a:schemeClr val="accent1">
                <a:lumMod val="75000"/>
              </a:schemeClr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F4E9A2B-0968-24F1-FAFB-78B064D84A8E}"/>
              </a:ext>
            </a:extLst>
          </p:cNvPr>
          <p:cNvCxnSpPr>
            <a:cxnSpLocks/>
          </p:cNvCxnSpPr>
          <p:nvPr/>
        </p:nvCxnSpPr>
        <p:spPr>
          <a:xfrm>
            <a:off x="0" y="5952389"/>
            <a:ext cx="12192000" cy="0"/>
          </a:xfrm>
          <a:prstGeom prst="line">
            <a:avLst/>
          </a:prstGeom>
          <a:ln w="38100" cap="flat" cmpd="sng" algn="ctr">
            <a:solidFill>
              <a:schemeClr val="accent1">
                <a:lumMod val="75000"/>
              </a:schemeClr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4" name="Picture 3" descr="Newcastle University Logo and symbol, meaning, history, PNG, brand">
            <a:extLst>
              <a:ext uri="{FF2B5EF4-FFF2-40B4-BE49-F238E27FC236}">
                <a16:creationId xmlns:a16="http://schemas.microsoft.com/office/drawing/2014/main" id="{5A87D5D9-8B21-6984-CA8B-CA1BDFD574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561" y="5952389"/>
            <a:ext cx="1912480" cy="107626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188C513-C313-AF2A-8746-383CF4492ECE}"/>
              </a:ext>
            </a:extLst>
          </p:cNvPr>
          <p:cNvSpPr txBox="1"/>
          <p:nvPr/>
        </p:nvSpPr>
        <p:spPr>
          <a:xfrm>
            <a:off x="122560" y="2015623"/>
            <a:ext cx="4688305" cy="3785652"/>
          </a:xfrm>
          <a:prstGeom prst="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000" i="1" dirty="0"/>
              <a:t>“Are our students and new graduates not as good as they used to be?” (Bell &amp; McColl, 2025)</a:t>
            </a:r>
          </a:p>
          <a:p>
            <a:r>
              <a:rPr lang="en-GB" sz="2000" i="1" dirty="0"/>
              <a:t> </a:t>
            </a:r>
          </a:p>
          <a:p>
            <a:r>
              <a:rPr lang="en-GB" sz="2000" dirty="0"/>
              <a:t>Conversations within institutions about the comparative quality of today’s students and graduates.</a:t>
            </a:r>
          </a:p>
          <a:p>
            <a:r>
              <a:rPr lang="en-GB" sz="2000" dirty="0"/>
              <a:t>Research in the workplace reveals shifts in attitudes and behaviour towards career expectations, feedback and working environments, leading to intergenerational disconnects. 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GB" sz="2000" u="sng" dirty="0"/>
              <a:t>What’s the situation in dentistry?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ED00C12-08D9-EB90-8A8F-D5F62EB38E43}"/>
              </a:ext>
            </a:extLst>
          </p:cNvPr>
          <p:cNvSpPr txBox="1"/>
          <p:nvPr/>
        </p:nvSpPr>
        <p:spPr>
          <a:xfrm>
            <a:off x="4883055" y="2036475"/>
            <a:ext cx="3635302" cy="3785652"/>
          </a:xfrm>
          <a:prstGeom prst="rect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square" rtlCol="0">
            <a:spAutoFit/>
          </a:bodyPr>
          <a:lstStyle/>
          <a:p>
            <a:r>
              <a:rPr lang="en-GB" sz="2000" b="1" dirty="0"/>
              <a:t>Method:</a:t>
            </a:r>
            <a:r>
              <a:rPr lang="en-GB" sz="2000" dirty="0"/>
              <a:t> one-to-one semi-structured interviews with clinical teaching staff at the School of Dental Sciences, Newcastle University</a:t>
            </a:r>
          </a:p>
          <a:p>
            <a:endParaRPr lang="en-GB" sz="2000" dirty="0"/>
          </a:p>
          <a:p>
            <a:r>
              <a:rPr lang="en-GB" sz="2000" b="1" dirty="0"/>
              <a:t>Data analysis</a:t>
            </a:r>
            <a:r>
              <a:rPr lang="en-GB" sz="2000" dirty="0"/>
              <a:t>: reflexive thematic analysis</a:t>
            </a:r>
          </a:p>
          <a:p>
            <a:endParaRPr lang="en-GB" sz="2000" dirty="0"/>
          </a:p>
          <a:p>
            <a:r>
              <a:rPr lang="en-GB" sz="2000" b="1" dirty="0"/>
              <a:t>Personal reflexivity: </a:t>
            </a:r>
            <a:r>
              <a:rPr lang="en-GB" sz="2000" dirty="0"/>
              <a:t>3 researchers with generation Z, Millennial and Generation X backgrounds. 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A6B712A-3E87-996A-CE2E-BDAE1DE6F79E}"/>
              </a:ext>
            </a:extLst>
          </p:cNvPr>
          <p:cNvSpPr txBox="1"/>
          <p:nvPr/>
        </p:nvSpPr>
        <p:spPr>
          <a:xfrm>
            <a:off x="8590547" y="2052229"/>
            <a:ext cx="3478892" cy="3785652"/>
          </a:xfrm>
          <a:prstGeom prst="rect">
            <a:avLst/>
          </a:prstGeo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 rtlCol="0">
            <a:spAutoFit/>
          </a:bodyPr>
          <a:lstStyle/>
          <a:p>
            <a:r>
              <a:rPr lang="en-GB" sz="2000" b="1" dirty="0"/>
              <a:t>Results: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9 interviews from January-June 2026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Participants from millennial (6), generation X (2) and baby boomer (1) backgrounds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b="1" dirty="0"/>
          </a:p>
          <a:p>
            <a:r>
              <a:rPr lang="en-GB" sz="2000" b="1" dirty="0"/>
              <a:t>3 overarching themes: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2000" dirty="0"/>
              <a:t>Changing world 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2000" dirty="0"/>
              <a:t>Changing minds and needs 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2000" dirty="0"/>
              <a:t>Changing routes to knowledge </a:t>
            </a:r>
          </a:p>
        </p:txBody>
      </p:sp>
      <p:pic>
        <p:nvPicPr>
          <p:cNvPr id="16" name="object 6">
            <a:extLst>
              <a:ext uri="{FF2B5EF4-FFF2-40B4-BE49-F238E27FC236}">
                <a16:creationId xmlns:a16="http://schemas.microsoft.com/office/drawing/2014/main" id="{7C6A78BA-9AD5-0788-6B47-F5C58C331398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55844" y="19455614"/>
            <a:ext cx="2687907" cy="430886"/>
          </a:xfrm>
          <a:prstGeom prst="rect">
            <a:avLst/>
          </a:prstGeom>
        </p:spPr>
      </p:pic>
      <p:pic>
        <p:nvPicPr>
          <p:cNvPr id="19" name="Picture 18" descr="Webinar: Driving research delivery with data – how to supercharge your ...">
            <a:extLst>
              <a:ext uri="{FF2B5EF4-FFF2-40B4-BE49-F238E27FC236}">
                <a16:creationId xmlns:a16="http://schemas.microsoft.com/office/drawing/2014/main" id="{9924EB7A-AAA4-2524-6480-27278971C38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72139" y="5967948"/>
            <a:ext cx="1632267" cy="816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614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DB454D-F975-882F-5507-D6B18F74C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131" y="-103472"/>
            <a:ext cx="10741152" cy="1132258"/>
          </a:xfrm>
        </p:spPr>
        <p:txBody>
          <a:bodyPr/>
          <a:lstStyle/>
          <a:p>
            <a:r>
              <a:rPr lang="en-GB" b="1" dirty="0">
                <a:solidFill>
                  <a:schemeClr val="accent1"/>
                </a:solidFill>
                <a:latin typeface="Aptos Light" panose="020B0004020202020204" pitchFamily="34" charset="0"/>
              </a:rPr>
              <a:t>Findings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1A5502D-F7E3-F3FE-30BA-A61331961C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806" y="1173966"/>
            <a:ext cx="11364388" cy="537297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F400AC2-F664-B692-1720-84700D8BCD6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6749"/>
          <a:stretch>
            <a:fillRect/>
          </a:stretch>
        </p:blipFill>
        <p:spPr>
          <a:xfrm>
            <a:off x="9658086" y="136412"/>
            <a:ext cx="2422607" cy="728501"/>
          </a:xfrm>
          <a:prstGeom prst="rect">
            <a:avLst/>
          </a:prstGeom>
        </p:spPr>
      </p:pic>
      <p:pic>
        <p:nvPicPr>
          <p:cNvPr id="9" name="Picture 8" descr="Newcastle University Logo and symbol, meaning, history, PNG, brand">
            <a:extLst>
              <a:ext uri="{FF2B5EF4-FFF2-40B4-BE49-F238E27FC236}">
                <a16:creationId xmlns:a16="http://schemas.microsoft.com/office/drawing/2014/main" id="{BE761B44-430B-2BB6-D78C-F405F10E73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4794" y="-216458"/>
            <a:ext cx="2548579" cy="1434240"/>
          </a:xfrm>
          <a:prstGeom prst="rect">
            <a:avLst/>
          </a:prstGeom>
        </p:spPr>
      </p:pic>
      <p:pic>
        <p:nvPicPr>
          <p:cNvPr id="11" name="Picture 10" descr="Webinar: Driving research delivery with data – how to supercharge your ...">
            <a:extLst>
              <a:ext uri="{FF2B5EF4-FFF2-40B4-BE49-F238E27FC236}">
                <a16:creationId xmlns:a16="http://schemas.microsoft.com/office/drawing/2014/main" id="{1BDEBF1F-FC32-7920-C2E6-5839A59741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22527" y="48779"/>
            <a:ext cx="1632267" cy="816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0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EA746E-649E-7F80-6FBA-2896E6417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844" y="168443"/>
            <a:ext cx="11550311" cy="1238289"/>
          </a:xfrm>
        </p:spPr>
        <p:txBody>
          <a:bodyPr>
            <a:normAutofit/>
          </a:bodyPr>
          <a:lstStyle/>
          <a:p>
            <a:pPr algn="ctr"/>
            <a:r>
              <a:rPr lang="en-GB" b="1" dirty="0">
                <a:solidFill>
                  <a:schemeClr val="accent1"/>
                </a:solidFill>
                <a:latin typeface="Aptos Light" panose="020B0004020202020204" pitchFamily="34" charset="0"/>
              </a:rPr>
              <a:t>Discussion and Next steps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BBC30A-0602-4ACA-6552-BD429C89F49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20843" y="1888958"/>
            <a:ext cx="11550311" cy="3910263"/>
          </a:xfr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400" dirty="0"/>
              <a:t>Changes over time, including within broader societal shifts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400" dirty="0"/>
              <a:t>Changes have influenced attitudes, behaviours and interactions within the dental learning environment – students have difference needs leading to different attitudes and routes to knowledge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400" dirty="0"/>
              <a:t>Next steps: seek student input to understand first-hand their perceptions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400" dirty="0"/>
              <a:t>Deepen understanding of generational differences and harmonise educator-student interactions and the overall dental educational environment. 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1BA8B15-E577-656F-C751-CBACCE50576B}"/>
              </a:ext>
            </a:extLst>
          </p:cNvPr>
          <p:cNvCxnSpPr>
            <a:cxnSpLocks/>
          </p:cNvCxnSpPr>
          <p:nvPr/>
        </p:nvCxnSpPr>
        <p:spPr>
          <a:xfrm>
            <a:off x="0" y="5952389"/>
            <a:ext cx="12192000" cy="0"/>
          </a:xfrm>
          <a:prstGeom prst="line">
            <a:avLst/>
          </a:prstGeom>
          <a:ln w="38100" cap="flat" cmpd="sng" algn="ctr">
            <a:solidFill>
              <a:schemeClr val="accent1">
                <a:lumMod val="75000"/>
              </a:schemeClr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6" name="Picture 5" descr="Newcastle University Logo and symbol, meaning, history, PNG, brand">
            <a:extLst>
              <a:ext uri="{FF2B5EF4-FFF2-40B4-BE49-F238E27FC236}">
                <a16:creationId xmlns:a16="http://schemas.microsoft.com/office/drawing/2014/main" id="{605F3FBC-DCB9-A619-D5E8-A9EF229589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561" y="5952389"/>
            <a:ext cx="1912480" cy="107626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B29FEE6-34C5-6F6D-06BE-B2B991E9DA0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6749"/>
          <a:stretch>
            <a:fillRect/>
          </a:stretch>
        </p:blipFill>
        <p:spPr>
          <a:xfrm>
            <a:off x="9869825" y="6105558"/>
            <a:ext cx="2199614" cy="661445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02D0F1EB-A70C-5863-2C9A-BCD3D0DE5A11}"/>
              </a:ext>
            </a:extLst>
          </p:cNvPr>
          <p:cNvSpPr txBox="1">
            <a:spLocks/>
          </p:cNvSpPr>
          <p:nvPr/>
        </p:nvSpPr>
        <p:spPr>
          <a:xfrm>
            <a:off x="4054641" y="6126873"/>
            <a:ext cx="5937283" cy="628389"/>
          </a:xfrm>
          <a:prstGeom prst="rect">
            <a:avLst/>
          </a:prstGeom>
        </p:spPr>
        <p:txBody>
          <a:bodyPr anchor="t">
            <a:normAutofit fontScale="77500" lnSpcReduction="20000"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SzPct val="800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SzPct val="80000"/>
              <a:buFont typeface="Goudy Old Style" panose="02020502050305020303" pitchFamily="18" charset="0"/>
              <a:buChar char="–"/>
              <a:defRPr sz="16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SzPct val="80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SzPct val="80000"/>
              <a:buFont typeface="Goudy Old Style" panose="02020502050305020303" pitchFamily="18" charset="0"/>
              <a:buChar char="–"/>
              <a:defRPr sz="14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SzPct val="80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US" sz="2000" b="1" dirty="0">
                <a:solidFill>
                  <a:srgbClr val="003399"/>
                </a:solidFill>
                <a:latin typeface="Aptos Light" panose="020B0004020202020204" pitchFamily="34" charset="0"/>
              </a:rPr>
              <a:t>Dr Zahra Khalaf, Dr Rachel Green, Dr Emma Robinson  </a:t>
            </a:r>
          </a:p>
          <a:p>
            <a:pPr algn="ctr">
              <a:lnSpc>
                <a:spcPct val="100000"/>
              </a:lnSpc>
            </a:pPr>
            <a:r>
              <a:rPr lang="en-US" sz="2000" b="1" dirty="0">
                <a:solidFill>
                  <a:srgbClr val="003399"/>
                </a:solidFill>
                <a:latin typeface="Aptos Light" panose="020B0004020202020204" pitchFamily="34" charset="0"/>
              </a:rPr>
              <a:t>Newcastle University, United Kingdom</a:t>
            </a:r>
          </a:p>
        </p:txBody>
      </p:sp>
      <p:pic>
        <p:nvPicPr>
          <p:cNvPr id="11" name="Picture 10" descr="Webinar: Driving research delivery with data – how to supercharge your ...">
            <a:extLst>
              <a:ext uri="{FF2B5EF4-FFF2-40B4-BE49-F238E27FC236}">
                <a16:creationId xmlns:a16="http://schemas.microsoft.com/office/drawing/2014/main" id="{B350B0CE-795D-0682-9676-6482478789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0076" y="6028213"/>
            <a:ext cx="1632267" cy="816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166652"/>
      </p:ext>
    </p:extLst>
  </p:cSld>
  <p:clrMapOvr>
    <a:masterClrMapping/>
  </p:clrMapOvr>
</p:sld>
</file>

<file path=ppt/theme/theme1.xml><?xml version="1.0" encoding="utf-8"?>
<a:theme xmlns:a="http://schemas.openxmlformats.org/drawingml/2006/main" name="Archway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Archway">
      <a:majorFont>
        <a:latin typeface="Felix Titling"/>
        <a:ea typeface=""/>
        <a:cs typeface=""/>
      </a:majorFont>
      <a:minorFont>
        <a:latin typeface="Goudy Old Styl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rchway" id="{CCBE687C-D9F1-4254-B066-5079611C2397}" vid="{9D57D580-D4A7-454F-BF49-8DDDB4A8185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Archway</Template>
  <TotalTime>563</TotalTime>
  <Words>251</Words>
  <Application>Microsoft Office PowerPoint</Application>
  <PresentationFormat>Widescreen</PresentationFormat>
  <Paragraphs>29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1" baseType="lpstr">
      <vt:lpstr>Aptos</vt:lpstr>
      <vt:lpstr>Aptos Light</vt:lpstr>
      <vt:lpstr>Arial</vt:lpstr>
      <vt:lpstr>Calibri</vt:lpstr>
      <vt:lpstr>Felix Titling</vt:lpstr>
      <vt:lpstr>Goudy Old Style</vt:lpstr>
      <vt:lpstr>Wingdings</vt:lpstr>
      <vt:lpstr>Archway</vt:lpstr>
      <vt:lpstr>Exploring Generational Differences in Dental Education</vt:lpstr>
      <vt:lpstr>Findings</vt:lpstr>
      <vt:lpstr>Discussion and Next steps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Zahra Khalaf</dc:creator>
  <cp:lastModifiedBy>Zahra Khalaf</cp:lastModifiedBy>
  <cp:revision>3</cp:revision>
  <dcterms:created xsi:type="dcterms:W3CDTF">2026-08-27T08:20:59Z</dcterms:created>
  <dcterms:modified xsi:type="dcterms:W3CDTF">2026-08-27T17:44:41Z</dcterms:modified>
</cp:coreProperties>
</file>