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4" r:id="rId1"/>
  </p:sldMasterIdLst>
  <p:notesMasterIdLst>
    <p:notesMasterId r:id="rId15"/>
  </p:notesMasterIdLst>
  <p:sldIdLst>
    <p:sldId id="256" r:id="rId2"/>
    <p:sldId id="262" r:id="rId3"/>
    <p:sldId id="260" r:id="rId4"/>
    <p:sldId id="316" r:id="rId5"/>
    <p:sldId id="315" r:id="rId6"/>
    <p:sldId id="308" r:id="rId7"/>
    <p:sldId id="305" r:id="rId8"/>
    <p:sldId id="318" r:id="rId9"/>
    <p:sldId id="319" r:id="rId10"/>
    <p:sldId id="317" r:id="rId11"/>
    <p:sldId id="320" r:id="rId12"/>
    <p:sldId id="264" r:id="rId13"/>
    <p:sldId id="286" r:id="rId14"/>
  </p:sldIdLst>
  <p:sldSz cx="9144000" cy="5143500" type="screen16x9"/>
  <p:notesSz cx="6858000" cy="9144000"/>
  <p:embeddedFontLst>
    <p:embeddedFont>
      <p:font typeface="Arial Nova" panose="020B0504020202020204" pitchFamily="34" charset="0"/>
      <p:regular r:id="rId16"/>
      <p:bold r:id="rId17"/>
      <p:italic r:id="rId18"/>
      <p:boldItalic r:id="rId19"/>
    </p:embeddedFont>
    <p:embeddedFont>
      <p:font typeface="Fira Sans Extra Condensed Medium" panose="020B0604020202020204" charset="0"/>
      <p:regular r:id="rId20"/>
      <p:bold r:id="rId21"/>
      <p:italic r:id="rId22"/>
      <p:boldItalic r:id="rId23"/>
    </p:embeddedFont>
    <p:embeddedFont>
      <p:font typeface="Montserrat" panose="00000500000000000000" pitchFamily="2" charset="0"/>
      <p:regular r:id="rId24"/>
      <p:bold r:id="rId25"/>
      <p:italic r:id="rId26"/>
      <p:boldItalic r:id="rId27"/>
    </p:embeddedFont>
    <p:embeddedFont>
      <p:font typeface="Montserrat SemiBold" panose="00000700000000000000" pitchFamily="2" charset="0"/>
      <p:regular r:id="rId28"/>
      <p:bold r:id="rId29"/>
      <p:italic r:id="rId30"/>
      <p:boldItalic r:id="rId31"/>
    </p:embeddedFont>
    <p:embeddedFont>
      <p:font typeface="Quicksand" panose="020B0604020202020204" charset="0"/>
      <p:regular r:id="rId32"/>
      <p:bold r:id="rId33"/>
    </p:embeddedFont>
    <p:embeddedFont>
      <p:font typeface="Quicksand Light" panose="020B0604020202020204" charset="0"/>
      <p:regular r:id="rId34"/>
      <p:bold r:id="rId35"/>
    </p:embeddedFont>
    <p:embeddedFont>
      <p:font typeface="Roboto Condensed Light" panose="02000000000000000000" pitchFamily="2" charset="0"/>
      <p:regular r:id="rId36"/>
      <p:italic r:id="rId37"/>
    </p:embeddedFont>
    <p:embeddedFont>
      <p:font typeface="WEB Regular Bold" panose="020B0604020202020204" charset="0"/>
      <p:regular r:id="rId38"/>
      <p:bold r:id="rId39"/>
    </p:embeddedFont>
    <p:embeddedFont>
      <p:font typeface="WEB Regular Regular" panose="02000503040000020003" charset="0"/>
      <p:regular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cção Predefinida" id="{FF7594CC-19F8-BA40-A74B-14B7EE45DFA8}">
          <p14:sldIdLst>
            <p14:sldId id="256"/>
          </p14:sldIdLst>
        </p14:section>
        <p14:section name="Secção Sem Título" id="{D02AF71D-611B-6749-9BE2-77704554B3EC}">
          <p14:sldIdLst>
            <p14:sldId id="262"/>
            <p14:sldId id="260"/>
            <p14:sldId id="316"/>
            <p14:sldId id="315"/>
            <p14:sldId id="308"/>
            <p14:sldId id="305"/>
            <p14:sldId id="318"/>
            <p14:sldId id="319"/>
            <p14:sldId id="317"/>
            <p14:sldId id="320"/>
            <p14:sldId id="264"/>
            <p14:sldId id="286"/>
          </p14:sldIdLst>
        </p14:section>
      </p14:sectionLst>
    </p:ext>
    <p:ext uri="{EFAFB233-063F-42B5-8137-9DF3F51BA10A}">
      <p15:sldGuideLst xmlns:p15="http://schemas.microsoft.com/office/powerpoint/2012/main">
        <p15:guide id="1" orient="horz" pos="3240">
          <p15:clr>
            <a:srgbClr val="9AA0A6"/>
          </p15:clr>
        </p15:guide>
        <p15:guide id="2" pos="2744" userDrawn="1">
          <p15:clr>
            <a:srgbClr val="A4A3A4"/>
          </p15:clr>
        </p15:guide>
        <p15:guide id="3" orient="horz" pos="257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1C1C"/>
    <a:srgbClr val="9900CC"/>
    <a:srgbClr val="33CCCC"/>
    <a:srgbClr val="2E6539"/>
    <a:srgbClr val="88B544"/>
    <a:srgbClr val="004998"/>
    <a:srgbClr val="07243D"/>
    <a:srgbClr val="95D3EC"/>
    <a:srgbClr val="343B93"/>
    <a:srgbClr val="F680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1064E21-F729-4E95-91FB-2F22730F9E0A}">
  <a:tblStyle styleId="{41064E21-F729-4E95-91FB-2F22730F9E0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29"/>
    <p:restoredTop sz="94085"/>
  </p:normalViewPr>
  <p:slideViewPr>
    <p:cSldViewPr snapToGrid="0">
      <p:cViewPr>
        <p:scale>
          <a:sx n="65" d="100"/>
          <a:sy n="65" d="100"/>
        </p:scale>
        <p:origin x="1368" y="390"/>
      </p:cViewPr>
      <p:guideLst>
        <p:guide orient="horz" pos="3240"/>
        <p:guide pos="2744"/>
        <p:guide orient="horz" pos="2573"/>
      </p:guideLst>
    </p:cSldViewPr>
  </p:slideViewPr>
  <p:notesTextViewPr>
    <p:cViewPr>
      <p:scale>
        <a:sx n="1" d="1"/>
        <a:sy n="1" d="1"/>
      </p:scale>
      <p:origin x="0" y="0"/>
    </p:cViewPr>
  </p:notesTextViewPr>
  <p:notesViewPr>
    <p:cSldViewPr snapToGrid="0">
      <p:cViewPr varScale="1">
        <p:scale>
          <a:sx n="157" d="100"/>
          <a:sy n="157" d="100"/>
        </p:scale>
        <p:origin x="3256" y="1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9" Type="http://schemas.openxmlformats.org/officeDocument/2006/relationships/font" Target="fonts/font24.fntdata"/><Relationship Id="rId21" Type="http://schemas.openxmlformats.org/officeDocument/2006/relationships/font" Target="fonts/font6.fntdata"/><Relationship Id="rId34" Type="http://schemas.openxmlformats.org/officeDocument/2006/relationships/font" Target="fonts/font19.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font" Target="fonts/font22.fntdata"/><Relationship Id="rId40" Type="http://schemas.openxmlformats.org/officeDocument/2006/relationships/font" Target="fonts/font25.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font" Target="fonts/font21.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font" Target="fonts/font20.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MX"/>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6c0bfe701d_4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MX"/>
          </a:p>
        </p:txBody>
      </p:sp>
      <p:sp>
        <p:nvSpPr>
          <p:cNvPr id="129" name="Google Shape;129;g6c0bfe701d_4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57678482-EA48-C35E-4916-C3630F0007EA}"/>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B4AE3AD2-5A89-D52F-D7B3-1EC2332585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MX"/>
          </a:p>
        </p:txBody>
      </p:sp>
      <p:sp>
        <p:nvSpPr>
          <p:cNvPr id="175" name="Google Shape;175;g6320de4b7d_0_121:notes">
            <a:extLst>
              <a:ext uri="{FF2B5EF4-FFF2-40B4-BE49-F238E27FC236}">
                <a16:creationId xmlns:a16="http://schemas.microsoft.com/office/drawing/2014/main" id="{659884D2-512A-4C6F-2AF8-B10E548BC8A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74992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2FB3E3CA-40BA-2D6A-6D5C-A12A45ED0139}"/>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3823B72F-CA62-3D31-DF66-8AA3C6F2EC2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MX"/>
          </a:p>
        </p:txBody>
      </p:sp>
      <p:sp>
        <p:nvSpPr>
          <p:cNvPr id="175" name="Google Shape;175;g6320de4b7d_0_121:notes">
            <a:extLst>
              <a:ext uri="{FF2B5EF4-FFF2-40B4-BE49-F238E27FC236}">
                <a16:creationId xmlns:a16="http://schemas.microsoft.com/office/drawing/2014/main" id="{97CAA196-DD9D-2C94-205F-C1CD32CBA76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13089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6408f5a9af_1_3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6408f5a9af_1_3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g709a3a8254_5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MX"/>
          </a:p>
        </p:txBody>
      </p:sp>
      <p:sp>
        <p:nvSpPr>
          <p:cNvPr id="867" name="Google Shape;867;g709a3a8254_5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6c0a1bf4e4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MX"/>
          </a:p>
        </p:txBody>
      </p:sp>
      <p:sp>
        <p:nvSpPr>
          <p:cNvPr id="191" name="Google Shape;191;g6c0a1bf4e4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6320de4b7d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MX"/>
          </a:p>
        </p:txBody>
      </p:sp>
      <p:sp>
        <p:nvSpPr>
          <p:cNvPr id="175" name="Google Shape;175;g6320de4b7d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7C8B77F0-3BE7-B405-30AA-8C0A9E4E6388}"/>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E23EA329-D056-F5DA-D9D4-49456FFE1E2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MX"/>
          </a:p>
        </p:txBody>
      </p:sp>
      <p:sp>
        <p:nvSpPr>
          <p:cNvPr id="175" name="Google Shape;175;g6320de4b7d_0_121:notes">
            <a:extLst>
              <a:ext uri="{FF2B5EF4-FFF2-40B4-BE49-F238E27FC236}">
                <a16:creationId xmlns:a16="http://schemas.microsoft.com/office/drawing/2014/main" id="{19F76946-56EF-13E8-E22B-F6479C34096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80510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98AE458B-A292-29CE-1D45-8E12198D2FF3}"/>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F109F390-5FD2-2A35-287B-C9694F68C18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MX"/>
          </a:p>
        </p:txBody>
      </p:sp>
      <p:sp>
        <p:nvSpPr>
          <p:cNvPr id="175" name="Google Shape;175;g6320de4b7d_0_121:notes">
            <a:extLst>
              <a:ext uri="{FF2B5EF4-FFF2-40B4-BE49-F238E27FC236}">
                <a16:creationId xmlns:a16="http://schemas.microsoft.com/office/drawing/2014/main" id="{8539902F-E0F8-E14B-8E9F-11F3163D7B2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4923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C58C5EE2-FD1D-7023-36DF-C66E1893B0F2}"/>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3B2E30E4-154D-4B59-0508-BE087FD2B98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MX"/>
          </a:p>
        </p:txBody>
      </p:sp>
      <p:sp>
        <p:nvSpPr>
          <p:cNvPr id="175" name="Google Shape;175;g6320de4b7d_0_121:notes">
            <a:extLst>
              <a:ext uri="{FF2B5EF4-FFF2-40B4-BE49-F238E27FC236}">
                <a16:creationId xmlns:a16="http://schemas.microsoft.com/office/drawing/2014/main" id="{DE02744C-15DB-046D-3988-D7BF1A680C5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84448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777C28CE-75FD-E1BC-9F37-0055D1D11944}"/>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7C77F7F2-7313-6B11-3CC1-CA496891825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MX"/>
          </a:p>
        </p:txBody>
      </p:sp>
      <p:sp>
        <p:nvSpPr>
          <p:cNvPr id="175" name="Google Shape;175;g6320de4b7d_0_121:notes">
            <a:extLst>
              <a:ext uri="{FF2B5EF4-FFF2-40B4-BE49-F238E27FC236}">
                <a16:creationId xmlns:a16="http://schemas.microsoft.com/office/drawing/2014/main" id="{8751E5A9-D434-D262-1EA7-5DBCC1BD4D9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39533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06C118B0-7813-D5A8-66A0-1BB96599C7BA}"/>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02A100BC-DA10-83A4-0613-7ECD0C9CAF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MX"/>
          </a:p>
        </p:txBody>
      </p:sp>
      <p:sp>
        <p:nvSpPr>
          <p:cNvPr id="175" name="Google Shape;175;g6320de4b7d_0_121:notes">
            <a:extLst>
              <a:ext uri="{FF2B5EF4-FFF2-40B4-BE49-F238E27FC236}">
                <a16:creationId xmlns:a16="http://schemas.microsoft.com/office/drawing/2014/main" id="{A22C5303-360C-679A-14D4-76845EEE17A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56573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3188CB8B-7FD3-2B76-C032-AF7CEC49490C}"/>
            </a:ext>
          </a:extLst>
        </p:cNvPr>
        <p:cNvGrpSpPr/>
        <p:nvPr/>
      </p:nvGrpSpPr>
      <p:grpSpPr>
        <a:xfrm>
          <a:off x="0" y="0"/>
          <a:ext cx="0" cy="0"/>
          <a:chOff x="0" y="0"/>
          <a:chExt cx="0" cy="0"/>
        </a:xfrm>
      </p:grpSpPr>
      <p:sp>
        <p:nvSpPr>
          <p:cNvPr id="174" name="Google Shape;174;g6320de4b7d_0_121:notes">
            <a:extLst>
              <a:ext uri="{FF2B5EF4-FFF2-40B4-BE49-F238E27FC236}">
                <a16:creationId xmlns:a16="http://schemas.microsoft.com/office/drawing/2014/main" id="{A3AEB31C-FF40-FDD1-8A28-F3846947AA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MX"/>
          </a:p>
        </p:txBody>
      </p:sp>
      <p:sp>
        <p:nvSpPr>
          <p:cNvPr id="175" name="Google Shape;175;g6320de4b7d_0_121:notes">
            <a:extLst>
              <a:ext uri="{FF2B5EF4-FFF2-40B4-BE49-F238E27FC236}">
                <a16:creationId xmlns:a16="http://schemas.microsoft.com/office/drawing/2014/main" id="{29F58EA2-14D2-C219-3352-2C5D27AF809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08733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0" y="3806975"/>
            <a:ext cx="7704000" cy="5571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1"/>
              </a:buClr>
              <a:buSzPts val="5200"/>
              <a:buNone/>
              <a:defRPr b="1">
                <a:latin typeface="Montserrat" pitchFamily="2" charset="77"/>
                <a:ea typeface="Montserrat" pitchFamily="2" charset="77"/>
                <a:cs typeface="Montserrat" pitchFamily="2" charset="77"/>
                <a:sym typeface="Montserrat"/>
              </a:defRPr>
            </a:lvl1pPr>
            <a:lvl2pPr lvl="1" algn="ctr">
              <a:spcBef>
                <a:spcPts val="0"/>
              </a:spcBef>
              <a:spcAft>
                <a:spcPts val="0"/>
              </a:spcAft>
              <a:buClr>
                <a:schemeClr val="accent1"/>
              </a:buClr>
              <a:buSzPts val="5200"/>
              <a:buNone/>
              <a:defRPr sz="5200">
                <a:solidFill>
                  <a:schemeClr val="accent1"/>
                </a:solidFill>
              </a:defRPr>
            </a:lvl2pPr>
            <a:lvl3pPr lvl="2" algn="ctr">
              <a:spcBef>
                <a:spcPts val="0"/>
              </a:spcBef>
              <a:spcAft>
                <a:spcPts val="0"/>
              </a:spcAft>
              <a:buClr>
                <a:schemeClr val="accent1"/>
              </a:buClr>
              <a:buSzPts val="5200"/>
              <a:buNone/>
              <a:defRPr sz="5200">
                <a:solidFill>
                  <a:schemeClr val="accent1"/>
                </a:solidFill>
              </a:defRPr>
            </a:lvl3pPr>
            <a:lvl4pPr lvl="3" algn="ctr">
              <a:spcBef>
                <a:spcPts val="0"/>
              </a:spcBef>
              <a:spcAft>
                <a:spcPts val="0"/>
              </a:spcAft>
              <a:buClr>
                <a:schemeClr val="accent1"/>
              </a:buClr>
              <a:buSzPts val="5200"/>
              <a:buNone/>
              <a:defRPr sz="5200">
                <a:solidFill>
                  <a:schemeClr val="accent1"/>
                </a:solidFill>
              </a:defRPr>
            </a:lvl4pPr>
            <a:lvl5pPr lvl="4" algn="ctr">
              <a:spcBef>
                <a:spcPts val="0"/>
              </a:spcBef>
              <a:spcAft>
                <a:spcPts val="0"/>
              </a:spcAft>
              <a:buClr>
                <a:schemeClr val="accent1"/>
              </a:buClr>
              <a:buSzPts val="5200"/>
              <a:buNone/>
              <a:defRPr sz="5200">
                <a:solidFill>
                  <a:schemeClr val="accent1"/>
                </a:solidFill>
              </a:defRPr>
            </a:lvl5pPr>
            <a:lvl6pPr lvl="5" algn="ctr">
              <a:spcBef>
                <a:spcPts val="0"/>
              </a:spcBef>
              <a:spcAft>
                <a:spcPts val="0"/>
              </a:spcAft>
              <a:buClr>
                <a:schemeClr val="accent1"/>
              </a:buClr>
              <a:buSzPts val="5200"/>
              <a:buNone/>
              <a:defRPr sz="5200">
                <a:solidFill>
                  <a:schemeClr val="accent1"/>
                </a:solidFill>
              </a:defRPr>
            </a:lvl6pPr>
            <a:lvl7pPr lvl="6" algn="ctr">
              <a:spcBef>
                <a:spcPts val="0"/>
              </a:spcBef>
              <a:spcAft>
                <a:spcPts val="0"/>
              </a:spcAft>
              <a:buClr>
                <a:schemeClr val="accent1"/>
              </a:buClr>
              <a:buSzPts val="5200"/>
              <a:buNone/>
              <a:defRPr sz="5200">
                <a:solidFill>
                  <a:schemeClr val="accent1"/>
                </a:solidFill>
              </a:defRPr>
            </a:lvl7pPr>
            <a:lvl8pPr lvl="7" algn="ctr">
              <a:spcBef>
                <a:spcPts val="0"/>
              </a:spcBef>
              <a:spcAft>
                <a:spcPts val="0"/>
              </a:spcAft>
              <a:buClr>
                <a:schemeClr val="accent1"/>
              </a:buClr>
              <a:buSzPts val="5200"/>
              <a:buNone/>
              <a:defRPr sz="5200">
                <a:solidFill>
                  <a:schemeClr val="accent1"/>
                </a:solidFill>
              </a:defRPr>
            </a:lvl8pPr>
            <a:lvl9pPr lvl="8" algn="ctr">
              <a:spcBef>
                <a:spcPts val="0"/>
              </a:spcBef>
              <a:spcAft>
                <a:spcPts val="0"/>
              </a:spcAft>
              <a:buClr>
                <a:schemeClr val="accent1"/>
              </a:buClr>
              <a:buSzPts val="5200"/>
              <a:buNone/>
              <a:defRPr sz="5200">
                <a:solidFill>
                  <a:schemeClr val="accent1"/>
                </a:solidFill>
              </a:defRPr>
            </a:lvl9pPr>
          </a:lstStyle>
          <a:p>
            <a:endParaRPr dirty="0"/>
          </a:p>
        </p:txBody>
      </p:sp>
      <p:sp>
        <p:nvSpPr>
          <p:cNvPr id="10" name="Google Shape;10;p2"/>
          <p:cNvSpPr txBox="1">
            <a:spLocks noGrp="1"/>
          </p:cNvSpPr>
          <p:nvPr>
            <p:ph type="subTitle" idx="1"/>
          </p:nvPr>
        </p:nvSpPr>
        <p:spPr>
          <a:xfrm>
            <a:off x="720000" y="4318550"/>
            <a:ext cx="7704000" cy="285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accent1"/>
              </a:buClr>
              <a:buSzPts val="2800"/>
              <a:buNone/>
              <a:defRPr sz="1400">
                <a:solidFill>
                  <a:schemeClr val="dk1"/>
                </a:solidFill>
                <a:latin typeface="Montserrat" pitchFamily="2" charset="77"/>
              </a:defRPr>
            </a:lvl1pPr>
            <a:lvl2pPr lvl="1" algn="ctr">
              <a:lnSpc>
                <a:spcPct val="100000"/>
              </a:lnSpc>
              <a:spcBef>
                <a:spcPts val="0"/>
              </a:spcBef>
              <a:spcAft>
                <a:spcPts val="0"/>
              </a:spcAft>
              <a:buClr>
                <a:schemeClr val="accent1"/>
              </a:buClr>
              <a:buSzPts val="2800"/>
              <a:buNone/>
              <a:defRPr sz="2800">
                <a:solidFill>
                  <a:schemeClr val="accent1"/>
                </a:solidFill>
              </a:defRPr>
            </a:lvl2pPr>
            <a:lvl3pPr lvl="2" algn="ctr">
              <a:lnSpc>
                <a:spcPct val="100000"/>
              </a:lnSpc>
              <a:spcBef>
                <a:spcPts val="0"/>
              </a:spcBef>
              <a:spcAft>
                <a:spcPts val="0"/>
              </a:spcAft>
              <a:buClr>
                <a:schemeClr val="accent1"/>
              </a:buClr>
              <a:buSzPts val="2800"/>
              <a:buNone/>
              <a:defRPr sz="2800">
                <a:solidFill>
                  <a:schemeClr val="accent1"/>
                </a:solidFill>
              </a:defRPr>
            </a:lvl3pPr>
            <a:lvl4pPr lvl="3" algn="ctr">
              <a:lnSpc>
                <a:spcPct val="100000"/>
              </a:lnSpc>
              <a:spcBef>
                <a:spcPts val="0"/>
              </a:spcBef>
              <a:spcAft>
                <a:spcPts val="0"/>
              </a:spcAft>
              <a:buClr>
                <a:schemeClr val="accent1"/>
              </a:buClr>
              <a:buSzPts val="2800"/>
              <a:buNone/>
              <a:defRPr sz="2800">
                <a:solidFill>
                  <a:schemeClr val="accent1"/>
                </a:solidFill>
              </a:defRPr>
            </a:lvl4pPr>
            <a:lvl5pPr lvl="4" algn="ctr">
              <a:lnSpc>
                <a:spcPct val="100000"/>
              </a:lnSpc>
              <a:spcBef>
                <a:spcPts val="0"/>
              </a:spcBef>
              <a:spcAft>
                <a:spcPts val="0"/>
              </a:spcAft>
              <a:buClr>
                <a:schemeClr val="accent1"/>
              </a:buClr>
              <a:buSzPts val="2800"/>
              <a:buNone/>
              <a:defRPr sz="2800">
                <a:solidFill>
                  <a:schemeClr val="accent1"/>
                </a:solidFill>
              </a:defRPr>
            </a:lvl5pPr>
            <a:lvl6pPr lvl="5" algn="ctr">
              <a:lnSpc>
                <a:spcPct val="100000"/>
              </a:lnSpc>
              <a:spcBef>
                <a:spcPts val="0"/>
              </a:spcBef>
              <a:spcAft>
                <a:spcPts val="0"/>
              </a:spcAft>
              <a:buClr>
                <a:schemeClr val="accent1"/>
              </a:buClr>
              <a:buSzPts val="2800"/>
              <a:buNone/>
              <a:defRPr sz="2800">
                <a:solidFill>
                  <a:schemeClr val="accent1"/>
                </a:solidFill>
              </a:defRPr>
            </a:lvl6pPr>
            <a:lvl7pPr lvl="6" algn="ctr">
              <a:lnSpc>
                <a:spcPct val="100000"/>
              </a:lnSpc>
              <a:spcBef>
                <a:spcPts val="0"/>
              </a:spcBef>
              <a:spcAft>
                <a:spcPts val="0"/>
              </a:spcAft>
              <a:buClr>
                <a:schemeClr val="accent1"/>
              </a:buClr>
              <a:buSzPts val="2800"/>
              <a:buNone/>
              <a:defRPr sz="2800">
                <a:solidFill>
                  <a:schemeClr val="accent1"/>
                </a:solidFill>
              </a:defRPr>
            </a:lvl7pPr>
            <a:lvl8pPr lvl="7" algn="ctr">
              <a:lnSpc>
                <a:spcPct val="100000"/>
              </a:lnSpc>
              <a:spcBef>
                <a:spcPts val="0"/>
              </a:spcBef>
              <a:spcAft>
                <a:spcPts val="0"/>
              </a:spcAft>
              <a:buClr>
                <a:schemeClr val="accent1"/>
              </a:buClr>
              <a:buSzPts val="2800"/>
              <a:buNone/>
              <a:defRPr sz="2800">
                <a:solidFill>
                  <a:schemeClr val="accent1"/>
                </a:solidFill>
              </a:defRPr>
            </a:lvl8pPr>
            <a:lvl9pPr lvl="8" algn="ctr">
              <a:lnSpc>
                <a:spcPct val="100000"/>
              </a:lnSpc>
              <a:spcBef>
                <a:spcPts val="0"/>
              </a:spcBef>
              <a:spcAft>
                <a:spcPts val="0"/>
              </a:spcAft>
              <a:buClr>
                <a:schemeClr val="accent1"/>
              </a:buClr>
              <a:buSzPts val="2800"/>
              <a:buNone/>
              <a:defRPr sz="2800">
                <a:solidFill>
                  <a:schemeClr val="accent1"/>
                </a:solidFill>
              </a:defRPr>
            </a:lvl9pPr>
          </a:lstStyle>
          <a:p>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720001" y="2601725"/>
            <a:ext cx="4172400" cy="8760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4800" b="1">
                <a:latin typeface="Montserrat" pitchFamily="2" charset="77"/>
              </a:defRPr>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dirty="0"/>
          </a:p>
        </p:txBody>
      </p:sp>
      <p:sp>
        <p:nvSpPr>
          <p:cNvPr id="13" name="Google Shape;13;p3"/>
          <p:cNvSpPr txBox="1">
            <a:spLocks noGrp="1"/>
          </p:cNvSpPr>
          <p:nvPr>
            <p:ph type="subTitle" idx="1"/>
          </p:nvPr>
        </p:nvSpPr>
        <p:spPr>
          <a:xfrm>
            <a:off x="720001" y="3417350"/>
            <a:ext cx="37356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2"/>
                </a:solidFill>
                <a:latin typeface="Montserrat" pitchFamily="2" charset="77"/>
              </a:defRPr>
            </a:lvl1pPr>
            <a:lvl2pPr lvl="1" algn="ctr" rtl="0">
              <a:lnSpc>
                <a:spcPct val="100000"/>
              </a:lnSpc>
              <a:spcBef>
                <a:spcPts val="0"/>
              </a:spcBef>
              <a:spcAft>
                <a:spcPts val="0"/>
              </a:spcAft>
              <a:buClr>
                <a:schemeClr val="dk1"/>
              </a:buClr>
              <a:buSzPts val="1000"/>
              <a:buNone/>
              <a:defRPr sz="1000">
                <a:solidFill>
                  <a:schemeClr val="dk1"/>
                </a:solidFill>
              </a:defRPr>
            </a:lvl2pPr>
            <a:lvl3pPr lvl="2" algn="ctr" rtl="0">
              <a:lnSpc>
                <a:spcPct val="100000"/>
              </a:lnSpc>
              <a:spcBef>
                <a:spcPts val="0"/>
              </a:spcBef>
              <a:spcAft>
                <a:spcPts val="0"/>
              </a:spcAft>
              <a:buClr>
                <a:schemeClr val="dk1"/>
              </a:buClr>
              <a:buSzPts val="1000"/>
              <a:buNone/>
              <a:defRPr sz="1000">
                <a:solidFill>
                  <a:schemeClr val="dk1"/>
                </a:solidFill>
              </a:defRPr>
            </a:lvl3pPr>
            <a:lvl4pPr lvl="3" algn="ctr" rtl="0">
              <a:lnSpc>
                <a:spcPct val="100000"/>
              </a:lnSpc>
              <a:spcBef>
                <a:spcPts val="0"/>
              </a:spcBef>
              <a:spcAft>
                <a:spcPts val="0"/>
              </a:spcAft>
              <a:buClr>
                <a:schemeClr val="dk1"/>
              </a:buClr>
              <a:buSzPts val="1000"/>
              <a:buNone/>
              <a:defRPr sz="1000">
                <a:solidFill>
                  <a:schemeClr val="dk1"/>
                </a:solidFill>
              </a:defRPr>
            </a:lvl4pPr>
            <a:lvl5pPr lvl="4" algn="ctr" rtl="0">
              <a:lnSpc>
                <a:spcPct val="100000"/>
              </a:lnSpc>
              <a:spcBef>
                <a:spcPts val="0"/>
              </a:spcBef>
              <a:spcAft>
                <a:spcPts val="0"/>
              </a:spcAft>
              <a:buClr>
                <a:schemeClr val="dk1"/>
              </a:buClr>
              <a:buSzPts val="1000"/>
              <a:buNone/>
              <a:defRPr sz="1000">
                <a:solidFill>
                  <a:schemeClr val="dk1"/>
                </a:solidFill>
              </a:defRPr>
            </a:lvl5pPr>
            <a:lvl6pPr lvl="5" algn="ctr" rtl="0">
              <a:lnSpc>
                <a:spcPct val="100000"/>
              </a:lnSpc>
              <a:spcBef>
                <a:spcPts val="0"/>
              </a:spcBef>
              <a:spcAft>
                <a:spcPts val="0"/>
              </a:spcAft>
              <a:buClr>
                <a:schemeClr val="dk1"/>
              </a:buClr>
              <a:buSzPts val="1000"/>
              <a:buNone/>
              <a:defRPr sz="1000">
                <a:solidFill>
                  <a:schemeClr val="dk1"/>
                </a:solidFill>
              </a:defRPr>
            </a:lvl6pPr>
            <a:lvl7pPr lvl="6" algn="ctr" rtl="0">
              <a:lnSpc>
                <a:spcPct val="100000"/>
              </a:lnSpc>
              <a:spcBef>
                <a:spcPts val="0"/>
              </a:spcBef>
              <a:spcAft>
                <a:spcPts val="0"/>
              </a:spcAft>
              <a:buClr>
                <a:schemeClr val="dk1"/>
              </a:buClr>
              <a:buSzPts val="1000"/>
              <a:buNone/>
              <a:defRPr sz="1000">
                <a:solidFill>
                  <a:schemeClr val="dk1"/>
                </a:solidFill>
              </a:defRPr>
            </a:lvl7pPr>
            <a:lvl8pPr lvl="7" algn="ctr" rtl="0">
              <a:lnSpc>
                <a:spcPct val="100000"/>
              </a:lnSpc>
              <a:spcBef>
                <a:spcPts val="0"/>
              </a:spcBef>
              <a:spcAft>
                <a:spcPts val="0"/>
              </a:spcAft>
              <a:buClr>
                <a:schemeClr val="dk1"/>
              </a:buClr>
              <a:buSzPts val="1000"/>
              <a:buNone/>
              <a:defRPr sz="1000">
                <a:solidFill>
                  <a:schemeClr val="dk1"/>
                </a:solidFill>
              </a:defRPr>
            </a:lvl8pPr>
            <a:lvl9pPr lvl="8" algn="ctr" rtl="0">
              <a:lnSpc>
                <a:spcPct val="100000"/>
              </a:lnSpc>
              <a:spcBef>
                <a:spcPts val="0"/>
              </a:spcBef>
              <a:spcAft>
                <a:spcPts val="0"/>
              </a:spcAft>
              <a:buClr>
                <a:schemeClr val="dk1"/>
              </a:buClr>
              <a:buSzPts val="1000"/>
              <a:buNone/>
              <a:defRPr sz="1000">
                <a:solidFill>
                  <a:schemeClr val="dk1"/>
                </a:solidFill>
              </a:defRPr>
            </a:lvl9pPr>
          </a:lstStyle>
          <a:p>
            <a:endParaRPr dirty="0"/>
          </a:p>
        </p:txBody>
      </p:sp>
      <p:sp>
        <p:nvSpPr>
          <p:cNvPr id="14" name="Google Shape;14;p3"/>
          <p:cNvSpPr txBox="1">
            <a:spLocks noGrp="1"/>
          </p:cNvSpPr>
          <p:nvPr>
            <p:ph type="title" idx="2" hasCustomPrompt="1"/>
          </p:nvPr>
        </p:nvSpPr>
        <p:spPr>
          <a:xfrm>
            <a:off x="720001" y="757825"/>
            <a:ext cx="3311400" cy="1094700"/>
          </a:xfrm>
          <a:prstGeom prst="rect">
            <a:avLst/>
          </a:prstGeom>
          <a:noFill/>
        </p:spPr>
        <p:txBody>
          <a:bodyPr spcFirstLastPara="1" wrap="square" lIns="91425" tIns="91425" rIns="91425" bIns="91425" anchor="ctr" anchorCtr="0">
            <a:noAutofit/>
          </a:bodyPr>
          <a:lstStyle>
            <a:lvl1pPr lvl="0" rtl="0">
              <a:spcBef>
                <a:spcPts val="0"/>
              </a:spcBef>
              <a:spcAft>
                <a:spcPts val="0"/>
              </a:spcAft>
              <a:buClr>
                <a:schemeClr val="lt2"/>
              </a:buClr>
              <a:buSzPts val="5500"/>
              <a:buNone/>
              <a:defRPr sz="10000" b="1">
                <a:solidFill>
                  <a:schemeClr val="accent2"/>
                </a:solidFill>
                <a:latin typeface="Montserrat" pitchFamily="2" charset="77"/>
              </a:defRPr>
            </a:lvl1pPr>
            <a:lvl2pPr lvl="1"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9pPr>
          </a:lstStyle>
          <a:p>
            <a:r>
              <a:rPr dirty="0"/>
              <a:t>xx%</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body" idx="1"/>
          </p:nvPr>
        </p:nvSpPr>
        <p:spPr>
          <a:xfrm>
            <a:off x="720000" y="1304350"/>
            <a:ext cx="7536600" cy="3419700"/>
          </a:xfrm>
          <a:prstGeom prst="rect">
            <a:avLst/>
          </a:prstGeom>
        </p:spPr>
        <p:txBody>
          <a:bodyPr spcFirstLastPara="1" wrap="square" lIns="91425" tIns="91425" rIns="91425" bIns="91425" anchor="ctr" anchorCtr="0">
            <a:noAutofit/>
          </a:bodyPr>
          <a:lstStyle>
            <a:lvl1pPr marL="457200" lvl="0" indent="-304800">
              <a:lnSpc>
                <a:spcPct val="100000"/>
              </a:lnSpc>
              <a:spcBef>
                <a:spcPts val="0"/>
              </a:spcBef>
              <a:spcAft>
                <a:spcPts val="0"/>
              </a:spcAft>
              <a:buClr>
                <a:schemeClr val="dk2"/>
              </a:buClr>
              <a:buSzPts val="1200"/>
              <a:buFont typeface="Quicksand Light"/>
              <a:buAutoNum type="arabicPeriod"/>
              <a:defRPr sz="1400">
                <a:solidFill>
                  <a:srgbClr val="07243D"/>
                </a:solidFill>
                <a:latin typeface="Montserrat" pitchFamily="2" charset="77"/>
              </a:defRPr>
            </a:lvl1pPr>
            <a:lvl2pPr marL="914400" lvl="1" indent="-304800">
              <a:spcBef>
                <a:spcPts val="0"/>
              </a:spcBef>
              <a:spcAft>
                <a:spcPts val="0"/>
              </a:spcAft>
              <a:buClr>
                <a:srgbClr val="434343"/>
              </a:buClr>
              <a:buSzPts val="1200"/>
              <a:buFont typeface="Roboto Condensed Light"/>
              <a:buAutoNum type="alphaLcPeriod"/>
              <a:defRPr>
                <a:solidFill>
                  <a:srgbClr val="07243D"/>
                </a:solidFill>
              </a:defRPr>
            </a:lvl2pPr>
            <a:lvl3pPr marL="1371600" lvl="2" indent="-304800">
              <a:spcBef>
                <a:spcPts val="1600"/>
              </a:spcBef>
              <a:spcAft>
                <a:spcPts val="0"/>
              </a:spcAft>
              <a:buClr>
                <a:srgbClr val="434343"/>
              </a:buClr>
              <a:buSzPts val="1200"/>
              <a:buFont typeface="Roboto Condensed Light"/>
              <a:buAutoNum type="romanLcPeriod"/>
              <a:defRPr>
                <a:solidFill>
                  <a:srgbClr val="07243D"/>
                </a:solidFill>
              </a:defRPr>
            </a:lvl3pPr>
            <a:lvl4pPr marL="1828800" lvl="3" indent="-304800">
              <a:spcBef>
                <a:spcPts val="1600"/>
              </a:spcBef>
              <a:spcAft>
                <a:spcPts val="0"/>
              </a:spcAft>
              <a:buClr>
                <a:srgbClr val="434343"/>
              </a:buClr>
              <a:buSzPts val="1200"/>
              <a:buFont typeface="Roboto Condensed Light"/>
              <a:buAutoNum type="arabicPeriod"/>
              <a:defRPr>
                <a:solidFill>
                  <a:srgbClr val="07243D"/>
                </a:solidFill>
              </a:defRPr>
            </a:lvl4pPr>
            <a:lvl5pPr marL="2286000" lvl="4" indent="-304800">
              <a:spcBef>
                <a:spcPts val="1600"/>
              </a:spcBef>
              <a:spcAft>
                <a:spcPts val="0"/>
              </a:spcAft>
              <a:buClr>
                <a:srgbClr val="434343"/>
              </a:buClr>
              <a:buSzPts val="1200"/>
              <a:buFont typeface="Roboto Condensed Light"/>
              <a:buAutoNum type="alphaLcPeriod"/>
              <a:defRPr>
                <a:solidFill>
                  <a:srgbClr val="07243D"/>
                </a:solidFill>
              </a:defRPr>
            </a:lvl5pPr>
            <a:lvl6pPr marL="2743200" lvl="5" indent="-304800">
              <a:spcBef>
                <a:spcPts val="1600"/>
              </a:spcBef>
              <a:spcAft>
                <a:spcPts val="0"/>
              </a:spcAft>
              <a:buClr>
                <a:srgbClr val="434343"/>
              </a:buClr>
              <a:buSzPts val="1200"/>
              <a:buFont typeface="Roboto Condensed Light"/>
              <a:buAutoNum type="romanLcPeriod"/>
              <a:defRPr>
                <a:solidFill>
                  <a:srgbClr val="07243D"/>
                </a:solidFill>
              </a:defRPr>
            </a:lvl6pPr>
            <a:lvl7pPr marL="3200400" lvl="6" indent="-304800">
              <a:spcBef>
                <a:spcPts val="1600"/>
              </a:spcBef>
              <a:spcAft>
                <a:spcPts val="0"/>
              </a:spcAft>
              <a:buClr>
                <a:srgbClr val="434343"/>
              </a:buClr>
              <a:buSzPts val="1200"/>
              <a:buFont typeface="Roboto Condensed Light"/>
              <a:buAutoNum type="arabicPeriod"/>
              <a:defRPr>
                <a:solidFill>
                  <a:srgbClr val="07243D"/>
                </a:solidFill>
              </a:defRPr>
            </a:lvl7pPr>
            <a:lvl8pPr marL="3657600" lvl="7" indent="-304800">
              <a:spcBef>
                <a:spcPts val="1600"/>
              </a:spcBef>
              <a:spcAft>
                <a:spcPts val="0"/>
              </a:spcAft>
              <a:buClr>
                <a:srgbClr val="434343"/>
              </a:buClr>
              <a:buSzPts val="1200"/>
              <a:buFont typeface="Roboto Condensed Light"/>
              <a:buAutoNum type="alphaLcPeriod"/>
              <a:defRPr>
                <a:solidFill>
                  <a:srgbClr val="07243D"/>
                </a:solidFill>
              </a:defRPr>
            </a:lvl8pPr>
            <a:lvl9pPr marL="4114800" lvl="8" indent="-304800">
              <a:spcBef>
                <a:spcPts val="1600"/>
              </a:spcBef>
              <a:spcAft>
                <a:spcPts val="1600"/>
              </a:spcAft>
              <a:buClr>
                <a:srgbClr val="434343"/>
              </a:buClr>
              <a:buSzPts val="1200"/>
              <a:buFont typeface="Roboto Condensed Light"/>
              <a:buAutoNum type="romanLcPeriod"/>
              <a:defRPr>
                <a:solidFill>
                  <a:srgbClr val="07243D"/>
                </a:solidFill>
              </a:defRPr>
            </a:lvl9pPr>
          </a:lstStyle>
          <a:p>
            <a:endParaRPr/>
          </a:p>
        </p:txBody>
      </p:sp>
      <p:sp>
        <p:nvSpPr>
          <p:cNvPr id="17" name="Google Shape;17;p4"/>
          <p:cNvSpPr txBox="1">
            <a:spLocks noGrp="1"/>
          </p:cNvSpPr>
          <p:nvPr>
            <p:ph type="title"/>
          </p:nvPr>
        </p:nvSpPr>
        <p:spPr>
          <a:xfrm>
            <a:off x="720000" y="539750"/>
            <a:ext cx="4246200" cy="9876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800" b="1">
                <a:solidFill>
                  <a:srgbClr val="07243D"/>
                </a:solidFill>
                <a:latin typeface="Montserrat" pitchFamily="2" charset="77"/>
              </a:defRPr>
            </a:lvl1pPr>
            <a:lvl2pPr lvl="1" rtl="0">
              <a:spcBef>
                <a:spcPts val="0"/>
              </a:spcBef>
              <a:spcAft>
                <a:spcPts val="0"/>
              </a:spcAft>
              <a:buNone/>
              <a:defRPr sz="2800">
                <a:solidFill>
                  <a:srgbClr val="07243D"/>
                </a:solidFill>
              </a:defRPr>
            </a:lvl2pPr>
            <a:lvl3pPr lvl="2" rtl="0">
              <a:spcBef>
                <a:spcPts val="0"/>
              </a:spcBef>
              <a:spcAft>
                <a:spcPts val="0"/>
              </a:spcAft>
              <a:buNone/>
              <a:defRPr sz="2800">
                <a:solidFill>
                  <a:srgbClr val="07243D"/>
                </a:solidFill>
              </a:defRPr>
            </a:lvl3pPr>
            <a:lvl4pPr lvl="3" rtl="0">
              <a:spcBef>
                <a:spcPts val="0"/>
              </a:spcBef>
              <a:spcAft>
                <a:spcPts val="0"/>
              </a:spcAft>
              <a:buNone/>
              <a:defRPr sz="2800">
                <a:solidFill>
                  <a:srgbClr val="07243D"/>
                </a:solidFill>
              </a:defRPr>
            </a:lvl4pPr>
            <a:lvl5pPr lvl="4" rtl="0">
              <a:spcBef>
                <a:spcPts val="0"/>
              </a:spcBef>
              <a:spcAft>
                <a:spcPts val="0"/>
              </a:spcAft>
              <a:buNone/>
              <a:defRPr sz="2800">
                <a:solidFill>
                  <a:srgbClr val="07243D"/>
                </a:solidFill>
              </a:defRPr>
            </a:lvl5pPr>
            <a:lvl6pPr lvl="5" rtl="0">
              <a:spcBef>
                <a:spcPts val="0"/>
              </a:spcBef>
              <a:spcAft>
                <a:spcPts val="0"/>
              </a:spcAft>
              <a:buNone/>
              <a:defRPr sz="2800">
                <a:solidFill>
                  <a:srgbClr val="07243D"/>
                </a:solidFill>
              </a:defRPr>
            </a:lvl6pPr>
            <a:lvl7pPr lvl="6" rtl="0">
              <a:spcBef>
                <a:spcPts val="0"/>
              </a:spcBef>
              <a:spcAft>
                <a:spcPts val="0"/>
              </a:spcAft>
              <a:buNone/>
              <a:defRPr sz="2800">
                <a:solidFill>
                  <a:srgbClr val="07243D"/>
                </a:solidFill>
              </a:defRPr>
            </a:lvl7pPr>
            <a:lvl8pPr lvl="7" rtl="0">
              <a:spcBef>
                <a:spcPts val="0"/>
              </a:spcBef>
              <a:spcAft>
                <a:spcPts val="0"/>
              </a:spcAft>
              <a:buNone/>
              <a:defRPr sz="2800">
                <a:solidFill>
                  <a:srgbClr val="07243D"/>
                </a:solidFill>
              </a:defRPr>
            </a:lvl8pPr>
            <a:lvl9pPr lvl="8" rtl="0">
              <a:spcBef>
                <a:spcPts val="0"/>
              </a:spcBef>
              <a:spcAft>
                <a:spcPts val="0"/>
              </a:spcAft>
              <a:buNone/>
              <a:defRPr sz="2800">
                <a:solidFill>
                  <a:srgbClr val="07243D"/>
                </a:solidFill>
              </a:defRPr>
            </a:lvl9pPr>
          </a:lstStyle>
          <a:p>
            <a:endParaRPr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
        <p:cNvGrpSpPr/>
        <p:nvPr/>
      </p:nvGrpSpPr>
      <p:grpSpPr>
        <a:xfrm>
          <a:off x="0" y="0"/>
          <a:ext cx="0" cy="0"/>
          <a:chOff x="0" y="0"/>
          <a:chExt cx="0" cy="0"/>
        </a:xfrm>
      </p:grpSpPr>
      <p:sp>
        <p:nvSpPr>
          <p:cNvPr id="27" name="Google Shape;27;p7"/>
          <p:cNvSpPr txBox="1">
            <a:spLocks noGrp="1"/>
          </p:cNvSpPr>
          <p:nvPr>
            <p:ph type="subTitle" idx="1"/>
          </p:nvPr>
        </p:nvSpPr>
        <p:spPr>
          <a:xfrm flipH="1">
            <a:off x="4356438" y="1997425"/>
            <a:ext cx="3713700" cy="1880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200"/>
              <a:buChar char="●"/>
              <a:defRPr sz="1400">
                <a:solidFill>
                  <a:schemeClr val="dk1"/>
                </a:solidFill>
                <a:latin typeface="Montserrat" pitchFamily="2" charset="77"/>
              </a:defRPr>
            </a:lvl1pPr>
            <a:lvl2pPr lvl="1" algn="ctr" rtl="0">
              <a:lnSpc>
                <a:spcPct val="100000"/>
              </a:lnSpc>
              <a:spcBef>
                <a:spcPts val="0"/>
              </a:spcBef>
              <a:spcAft>
                <a:spcPts val="0"/>
              </a:spcAft>
              <a:buClr>
                <a:schemeClr val="dk1"/>
              </a:buClr>
              <a:buSzPts val="1200"/>
              <a:buChar char="○"/>
              <a:defRPr sz="1200">
                <a:solidFill>
                  <a:schemeClr val="dk1"/>
                </a:solidFill>
              </a:defRPr>
            </a:lvl2pPr>
            <a:lvl3pPr lvl="2" algn="ctr" rtl="0">
              <a:lnSpc>
                <a:spcPct val="100000"/>
              </a:lnSpc>
              <a:spcBef>
                <a:spcPts val="0"/>
              </a:spcBef>
              <a:spcAft>
                <a:spcPts val="0"/>
              </a:spcAft>
              <a:buClr>
                <a:schemeClr val="dk1"/>
              </a:buClr>
              <a:buSzPts val="1200"/>
              <a:buChar char="■"/>
              <a:defRPr sz="1200">
                <a:solidFill>
                  <a:schemeClr val="dk1"/>
                </a:solidFill>
              </a:defRPr>
            </a:lvl3pPr>
            <a:lvl4pPr lvl="3" algn="ctr" rtl="0">
              <a:lnSpc>
                <a:spcPct val="100000"/>
              </a:lnSpc>
              <a:spcBef>
                <a:spcPts val="0"/>
              </a:spcBef>
              <a:spcAft>
                <a:spcPts val="0"/>
              </a:spcAft>
              <a:buClr>
                <a:schemeClr val="dk1"/>
              </a:buClr>
              <a:buSzPts val="1200"/>
              <a:buChar char="●"/>
              <a:defRPr sz="1200">
                <a:solidFill>
                  <a:schemeClr val="dk1"/>
                </a:solidFill>
              </a:defRPr>
            </a:lvl4pPr>
            <a:lvl5pPr lvl="4" algn="ctr" rtl="0">
              <a:lnSpc>
                <a:spcPct val="100000"/>
              </a:lnSpc>
              <a:spcBef>
                <a:spcPts val="0"/>
              </a:spcBef>
              <a:spcAft>
                <a:spcPts val="0"/>
              </a:spcAft>
              <a:buClr>
                <a:schemeClr val="dk1"/>
              </a:buClr>
              <a:buSzPts val="1200"/>
              <a:buChar char="○"/>
              <a:defRPr sz="1200">
                <a:solidFill>
                  <a:schemeClr val="dk1"/>
                </a:solidFill>
              </a:defRPr>
            </a:lvl5pPr>
            <a:lvl6pPr lvl="5" algn="ctr" rtl="0">
              <a:lnSpc>
                <a:spcPct val="100000"/>
              </a:lnSpc>
              <a:spcBef>
                <a:spcPts val="0"/>
              </a:spcBef>
              <a:spcAft>
                <a:spcPts val="0"/>
              </a:spcAft>
              <a:buClr>
                <a:schemeClr val="dk1"/>
              </a:buClr>
              <a:buSzPts val="1200"/>
              <a:buChar char="■"/>
              <a:defRPr sz="1200">
                <a:solidFill>
                  <a:schemeClr val="dk1"/>
                </a:solidFill>
              </a:defRPr>
            </a:lvl6pPr>
            <a:lvl7pPr lvl="6" algn="ctr" rtl="0">
              <a:lnSpc>
                <a:spcPct val="100000"/>
              </a:lnSpc>
              <a:spcBef>
                <a:spcPts val="0"/>
              </a:spcBef>
              <a:spcAft>
                <a:spcPts val="0"/>
              </a:spcAft>
              <a:buClr>
                <a:schemeClr val="dk1"/>
              </a:buClr>
              <a:buSzPts val="1200"/>
              <a:buChar char="●"/>
              <a:defRPr sz="1200">
                <a:solidFill>
                  <a:schemeClr val="dk1"/>
                </a:solidFill>
              </a:defRPr>
            </a:lvl7pPr>
            <a:lvl8pPr lvl="7" algn="ctr" rtl="0">
              <a:lnSpc>
                <a:spcPct val="100000"/>
              </a:lnSpc>
              <a:spcBef>
                <a:spcPts val="0"/>
              </a:spcBef>
              <a:spcAft>
                <a:spcPts val="0"/>
              </a:spcAft>
              <a:buClr>
                <a:schemeClr val="dk1"/>
              </a:buClr>
              <a:buSzPts val="1200"/>
              <a:buChar char="○"/>
              <a:defRPr sz="1200">
                <a:solidFill>
                  <a:schemeClr val="dk1"/>
                </a:solidFill>
              </a:defRPr>
            </a:lvl8pPr>
            <a:lvl9pPr lvl="8" algn="ctr" rtl="0">
              <a:lnSpc>
                <a:spcPct val="100000"/>
              </a:lnSpc>
              <a:spcBef>
                <a:spcPts val="0"/>
              </a:spcBef>
              <a:spcAft>
                <a:spcPts val="0"/>
              </a:spcAft>
              <a:buClr>
                <a:schemeClr val="dk1"/>
              </a:buClr>
              <a:buSzPts val="1200"/>
              <a:buChar char="■"/>
              <a:defRPr sz="1200">
                <a:solidFill>
                  <a:schemeClr val="dk1"/>
                </a:solidFill>
              </a:defRPr>
            </a:lvl9pPr>
          </a:lstStyle>
          <a:p>
            <a:endParaRPr/>
          </a:p>
        </p:txBody>
      </p:sp>
      <p:sp>
        <p:nvSpPr>
          <p:cNvPr id="28" name="Google Shape;28;p7"/>
          <p:cNvSpPr txBox="1">
            <a:spLocks noGrp="1"/>
          </p:cNvSpPr>
          <p:nvPr>
            <p:ph type="title"/>
          </p:nvPr>
        </p:nvSpPr>
        <p:spPr>
          <a:xfrm>
            <a:off x="1399750" y="416250"/>
            <a:ext cx="7024200" cy="634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000" b="1">
                <a:solidFill>
                  <a:schemeClr val="accent1"/>
                </a:solidFill>
                <a:latin typeface="Montserrat" pitchFamily="2" charset="77"/>
              </a:defRPr>
            </a:lvl1pPr>
            <a:lvl2pPr lvl="1" algn="ctr" rtl="0">
              <a:spcBef>
                <a:spcPts val="0"/>
              </a:spcBef>
              <a:spcAft>
                <a:spcPts val="0"/>
              </a:spcAft>
              <a:buNone/>
              <a:defRPr sz="3000">
                <a:solidFill>
                  <a:schemeClr val="accent1"/>
                </a:solidFill>
              </a:defRPr>
            </a:lvl2pPr>
            <a:lvl3pPr lvl="2" algn="ctr" rtl="0">
              <a:spcBef>
                <a:spcPts val="0"/>
              </a:spcBef>
              <a:spcAft>
                <a:spcPts val="0"/>
              </a:spcAft>
              <a:buNone/>
              <a:defRPr sz="3000">
                <a:solidFill>
                  <a:schemeClr val="accent1"/>
                </a:solidFill>
              </a:defRPr>
            </a:lvl3pPr>
            <a:lvl4pPr lvl="3" algn="ctr" rtl="0">
              <a:spcBef>
                <a:spcPts val="0"/>
              </a:spcBef>
              <a:spcAft>
                <a:spcPts val="0"/>
              </a:spcAft>
              <a:buNone/>
              <a:defRPr sz="3000">
                <a:solidFill>
                  <a:schemeClr val="accent1"/>
                </a:solidFill>
              </a:defRPr>
            </a:lvl4pPr>
            <a:lvl5pPr lvl="4" algn="ctr" rtl="0">
              <a:spcBef>
                <a:spcPts val="0"/>
              </a:spcBef>
              <a:spcAft>
                <a:spcPts val="0"/>
              </a:spcAft>
              <a:buNone/>
              <a:defRPr sz="3000">
                <a:solidFill>
                  <a:schemeClr val="accent1"/>
                </a:solidFill>
              </a:defRPr>
            </a:lvl5pPr>
            <a:lvl6pPr lvl="5" algn="ctr" rtl="0">
              <a:spcBef>
                <a:spcPts val="0"/>
              </a:spcBef>
              <a:spcAft>
                <a:spcPts val="0"/>
              </a:spcAft>
              <a:buNone/>
              <a:defRPr sz="3000">
                <a:solidFill>
                  <a:schemeClr val="accent1"/>
                </a:solidFill>
              </a:defRPr>
            </a:lvl6pPr>
            <a:lvl7pPr lvl="6" algn="ctr" rtl="0">
              <a:spcBef>
                <a:spcPts val="0"/>
              </a:spcBef>
              <a:spcAft>
                <a:spcPts val="0"/>
              </a:spcAft>
              <a:buNone/>
              <a:defRPr sz="3000">
                <a:solidFill>
                  <a:schemeClr val="accent1"/>
                </a:solidFill>
              </a:defRPr>
            </a:lvl7pPr>
            <a:lvl8pPr lvl="7" algn="ctr" rtl="0">
              <a:spcBef>
                <a:spcPts val="0"/>
              </a:spcBef>
              <a:spcAft>
                <a:spcPts val="0"/>
              </a:spcAft>
              <a:buNone/>
              <a:defRPr sz="3000">
                <a:solidFill>
                  <a:schemeClr val="accent1"/>
                </a:solidFill>
              </a:defRPr>
            </a:lvl8pPr>
            <a:lvl9pPr lvl="8" algn="ctr" rtl="0">
              <a:spcBef>
                <a:spcPts val="0"/>
              </a:spcBef>
              <a:spcAft>
                <a:spcPts val="0"/>
              </a:spcAft>
              <a:buNone/>
              <a:defRPr sz="3000">
                <a:solidFill>
                  <a:schemeClr val="accent1"/>
                </a:solidFill>
              </a:defRPr>
            </a:lvl9pPr>
          </a:lstStyle>
          <a:p>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1631800" y="2853775"/>
            <a:ext cx="30486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6000" b="1">
                <a:solidFill>
                  <a:schemeClr val="accent5"/>
                </a:solidFill>
                <a:latin typeface="Montserrat" pitchFamily="2" charset="77"/>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dirty="0"/>
          </a:p>
        </p:txBody>
      </p:sp>
      <p:sp>
        <p:nvSpPr>
          <p:cNvPr id="33" name="Google Shape;33;p9"/>
          <p:cNvSpPr txBox="1">
            <a:spLocks noGrp="1"/>
          </p:cNvSpPr>
          <p:nvPr>
            <p:ph type="subTitle" idx="1"/>
          </p:nvPr>
        </p:nvSpPr>
        <p:spPr>
          <a:xfrm>
            <a:off x="4235100" y="980985"/>
            <a:ext cx="3375300" cy="1431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dk1"/>
              </a:buClr>
              <a:buSzPts val="2100"/>
              <a:buNone/>
              <a:defRPr sz="1400">
                <a:solidFill>
                  <a:schemeClr val="dk1"/>
                </a:solidFill>
                <a:latin typeface="Montserrat" pitchFamily="2" charset="77"/>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anks">
  <p:cSld name="CUSTOM_17">
    <p:spTree>
      <p:nvGrpSpPr>
        <p:cNvPr id="1" name="Shape 119"/>
        <p:cNvGrpSpPr/>
        <p:nvPr/>
      </p:nvGrpSpPr>
      <p:grpSpPr>
        <a:xfrm>
          <a:off x="0" y="0"/>
          <a:ext cx="0" cy="0"/>
          <a:chOff x="0" y="0"/>
          <a:chExt cx="0" cy="0"/>
        </a:xfrm>
      </p:grpSpPr>
      <p:sp>
        <p:nvSpPr>
          <p:cNvPr id="120" name="Google Shape;120;p25"/>
          <p:cNvSpPr txBox="1">
            <a:spLocks noGrp="1"/>
          </p:cNvSpPr>
          <p:nvPr>
            <p:ph type="title"/>
          </p:nvPr>
        </p:nvSpPr>
        <p:spPr>
          <a:xfrm rot="-198">
            <a:off x="730725" y="210673"/>
            <a:ext cx="5211600" cy="12858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7200" b="1">
                <a:latin typeface="Montserrat" pitchFamily="2" charset="77"/>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22"/>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2"/>
        </a:solidFill>
        <a:effectLst/>
      </p:bgPr>
    </p:bg>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rot="-289">
            <a:off x="1003054" y="1208247"/>
            <a:ext cx="7137900" cy="272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4800"/>
              <a:buNone/>
              <a:defRPr sz="7200" b="1">
                <a:solidFill>
                  <a:schemeClr val="lt1"/>
                </a:solidFill>
                <a:latin typeface="Montserrat" pitchFamily="2" charset="77"/>
                <a:ea typeface="Montserrat" pitchFamily="2" charset="77"/>
                <a:cs typeface="Montserrat" pitchFamily="2" charset="77"/>
                <a:sym typeface="Montserrat ExtraBold"/>
              </a:defRPr>
            </a:lvl1pPr>
            <a:lvl2pPr lvl="1">
              <a:spcBef>
                <a:spcPts val="0"/>
              </a:spcBef>
              <a:spcAft>
                <a:spcPts val="0"/>
              </a:spcAft>
              <a:buClr>
                <a:schemeClr val="accent1"/>
              </a:buClr>
              <a:buSzPts val="4800"/>
              <a:buNone/>
              <a:defRPr sz="4800">
                <a:solidFill>
                  <a:schemeClr val="accent1"/>
                </a:solidFill>
              </a:defRPr>
            </a:lvl2pPr>
            <a:lvl3pPr lvl="2">
              <a:spcBef>
                <a:spcPts val="0"/>
              </a:spcBef>
              <a:spcAft>
                <a:spcPts val="0"/>
              </a:spcAft>
              <a:buClr>
                <a:schemeClr val="accent1"/>
              </a:buClr>
              <a:buSzPts val="4800"/>
              <a:buNone/>
              <a:defRPr sz="4800">
                <a:solidFill>
                  <a:schemeClr val="accent1"/>
                </a:solidFill>
              </a:defRPr>
            </a:lvl3pPr>
            <a:lvl4pPr lvl="3">
              <a:spcBef>
                <a:spcPts val="0"/>
              </a:spcBef>
              <a:spcAft>
                <a:spcPts val="0"/>
              </a:spcAft>
              <a:buClr>
                <a:schemeClr val="accent1"/>
              </a:buClr>
              <a:buSzPts val="4800"/>
              <a:buNone/>
              <a:defRPr sz="4800">
                <a:solidFill>
                  <a:schemeClr val="accent1"/>
                </a:solidFill>
              </a:defRPr>
            </a:lvl4pPr>
            <a:lvl5pPr lvl="4">
              <a:spcBef>
                <a:spcPts val="0"/>
              </a:spcBef>
              <a:spcAft>
                <a:spcPts val="0"/>
              </a:spcAft>
              <a:buClr>
                <a:schemeClr val="accent1"/>
              </a:buClr>
              <a:buSzPts val="4800"/>
              <a:buNone/>
              <a:defRPr sz="4800">
                <a:solidFill>
                  <a:schemeClr val="accent1"/>
                </a:solidFill>
              </a:defRPr>
            </a:lvl5pPr>
            <a:lvl6pPr lvl="5">
              <a:spcBef>
                <a:spcPts val="0"/>
              </a:spcBef>
              <a:spcAft>
                <a:spcPts val="0"/>
              </a:spcAft>
              <a:buClr>
                <a:schemeClr val="accent1"/>
              </a:buClr>
              <a:buSzPts val="4800"/>
              <a:buNone/>
              <a:defRPr sz="4800">
                <a:solidFill>
                  <a:schemeClr val="accent1"/>
                </a:solidFill>
              </a:defRPr>
            </a:lvl6pPr>
            <a:lvl7pPr lvl="6">
              <a:spcBef>
                <a:spcPts val="0"/>
              </a:spcBef>
              <a:spcAft>
                <a:spcPts val="0"/>
              </a:spcAft>
              <a:buClr>
                <a:schemeClr val="accent1"/>
              </a:buClr>
              <a:buSzPts val="4800"/>
              <a:buNone/>
              <a:defRPr sz="4800">
                <a:solidFill>
                  <a:schemeClr val="accent1"/>
                </a:solidFill>
              </a:defRPr>
            </a:lvl7pPr>
            <a:lvl8pPr lvl="7">
              <a:spcBef>
                <a:spcPts val="0"/>
              </a:spcBef>
              <a:spcAft>
                <a:spcPts val="0"/>
              </a:spcAft>
              <a:buClr>
                <a:schemeClr val="accent1"/>
              </a:buClr>
              <a:buSzPts val="4800"/>
              <a:buNone/>
              <a:defRPr sz="4800">
                <a:solidFill>
                  <a:schemeClr val="accent1"/>
                </a:solidFill>
              </a:defRPr>
            </a:lvl8pPr>
            <a:lvl9pPr lvl="8">
              <a:spcBef>
                <a:spcPts val="0"/>
              </a:spcBef>
              <a:spcAft>
                <a:spcPts val="0"/>
              </a:spcAft>
              <a:buClr>
                <a:schemeClr val="accent1"/>
              </a:buClr>
              <a:buSzPts val="4800"/>
              <a:buNone/>
              <a:defRPr sz="4800">
                <a:solidFill>
                  <a:schemeClr val="accent1"/>
                </a:solidFill>
              </a:defRPr>
            </a:lvl9pPr>
          </a:lstStyle>
          <a:p>
            <a:endParaRPr dirty="0"/>
          </a:p>
        </p:txBody>
      </p:sp>
    </p:spTree>
    <p:extLst>
      <p:ext uri="{BB962C8B-B14F-4D97-AF65-F5344CB8AC3E}">
        <p14:creationId xmlns:p14="http://schemas.microsoft.com/office/powerpoint/2010/main" val="2241761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1pPr>
            <a:lvl2pPr lvl="1"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2pPr>
            <a:lvl3pPr lvl="2"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3pPr>
            <a:lvl4pPr lvl="3"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4pPr>
            <a:lvl5pPr lvl="4"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5pPr>
            <a:lvl6pPr lvl="5"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6pPr>
            <a:lvl7pPr lvl="6"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7pPr>
            <a:lvl8pPr lvl="7"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8pPr>
            <a:lvl9pPr lvl="8"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3"/>
              </a:buClr>
              <a:buSzPts val="1800"/>
              <a:buFont typeface="Quicksand"/>
              <a:buChar char="●"/>
              <a:defRPr sz="1800">
                <a:solidFill>
                  <a:schemeClr val="accent3"/>
                </a:solidFill>
                <a:latin typeface="Quicksand"/>
                <a:ea typeface="Quicksand"/>
                <a:cs typeface="Quicksand"/>
                <a:sym typeface="Quicksand"/>
              </a:defRPr>
            </a:lvl1pPr>
            <a:lvl2pPr marL="914400" lvl="1" indent="-317500">
              <a:lnSpc>
                <a:spcPct val="115000"/>
              </a:lnSpc>
              <a:spcBef>
                <a:spcPts val="1600"/>
              </a:spcBef>
              <a:spcAft>
                <a:spcPts val="0"/>
              </a:spcAft>
              <a:buClr>
                <a:schemeClr val="accent3"/>
              </a:buClr>
              <a:buSzPts val="1400"/>
              <a:buFont typeface="Quicksand"/>
              <a:buChar char="○"/>
              <a:defRPr>
                <a:solidFill>
                  <a:schemeClr val="accent3"/>
                </a:solidFill>
                <a:latin typeface="Quicksand"/>
                <a:ea typeface="Quicksand"/>
                <a:cs typeface="Quicksand"/>
                <a:sym typeface="Quicksand"/>
              </a:defRPr>
            </a:lvl2pPr>
            <a:lvl3pPr marL="1371600" lvl="2"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3pPr>
            <a:lvl4pPr marL="1828800" lvl="3"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4pPr>
            <a:lvl5pPr marL="2286000" lvl="4"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5pPr>
            <a:lvl6pPr marL="2743200" lvl="5"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6pPr>
            <a:lvl7pPr marL="3200400" lvl="6"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7pPr>
            <a:lvl8pPr marL="3657600" lvl="7"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8pPr>
            <a:lvl9pPr marL="4114800" lvl="8" indent="-304800">
              <a:lnSpc>
                <a:spcPct val="115000"/>
              </a:lnSpc>
              <a:spcBef>
                <a:spcPts val="1600"/>
              </a:spcBef>
              <a:spcAft>
                <a:spcPts val="1600"/>
              </a:spcAft>
              <a:buClr>
                <a:schemeClr val="accent3"/>
              </a:buClr>
              <a:buSzPts val="1200"/>
              <a:buFont typeface="Quicksand"/>
              <a:buChar char="■"/>
              <a:defRPr sz="1200">
                <a:solidFill>
                  <a:schemeClr val="accent3"/>
                </a:solidFill>
                <a:latin typeface="Quicksand"/>
                <a:ea typeface="Quicksand"/>
                <a:cs typeface="Quicksand"/>
                <a:sym typeface="Quicksand"/>
              </a:defRPr>
            </a:lvl9pPr>
          </a:lstStyle>
          <a:p>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5" r:id="rId5"/>
    <p:sldLayoutId id="2147483671" r:id="rId6"/>
    <p:sldLayoutId id="2147483672" r:id="rId7"/>
    <p:sldLayoutId id="2147483675" r:id="rId8"/>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0">
          <p15:clr>
            <a:srgbClr val="EA4335"/>
          </p15:clr>
        </p15:guide>
        <p15:guide id="2" pos="454">
          <p15:clr>
            <a:srgbClr val="EA4335"/>
          </p15:clr>
        </p15:guide>
        <p15:guide id="3" pos="5306">
          <p15:clr>
            <a:srgbClr val="EA4335"/>
          </p15:clr>
        </p15:guide>
        <p15:guide id="4" orient="horz" pos="290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5.png"/><Relationship Id="rId7" Type="http://schemas.openxmlformats.org/officeDocument/2006/relationships/image" Target="../media/image38.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5.png"/><Relationship Id="rId7" Type="http://schemas.openxmlformats.org/officeDocument/2006/relationships/image" Target="../media/image37.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9.jpeg"/><Relationship Id="rId7" Type="http://schemas.microsoft.com/office/2007/relationships/hdphoto" Target="../media/hdphoto1.wdp"/><Relationship Id="rId12"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jpe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6.png"/><Relationship Id="rId10" Type="http://schemas.openxmlformats.org/officeDocument/2006/relationships/image" Target="../media/image20.jpeg"/><Relationship Id="rId4" Type="http://schemas.openxmlformats.org/officeDocument/2006/relationships/image" Target="../media/image5.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2.mp4"/><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5.xml"/><Relationship Id="rId5" Type="http://schemas.openxmlformats.org/officeDocument/2006/relationships/slideLayout" Target="../slideLayouts/slideLayout2.xml"/><Relationship Id="rId10" Type="http://schemas.openxmlformats.org/officeDocument/2006/relationships/image" Target="../media/image25.png"/><Relationship Id="rId4" Type="http://schemas.openxmlformats.org/officeDocument/2006/relationships/video" Target="../media/media2.mp4"/><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xml"/><Relationship Id="rId7" Type="http://schemas.openxmlformats.org/officeDocument/2006/relationships/image" Target="../media/image26.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6.png"/><Relationship Id="rId11" Type="http://schemas.openxmlformats.org/officeDocument/2006/relationships/image" Target="../media/image30.png"/><Relationship Id="rId5" Type="http://schemas.openxmlformats.org/officeDocument/2006/relationships/image" Target="../media/image5.png"/><Relationship Id="rId10" Type="http://schemas.openxmlformats.org/officeDocument/2006/relationships/image" Target="../media/image29.png"/><Relationship Id="rId4" Type="http://schemas.openxmlformats.org/officeDocument/2006/relationships/notesSlide" Target="../notesSlides/notesSlide6.xml"/><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5.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35.jpeg"/><Relationship Id="rId5" Type="http://schemas.openxmlformats.org/officeDocument/2006/relationships/image" Target="../media/image4.png"/><Relationship Id="rId10" Type="http://schemas.openxmlformats.org/officeDocument/2006/relationships/image" Target="../media/image34.jpeg"/><Relationship Id="rId4" Type="http://schemas.openxmlformats.org/officeDocument/2006/relationships/image" Target="../media/image6.png"/><Relationship Id="rId9" Type="http://schemas.openxmlformats.org/officeDocument/2006/relationships/image" Target="../media/image33.jpeg"/></Relationships>
</file>

<file path=ppt/slides/_rels/slide8.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svg"/><Relationship Id="rId3" Type="http://schemas.openxmlformats.org/officeDocument/2006/relationships/image" Target="../media/image5.png"/><Relationship Id="rId7" Type="http://schemas.openxmlformats.org/officeDocument/2006/relationships/image" Target="../media/image36.jpeg"/><Relationship Id="rId12" Type="http://schemas.openxmlformats.org/officeDocument/2006/relationships/image" Target="../media/image41.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40.svg"/><Relationship Id="rId5" Type="http://schemas.openxmlformats.org/officeDocument/2006/relationships/image" Target="../media/image4.png"/><Relationship Id="rId15" Type="http://schemas.openxmlformats.org/officeDocument/2006/relationships/image" Target="../media/image44.png"/><Relationship Id="rId10" Type="http://schemas.openxmlformats.org/officeDocument/2006/relationships/image" Target="../media/image39.svg"/><Relationship Id="rId4" Type="http://schemas.openxmlformats.org/officeDocument/2006/relationships/image" Target="../media/image6.png"/><Relationship Id="rId9" Type="http://schemas.openxmlformats.org/officeDocument/2006/relationships/image" Target="../media/image38.svg"/><Relationship Id="rId14" Type="http://schemas.openxmlformats.org/officeDocument/2006/relationships/image" Target="../media/image43.png"/></Relationships>
</file>

<file path=ppt/slides/_rels/slide9.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5.png"/><Relationship Id="rId7" Type="http://schemas.openxmlformats.org/officeDocument/2006/relationships/image" Target="../media/image42.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0"/>
        <p:cNvGrpSpPr/>
        <p:nvPr/>
      </p:nvGrpSpPr>
      <p:grpSpPr>
        <a:xfrm>
          <a:off x="0" y="0"/>
          <a:ext cx="0" cy="0"/>
          <a:chOff x="0" y="0"/>
          <a:chExt cx="0" cy="0"/>
        </a:xfrm>
      </p:grpSpPr>
      <p:pic>
        <p:nvPicPr>
          <p:cNvPr id="2" name="Imagem 1" descr="Uma imagem com ar livre, nuvem, água, céu&#10;&#10;Os conteúdos gerados por IA podem estar incorretos.">
            <a:extLst>
              <a:ext uri="{FF2B5EF4-FFF2-40B4-BE49-F238E27FC236}">
                <a16:creationId xmlns:a16="http://schemas.microsoft.com/office/drawing/2014/main" id="{8A0CD516-0B6F-7F4D-3C16-9E4CF2B0AC6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sp>
        <p:nvSpPr>
          <p:cNvPr id="15" name="Google Shape;162;p32">
            <a:extLst>
              <a:ext uri="{FF2B5EF4-FFF2-40B4-BE49-F238E27FC236}">
                <a16:creationId xmlns:a16="http://schemas.microsoft.com/office/drawing/2014/main" id="{3618DEBD-6F00-7444-8357-8B5923D1FF74}"/>
              </a:ext>
            </a:extLst>
          </p:cNvPr>
          <p:cNvSpPr txBox="1">
            <a:spLocks/>
          </p:cNvSpPr>
          <p:nvPr/>
        </p:nvSpPr>
        <p:spPr>
          <a:xfrm flipH="1">
            <a:off x="5819361" y="4617814"/>
            <a:ext cx="2935758" cy="30746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1100" b="1" noProof="0" dirty="0">
                <a:solidFill>
                  <a:schemeClr val="bg1"/>
                </a:solidFill>
                <a:latin typeface="WEB Regular Bold" panose="02000503040000020003" pitchFamily="2" charset="77"/>
              </a:rPr>
              <a:t>August | 2026</a:t>
            </a:r>
          </a:p>
        </p:txBody>
      </p:sp>
      <p:sp>
        <p:nvSpPr>
          <p:cNvPr id="34" name="Título 3">
            <a:extLst>
              <a:ext uri="{FF2B5EF4-FFF2-40B4-BE49-F238E27FC236}">
                <a16:creationId xmlns:a16="http://schemas.microsoft.com/office/drawing/2014/main" id="{2A36BA4D-53C9-B6F2-52E7-446BEC359BAD}"/>
              </a:ext>
            </a:extLst>
          </p:cNvPr>
          <p:cNvSpPr>
            <a:spLocks noGrp="1"/>
          </p:cNvSpPr>
          <p:nvPr>
            <p:ph type="ctrTitle"/>
          </p:nvPr>
        </p:nvSpPr>
        <p:spPr>
          <a:xfrm>
            <a:off x="441897" y="2701494"/>
            <a:ext cx="7131720" cy="634912"/>
          </a:xfrm>
        </p:spPr>
        <p:txBody>
          <a:bodyPr/>
          <a:lstStyle/>
          <a:p>
            <a:r>
              <a:rPr lang="en-US" sz="2000" noProof="0" dirty="0">
                <a:solidFill>
                  <a:schemeClr val="bg1">
                    <a:lumMod val="95000"/>
                  </a:schemeClr>
                </a:solidFill>
              </a:rPr>
              <a:t>Diploma Program in Dental Simulation: Faculty Development in Latin America and the Caribbean</a:t>
            </a:r>
          </a:p>
        </p:txBody>
      </p:sp>
      <p:sp>
        <p:nvSpPr>
          <p:cNvPr id="35" name="Título 3">
            <a:extLst>
              <a:ext uri="{FF2B5EF4-FFF2-40B4-BE49-F238E27FC236}">
                <a16:creationId xmlns:a16="http://schemas.microsoft.com/office/drawing/2014/main" id="{E7B2FFC7-479A-E27C-C0ED-638CA1E8F162}"/>
              </a:ext>
            </a:extLst>
          </p:cNvPr>
          <p:cNvSpPr txBox="1">
            <a:spLocks/>
          </p:cNvSpPr>
          <p:nvPr/>
        </p:nvSpPr>
        <p:spPr>
          <a:xfrm>
            <a:off x="441898" y="3572731"/>
            <a:ext cx="3760123" cy="89535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5200"/>
              <a:buFont typeface="Montserrat SemiBold"/>
              <a:buNone/>
              <a:defRPr sz="2400" b="1" i="0" u="none" strike="noStrike" cap="none">
                <a:solidFill>
                  <a:schemeClr val="dk1"/>
                </a:solidFill>
                <a:latin typeface="Montserrat" pitchFamily="2" charset="77"/>
                <a:ea typeface="Montserrat" pitchFamily="2" charset="77"/>
                <a:cs typeface="Montserrat" pitchFamily="2" charset="77"/>
                <a:sym typeface="Montserrat"/>
              </a:defRPr>
            </a:lvl1pPr>
            <a:lvl2pPr marR="0" lvl="1"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2pPr>
            <a:lvl3pPr marR="0" lvl="2"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3pPr>
            <a:lvl4pPr marR="0" lvl="3"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4pPr>
            <a:lvl5pPr marR="0" lvl="4"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5pPr>
            <a:lvl6pPr marR="0" lvl="5"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6pPr>
            <a:lvl7pPr marR="0" lvl="6"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7pPr>
            <a:lvl8pPr marR="0" lvl="7"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8pPr>
            <a:lvl9pPr marR="0" lvl="8" algn="ctr" rtl="0">
              <a:lnSpc>
                <a:spcPct val="100000"/>
              </a:lnSpc>
              <a:spcBef>
                <a:spcPts val="0"/>
              </a:spcBef>
              <a:spcAft>
                <a:spcPts val="0"/>
              </a:spcAft>
              <a:buClr>
                <a:schemeClr val="accent1"/>
              </a:buClr>
              <a:buSzPts val="5200"/>
              <a:buFont typeface="Montserrat SemiBold"/>
              <a:buNone/>
              <a:defRPr sz="5200" b="0" i="0" u="none" strike="noStrike" cap="none">
                <a:solidFill>
                  <a:schemeClr val="accent1"/>
                </a:solidFill>
                <a:latin typeface="Montserrat SemiBold"/>
                <a:ea typeface="Montserrat SemiBold"/>
                <a:cs typeface="Montserrat SemiBold"/>
                <a:sym typeface="Montserrat SemiBold"/>
              </a:defRPr>
            </a:lvl9pPr>
          </a:lstStyle>
          <a:p>
            <a:r>
              <a:rPr lang="en-US" sz="1400" noProof="0" dirty="0">
                <a:solidFill>
                  <a:schemeClr val="bg1"/>
                </a:solidFill>
                <a:latin typeface="WEB Regular Regular" panose="02000503040000020003" pitchFamily="2" charset="77"/>
              </a:rPr>
              <a:t>Olivia Espinosa- Vázquez</a:t>
            </a:r>
          </a:p>
          <a:p>
            <a:r>
              <a:rPr lang="en-US" sz="1400" noProof="0" dirty="0">
                <a:solidFill>
                  <a:schemeClr val="bg1"/>
                </a:solidFill>
                <a:latin typeface="WEB Regular Regular" panose="02000503040000020003" pitchFamily="2" charset="77"/>
              </a:rPr>
              <a:t>Francisco Marichi- Rodriguez</a:t>
            </a:r>
          </a:p>
          <a:p>
            <a:r>
              <a:rPr lang="en-US" sz="1400" noProof="0" dirty="0">
                <a:solidFill>
                  <a:schemeClr val="bg1"/>
                </a:solidFill>
                <a:latin typeface="WEB Regular Regular" panose="02000503040000020003" pitchFamily="2" charset="77"/>
              </a:rPr>
              <a:t>Marvin Rivera- Jiménez</a:t>
            </a:r>
          </a:p>
          <a:p>
            <a:r>
              <a:rPr lang="en-US" sz="1400" noProof="0" dirty="0">
                <a:solidFill>
                  <a:schemeClr val="bg1"/>
                </a:solidFill>
                <a:latin typeface="WEB Regular Regular" panose="02000503040000020003" pitchFamily="2" charset="77"/>
              </a:rPr>
              <a:t>Andrea Naranjo- Salazar</a:t>
            </a:r>
          </a:p>
        </p:txBody>
      </p:sp>
      <p:pic>
        <p:nvPicPr>
          <p:cNvPr id="7" name="Imagem 6" descr="Uma imagem com Tipo de letra, texto, logótipo, Gráficos&#10;&#10;Os conteúdos gerados por IA podem estar incorretos.">
            <a:extLst>
              <a:ext uri="{FF2B5EF4-FFF2-40B4-BE49-F238E27FC236}">
                <a16:creationId xmlns:a16="http://schemas.microsoft.com/office/drawing/2014/main" id="{43153062-EE82-1AD4-E997-612E0AD3AF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5544" y="321126"/>
            <a:ext cx="2034730" cy="385897"/>
          </a:xfrm>
          <a:prstGeom prst="rect">
            <a:avLst/>
          </a:prstGeom>
        </p:spPr>
      </p:pic>
      <p:pic>
        <p:nvPicPr>
          <p:cNvPr id="4" name="Imagem 3" descr="Uma imagem com texto, Tipo de letra, Gráficos, logótipo&#10;&#10;Os conteúdos gerados por IA podem estar incorretos.">
            <a:extLst>
              <a:ext uri="{FF2B5EF4-FFF2-40B4-BE49-F238E27FC236}">
                <a16:creationId xmlns:a16="http://schemas.microsoft.com/office/drawing/2014/main" id="{ADFB1BC5-47B3-0876-D6FB-F40C2D88BC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24637" y="-153556"/>
            <a:ext cx="2030482" cy="2030482"/>
          </a:xfrm>
          <a:prstGeom prst="rect">
            <a:avLst/>
          </a:prstGeom>
        </p:spPr>
      </p:pic>
      <p:sp>
        <p:nvSpPr>
          <p:cNvPr id="3" name="CuadroTexto 2">
            <a:extLst>
              <a:ext uri="{FF2B5EF4-FFF2-40B4-BE49-F238E27FC236}">
                <a16:creationId xmlns:a16="http://schemas.microsoft.com/office/drawing/2014/main" id="{CC8C895B-3046-2064-5922-526F20133A2B}"/>
              </a:ext>
            </a:extLst>
          </p:cNvPr>
          <p:cNvSpPr txBox="1"/>
          <p:nvPr/>
        </p:nvSpPr>
        <p:spPr>
          <a:xfrm>
            <a:off x="3884967" y="4544185"/>
            <a:ext cx="4020713" cy="461665"/>
          </a:xfrm>
          <a:prstGeom prst="rect">
            <a:avLst/>
          </a:prstGeom>
          <a:noFill/>
        </p:spPr>
        <p:txBody>
          <a:bodyPr wrap="square" rtlCol="0">
            <a:spAutoFit/>
          </a:bodyPr>
          <a:lstStyle/>
          <a:p>
            <a:pPr>
              <a:buClr>
                <a:schemeClr val="accent1"/>
              </a:buClr>
              <a:buSzPts val="5200"/>
            </a:pPr>
            <a:r>
              <a:rPr lang="en-US" sz="1200" b="1" noProof="0" dirty="0">
                <a:solidFill>
                  <a:schemeClr val="bg1"/>
                </a:solidFill>
                <a:latin typeface="Arial Nova" panose="020B0504020202020204" pitchFamily="34" charset="0"/>
                <a:sym typeface="Montserrat"/>
              </a:rPr>
              <a:t>National Autonomous University of Mexico | Mexico</a:t>
            </a:r>
          </a:p>
          <a:p>
            <a:pPr>
              <a:buClr>
                <a:schemeClr val="accent1"/>
              </a:buClr>
              <a:buSzPts val="5200"/>
            </a:pPr>
            <a:r>
              <a:rPr lang="en-US" sz="1200" b="1" noProof="0" dirty="0">
                <a:solidFill>
                  <a:schemeClr val="bg1"/>
                </a:solidFill>
                <a:latin typeface="Arial Nova" panose="020B0504020202020204" pitchFamily="34" charset="0"/>
                <a:sym typeface="Montserrat"/>
              </a:rPr>
              <a:t>Medical Shapes | Colombia</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EB8BF2DA-11F6-EEB3-D4B6-2CA37A5F0F86}"/>
            </a:ext>
          </a:extLst>
        </p:cNvPr>
        <p:cNvGrpSpPr/>
        <p:nvPr/>
      </p:nvGrpSpPr>
      <p:grpSpPr>
        <a:xfrm>
          <a:off x="0" y="0"/>
          <a:ext cx="0" cy="0"/>
          <a:chOff x="0" y="0"/>
          <a:chExt cx="0" cy="0"/>
        </a:xfrm>
      </p:grpSpPr>
      <p:sp>
        <p:nvSpPr>
          <p:cNvPr id="178" name="Google Shape;178;p33">
            <a:extLst>
              <a:ext uri="{FF2B5EF4-FFF2-40B4-BE49-F238E27FC236}">
                <a16:creationId xmlns:a16="http://schemas.microsoft.com/office/drawing/2014/main" id="{4D17929A-5EB8-2F4E-BE97-39044C516E00}"/>
              </a:ext>
            </a:extLst>
          </p:cNvPr>
          <p:cNvSpPr txBox="1">
            <a:spLocks noGrp="1"/>
          </p:cNvSpPr>
          <p:nvPr>
            <p:ph type="title" idx="2"/>
          </p:nvPr>
        </p:nvSpPr>
        <p:spPr>
          <a:xfrm>
            <a:off x="720001" y="150650"/>
            <a:ext cx="3311400" cy="12041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6000" b="0" noProof="0" dirty="0">
                <a:solidFill>
                  <a:schemeClr val="tx1">
                    <a:lumMod val="90000"/>
                    <a:lumOff val="10000"/>
                  </a:schemeClr>
                </a:solidFill>
                <a:latin typeface="WEB Regular Regular" panose="02000503040000020003" pitchFamily="2" charset="77"/>
              </a:rPr>
              <a:t>#03</a:t>
            </a:r>
          </a:p>
        </p:txBody>
      </p:sp>
      <p:sp>
        <p:nvSpPr>
          <p:cNvPr id="179" name="Google Shape;179;p33">
            <a:extLst>
              <a:ext uri="{FF2B5EF4-FFF2-40B4-BE49-F238E27FC236}">
                <a16:creationId xmlns:a16="http://schemas.microsoft.com/office/drawing/2014/main" id="{B6A4CC28-C772-0EBB-530F-BDBED9064365}"/>
              </a:ext>
            </a:extLst>
          </p:cNvPr>
          <p:cNvSpPr txBox="1">
            <a:spLocks noGrp="1"/>
          </p:cNvSpPr>
          <p:nvPr>
            <p:ph type="ctrTitle"/>
          </p:nvPr>
        </p:nvSpPr>
        <p:spPr>
          <a:xfrm>
            <a:off x="1945201" y="200593"/>
            <a:ext cx="4172400" cy="876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3200" noProof="0" dirty="0">
                <a:solidFill>
                  <a:schemeClr val="tx1">
                    <a:lumMod val="75000"/>
                    <a:lumOff val="25000"/>
                  </a:schemeClr>
                </a:solidFill>
                <a:latin typeface="WEB Regular Regular" panose="02000503040000020003" pitchFamily="2" charset="77"/>
              </a:rPr>
              <a:t>Results</a:t>
            </a:r>
          </a:p>
        </p:txBody>
      </p:sp>
      <p:sp>
        <p:nvSpPr>
          <p:cNvPr id="3" name="Google Shape;162;p32">
            <a:extLst>
              <a:ext uri="{FF2B5EF4-FFF2-40B4-BE49-F238E27FC236}">
                <a16:creationId xmlns:a16="http://schemas.microsoft.com/office/drawing/2014/main" id="{B8AD846C-BAF0-369E-4A95-3B004341B16C}"/>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1000" b="1" noProof="0" dirty="0">
                <a:solidFill>
                  <a:srgbClr val="004998"/>
                </a:solidFill>
                <a:latin typeface="WEB Regular Regular" panose="02000503040000020003" pitchFamily="2" charset="77"/>
              </a:rPr>
              <a:t>August |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EDB530D5-C059-FD2C-B042-713AB5A52FD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CF50D50F-01B5-C75E-E846-29B744F80E4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05471" y="4723869"/>
            <a:ext cx="1061317" cy="300952"/>
          </a:xfrm>
          <a:prstGeom prst="rect">
            <a:avLst/>
          </a:prstGeom>
        </p:spPr>
      </p:pic>
      <p:pic>
        <p:nvPicPr>
          <p:cNvPr id="6" name="Imagem 5" descr="Uma imagem com esboço, desenho, panorama, arte&#10;&#10;Os conteúdos gerados por IA podem estar incorretos.">
            <a:extLst>
              <a:ext uri="{FF2B5EF4-FFF2-40B4-BE49-F238E27FC236}">
                <a16:creationId xmlns:a16="http://schemas.microsoft.com/office/drawing/2014/main" id="{C63FADC9-CF87-0308-2BB0-95DB65A6F559}"/>
              </a:ext>
            </a:extLst>
          </p:cNvPr>
          <p:cNvPicPr>
            <a:picLocks noChangeAspect="1"/>
          </p:cNvPicPr>
          <p:nvPr/>
        </p:nvPicPr>
        <p:blipFill>
          <a:blip r:embed="rId5" cstate="screen">
            <a:alphaModFix amt="15000"/>
            <a:extLst>
              <a:ext uri="{BEBA8EAE-BF5A-486C-A8C5-ECC9F3942E4B}">
                <a14:imgProps xmlns:a14="http://schemas.microsoft.com/office/drawing/2010/main">
                  <a14:imgLayer r:embed="rId6">
                    <a14:imgEffect>
                      <a14:colorTemperature colorTemp="1500"/>
                    </a14:imgEffect>
                    <a14:imgEffect>
                      <a14:saturation sat="33000"/>
                    </a14:imgEffect>
                  </a14:imgLayer>
                </a14:imgProps>
              </a:ext>
              <a:ext uri="{28A0092B-C50C-407E-A947-70E740481C1C}">
                <a14:useLocalDpi xmlns:a14="http://schemas.microsoft.com/office/drawing/2010/main"/>
              </a:ext>
            </a:extLst>
          </a:blip>
          <a:stretch>
            <a:fillRect/>
          </a:stretch>
        </p:blipFill>
        <p:spPr>
          <a:xfrm>
            <a:off x="1130359" y="2636745"/>
            <a:ext cx="6964965" cy="2052000"/>
          </a:xfrm>
          <a:prstGeom prst="rect">
            <a:avLst/>
          </a:prstGeom>
        </p:spPr>
      </p:pic>
      <p:cxnSp>
        <p:nvCxnSpPr>
          <p:cNvPr id="7" name="Conexão Reta 6">
            <a:extLst>
              <a:ext uri="{FF2B5EF4-FFF2-40B4-BE49-F238E27FC236}">
                <a16:creationId xmlns:a16="http://schemas.microsoft.com/office/drawing/2014/main" id="{2CC52A5A-29C0-F805-32F7-118C3C5EC440}"/>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CuadroTexto 7">
            <a:extLst>
              <a:ext uri="{FF2B5EF4-FFF2-40B4-BE49-F238E27FC236}">
                <a16:creationId xmlns:a16="http://schemas.microsoft.com/office/drawing/2014/main" id="{8DFF1048-A753-1BE9-F144-8FA6260087F8}"/>
              </a:ext>
            </a:extLst>
          </p:cNvPr>
          <p:cNvSpPr txBox="1"/>
          <p:nvPr/>
        </p:nvSpPr>
        <p:spPr>
          <a:xfrm>
            <a:off x="720001" y="1317753"/>
            <a:ext cx="6137999" cy="3323987"/>
          </a:xfrm>
          <a:prstGeom prst="rect">
            <a:avLst/>
          </a:prstGeom>
          <a:noFill/>
        </p:spPr>
        <p:txBody>
          <a:bodyPr wrap="square">
            <a:spAutoFit/>
          </a:bodyPr>
          <a:lstStyle/>
          <a:p>
            <a:r>
              <a:rPr lang="en-US" b="1" i="1" noProof="0" dirty="0">
                <a:solidFill>
                  <a:schemeClr val="tx1">
                    <a:lumMod val="75000"/>
                    <a:lumOff val="25000"/>
                  </a:schemeClr>
                </a:solidFill>
                <a:latin typeface="Montserrat" pitchFamily="2" charset="77"/>
              </a:rPr>
              <a:t>3. Black Hat: Criticisms and Areas for Improvement</a:t>
            </a:r>
          </a:p>
          <a:p>
            <a:pPr marL="285750" indent="-285750">
              <a:buFont typeface="Arial" panose="020B0604020202020204" pitchFamily="34" charset="0"/>
              <a:buChar char="•"/>
            </a:pPr>
            <a:r>
              <a:rPr lang="en-US" noProof="0" dirty="0">
                <a:solidFill>
                  <a:srgbClr val="1C1C1C"/>
                </a:solidFill>
                <a:latin typeface="Montserrat" pitchFamily="2" charset="77"/>
              </a:rPr>
              <a:t>Virtual platform glitches</a:t>
            </a:r>
          </a:p>
          <a:p>
            <a:pPr marL="285750" indent="-285750">
              <a:buFont typeface="Arial" panose="020B0604020202020204" pitchFamily="34" charset="0"/>
              <a:buChar char="•"/>
            </a:pPr>
            <a:r>
              <a:rPr lang="en-US" noProof="0" dirty="0">
                <a:solidFill>
                  <a:srgbClr val="1C1C1C"/>
                </a:solidFill>
                <a:latin typeface="Montserrat" pitchFamily="2" charset="77"/>
              </a:rPr>
              <a:t>Absence of or delays in assignment feedback</a:t>
            </a:r>
          </a:p>
          <a:p>
            <a:pPr marL="285750" indent="-285750">
              <a:buFont typeface="Arial" panose="020B0604020202020204" pitchFamily="34" charset="0"/>
              <a:buChar char="•"/>
            </a:pPr>
            <a:r>
              <a:rPr lang="en-US" noProof="0" dirty="0">
                <a:solidFill>
                  <a:srgbClr val="1C1C1C"/>
                </a:solidFill>
                <a:latin typeface="Montserrat" pitchFamily="2" charset="77"/>
              </a:rPr>
              <a:t>Excessive duration of virtual sessions</a:t>
            </a:r>
          </a:p>
          <a:p>
            <a:pPr marL="285750" indent="-285750">
              <a:buFont typeface="Arial" panose="020B0604020202020204" pitchFamily="34" charset="0"/>
              <a:buChar char="•"/>
            </a:pPr>
            <a:r>
              <a:rPr lang="en-US" noProof="0" dirty="0">
                <a:solidFill>
                  <a:srgbClr val="1C1C1C"/>
                </a:solidFill>
                <a:latin typeface="Montserrat" pitchFamily="2" charset="77"/>
              </a:rPr>
              <a:t>Clarity of activities</a:t>
            </a:r>
          </a:p>
          <a:p>
            <a:pPr marL="285750" indent="-285750">
              <a:buFont typeface="Arial" panose="020B0604020202020204" pitchFamily="34" charset="0"/>
              <a:buChar char="•"/>
            </a:pPr>
            <a:endParaRPr lang="en-US" noProof="0" dirty="0">
              <a:solidFill>
                <a:srgbClr val="1C1C1C"/>
              </a:solidFill>
              <a:latin typeface="Montserrat" pitchFamily="2" charset="77"/>
            </a:endParaRPr>
          </a:p>
          <a:p>
            <a:pPr marL="285750" indent="-285750">
              <a:buFont typeface="Arial" panose="020B0604020202020204" pitchFamily="34" charset="0"/>
              <a:buChar char="•"/>
            </a:pPr>
            <a:endParaRPr lang="en-US" noProof="0" dirty="0">
              <a:solidFill>
                <a:srgbClr val="1C1C1C"/>
              </a:solidFill>
              <a:latin typeface="Montserrat" pitchFamily="2" charset="77"/>
            </a:endParaRPr>
          </a:p>
          <a:p>
            <a:endParaRPr lang="en-US" noProof="0" dirty="0">
              <a:solidFill>
                <a:srgbClr val="1C1C1C"/>
              </a:solidFill>
              <a:latin typeface="Montserrat" pitchFamily="2" charset="77"/>
            </a:endParaRPr>
          </a:p>
          <a:p>
            <a:r>
              <a:rPr lang="en-US" b="1" i="1" noProof="0" dirty="0">
                <a:solidFill>
                  <a:schemeClr val="tx1">
                    <a:lumMod val="75000"/>
                    <a:lumOff val="25000"/>
                  </a:schemeClr>
                </a:solidFill>
                <a:latin typeface="Montserrat" pitchFamily="2" charset="77"/>
              </a:rPr>
              <a:t>4. Yellow Hat: Positive Aspects and Benefits</a:t>
            </a:r>
          </a:p>
          <a:p>
            <a:pPr marL="285750" indent="-285750">
              <a:buFont typeface="Arial" panose="020B0604020202020204" pitchFamily="34" charset="0"/>
              <a:buChar char="•"/>
            </a:pPr>
            <a:r>
              <a:rPr lang="en-US" noProof="0" dirty="0">
                <a:solidFill>
                  <a:srgbClr val="1C1C1C"/>
                </a:solidFill>
                <a:latin typeface="Montserrat" pitchFamily="2" charset="77"/>
              </a:rPr>
              <a:t>Networking</a:t>
            </a:r>
          </a:p>
          <a:p>
            <a:pPr marL="285750" indent="-285750">
              <a:buFont typeface="Arial" panose="020B0604020202020204" pitchFamily="34" charset="0"/>
              <a:buChar char="•"/>
            </a:pPr>
            <a:r>
              <a:rPr lang="en-US" noProof="0" dirty="0">
                <a:solidFill>
                  <a:srgbClr val="1C1C1C"/>
                </a:solidFill>
                <a:latin typeface="Montserrat" pitchFamily="2" charset="77"/>
              </a:rPr>
              <a:t>Program Organization</a:t>
            </a:r>
          </a:p>
          <a:p>
            <a:pPr marL="285750" indent="-285750">
              <a:buFont typeface="Arial" panose="020B0604020202020204" pitchFamily="34" charset="0"/>
              <a:buChar char="•"/>
            </a:pPr>
            <a:r>
              <a:rPr lang="en-US" noProof="0" dirty="0">
                <a:solidFill>
                  <a:srgbClr val="1C1C1C"/>
                </a:solidFill>
                <a:latin typeface="Montserrat" pitchFamily="2" charset="77"/>
              </a:rPr>
              <a:t>Practical Implementation</a:t>
            </a:r>
          </a:p>
          <a:p>
            <a:pPr marL="285750" indent="-285750">
              <a:buFont typeface="Arial" panose="020B0604020202020204" pitchFamily="34" charset="0"/>
              <a:buChar char="•"/>
            </a:pPr>
            <a:r>
              <a:rPr lang="en-US" noProof="0" dirty="0">
                <a:solidFill>
                  <a:srgbClr val="1C1C1C"/>
                </a:solidFill>
                <a:latin typeface="Montserrat" pitchFamily="2" charset="77"/>
              </a:rPr>
              <a:t>Dynamic Methodology</a:t>
            </a:r>
          </a:p>
          <a:p>
            <a:pPr marL="285750" indent="-285750">
              <a:buFont typeface="Arial" panose="020B0604020202020204" pitchFamily="34" charset="0"/>
              <a:buChar char="•"/>
            </a:pPr>
            <a:r>
              <a:rPr lang="en-US" noProof="0" dirty="0">
                <a:solidFill>
                  <a:srgbClr val="1C1C1C"/>
                </a:solidFill>
                <a:latin typeface="Montserrat" pitchFamily="2" charset="77"/>
              </a:rPr>
              <a:t>Infrastructure and Realism</a:t>
            </a:r>
          </a:p>
          <a:p>
            <a:pPr marL="285750" indent="-285750">
              <a:buFont typeface="Arial" panose="020B0604020202020204" pitchFamily="34" charset="0"/>
              <a:buChar char="•"/>
            </a:pPr>
            <a:r>
              <a:rPr lang="en-US" noProof="0" dirty="0">
                <a:solidFill>
                  <a:srgbClr val="1C1C1C"/>
                </a:solidFill>
                <a:latin typeface="Montserrat" pitchFamily="2" charset="77"/>
              </a:rPr>
              <a:t>Dual Perspective</a:t>
            </a:r>
          </a:p>
        </p:txBody>
      </p:sp>
      <p:sp>
        <p:nvSpPr>
          <p:cNvPr id="10" name="Freeform 3">
            <a:extLst>
              <a:ext uri="{FF2B5EF4-FFF2-40B4-BE49-F238E27FC236}">
                <a16:creationId xmlns:a16="http://schemas.microsoft.com/office/drawing/2014/main" id="{95DD42B7-7F85-2C68-D391-0AE3C2478EA1}"/>
              </a:ext>
            </a:extLst>
          </p:cNvPr>
          <p:cNvSpPr/>
          <p:nvPr/>
        </p:nvSpPr>
        <p:spPr>
          <a:xfrm>
            <a:off x="6011647" y="1354820"/>
            <a:ext cx="1913218" cy="1003698"/>
          </a:xfrm>
          <a:custGeom>
            <a:avLst/>
            <a:gdLst/>
            <a:ahLst/>
            <a:cxnLst/>
            <a:rect l="l" t="t" r="r" b="b"/>
            <a:pathLst>
              <a:path w="5269022" h="3426520">
                <a:moveTo>
                  <a:pt x="0" y="0"/>
                </a:moveTo>
                <a:lnTo>
                  <a:pt x="5269022" y="0"/>
                </a:lnTo>
                <a:lnTo>
                  <a:pt x="5269022" y="3426520"/>
                </a:lnTo>
                <a:lnTo>
                  <a:pt x="0" y="3426520"/>
                </a:lnTo>
                <a:lnTo>
                  <a:pt x="0" y="0"/>
                </a:lnTo>
                <a:close/>
              </a:path>
            </a:pathLst>
          </a:custGeom>
          <a:blipFill>
            <a:blip>
              <a:extLst>
                <a:ext uri="{96DAC541-7B7A-43D3-8B79-37D633B846F1}">
                  <asvg:svgBlip xmlns:asvg="http://schemas.microsoft.com/office/drawing/2016/SVG/main" r:embed="rId7"/>
                </a:ext>
              </a:extLst>
            </a:blip>
            <a:stretch>
              <a:fillRect l="-12476" t="-14517" r="-15190"/>
            </a:stretch>
          </a:blipFill>
        </p:spPr>
        <p:txBody>
          <a:bodyPr/>
          <a:lstStyle/>
          <a:p>
            <a:endParaRPr lang="en-US" noProof="0" dirty="0"/>
          </a:p>
        </p:txBody>
      </p:sp>
      <p:sp>
        <p:nvSpPr>
          <p:cNvPr id="12" name="Freeform 5">
            <a:extLst>
              <a:ext uri="{FF2B5EF4-FFF2-40B4-BE49-F238E27FC236}">
                <a16:creationId xmlns:a16="http://schemas.microsoft.com/office/drawing/2014/main" id="{E48B97CD-2306-60E5-592A-6FFF94085A9B}"/>
              </a:ext>
            </a:extLst>
          </p:cNvPr>
          <p:cNvSpPr/>
          <p:nvPr/>
        </p:nvSpPr>
        <p:spPr>
          <a:xfrm>
            <a:off x="6011647" y="3099886"/>
            <a:ext cx="2001994" cy="1152989"/>
          </a:xfrm>
          <a:custGeom>
            <a:avLst/>
            <a:gdLst/>
            <a:ahLst/>
            <a:cxnLst/>
            <a:rect l="l" t="t" r="r" b="b"/>
            <a:pathLst>
              <a:path w="5269022" h="3426520">
                <a:moveTo>
                  <a:pt x="0" y="0"/>
                </a:moveTo>
                <a:lnTo>
                  <a:pt x="5269021" y="0"/>
                </a:lnTo>
                <a:lnTo>
                  <a:pt x="5269021" y="3426520"/>
                </a:lnTo>
                <a:lnTo>
                  <a:pt x="0" y="3426520"/>
                </a:lnTo>
                <a:lnTo>
                  <a:pt x="0" y="0"/>
                </a:lnTo>
                <a:close/>
              </a:path>
            </a:pathLst>
          </a:custGeom>
          <a:blipFill>
            <a:blip>
              <a:extLst>
                <a:ext uri="{96DAC541-7B7A-43D3-8B79-37D633B846F1}">
                  <asvg:svgBlip xmlns:asvg="http://schemas.microsoft.com/office/drawing/2016/SVG/main" r:embed="rId8"/>
                </a:ext>
              </a:extLst>
            </a:blip>
            <a:stretch>
              <a:fillRect l="-12476" t="-14517" r="-15190"/>
            </a:stretch>
          </a:blipFill>
        </p:spPr>
        <p:txBody>
          <a:bodyPr/>
          <a:lstStyle/>
          <a:p>
            <a:endParaRPr lang="en-US" noProof="0" dirty="0"/>
          </a:p>
        </p:txBody>
      </p:sp>
    </p:spTree>
    <p:extLst>
      <p:ext uri="{BB962C8B-B14F-4D97-AF65-F5344CB8AC3E}">
        <p14:creationId xmlns:p14="http://schemas.microsoft.com/office/powerpoint/2010/main" val="40032531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504E992A-FBC6-C837-F44E-B15E67220029}"/>
            </a:ext>
          </a:extLst>
        </p:cNvPr>
        <p:cNvGrpSpPr/>
        <p:nvPr/>
      </p:nvGrpSpPr>
      <p:grpSpPr>
        <a:xfrm>
          <a:off x="0" y="0"/>
          <a:ext cx="0" cy="0"/>
          <a:chOff x="0" y="0"/>
          <a:chExt cx="0" cy="0"/>
        </a:xfrm>
      </p:grpSpPr>
      <p:sp>
        <p:nvSpPr>
          <p:cNvPr id="178" name="Google Shape;178;p33">
            <a:extLst>
              <a:ext uri="{FF2B5EF4-FFF2-40B4-BE49-F238E27FC236}">
                <a16:creationId xmlns:a16="http://schemas.microsoft.com/office/drawing/2014/main" id="{42416AC3-7FAB-8621-4206-3982A03C49C2}"/>
              </a:ext>
            </a:extLst>
          </p:cNvPr>
          <p:cNvSpPr txBox="1">
            <a:spLocks noGrp="1"/>
          </p:cNvSpPr>
          <p:nvPr>
            <p:ph type="title" idx="2"/>
          </p:nvPr>
        </p:nvSpPr>
        <p:spPr>
          <a:xfrm>
            <a:off x="720001" y="150650"/>
            <a:ext cx="3311400" cy="12041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6000" b="0" noProof="0" dirty="0">
                <a:solidFill>
                  <a:schemeClr val="tx1">
                    <a:lumMod val="90000"/>
                    <a:lumOff val="10000"/>
                  </a:schemeClr>
                </a:solidFill>
                <a:latin typeface="WEB Regular Regular" panose="02000503040000020003" pitchFamily="2" charset="77"/>
              </a:rPr>
              <a:t>#03</a:t>
            </a:r>
          </a:p>
        </p:txBody>
      </p:sp>
      <p:sp>
        <p:nvSpPr>
          <p:cNvPr id="179" name="Google Shape;179;p33">
            <a:extLst>
              <a:ext uri="{FF2B5EF4-FFF2-40B4-BE49-F238E27FC236}">
                <a16:creationId xmlns:a16="http://schemas.microsoft.com/office/drawing/2014/main" id="{7BCA1A45-7731-0B29-E864-65136F6480A9}"/>
              </a:ext>
            </a:extLst>
          </p:cNvPr>
          <p:cNvSpPr txBox="1">
            <a:spLocks noGrp="1"/>
          </p:cNvSpPr>
          <p:nvPr>
            <p:ph type="ctrTitle"/>
          </p:nvPr>
        </p:nvSpPr>
        <p:spPr>
          <a:xfrm>
            <a:off x="1945201" y="200593"/>
            <a:ext cx="4172400" cy="876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3200" noProof="0" dirty="0">
                <a:solidFill>
                  <a:schemeClr val="tx1">
                    <a:lumMod val="75000"/>
                    <a:lumOff val="25000"/>
                  </a:schemeClr>
                </a:solidFill>
                <a:latin typeface="WEB Regular Regular" panose="02000503040000020003" pitchFamily="2" charset="77"/>
              </a:rPr>
              <a:t>Results</a:t>
            </a:r>
          </a:p>
        </p:txBody>
      </p:sp>
      <p:sp>
        <p:nvSpPr>
          <p:cNvPr id="3" name="Google Shape;162;p32">
            <a:extLst>
              <a:ext uri="{FF2B5EF4-FFF2-40B4-BE49-F238E27FC236}">
                <a16:creationId xmlns:a16="http://schemas.microsoft.com/office/drawing/2014/main" id="{B5817C07-A1D2-02C0-C774-1CC84290903A}"/>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1000" b="1" noProof="0" dirty="0">
                <a:solidFill>
                  <a:srgbClr val="004998"/>
                </a:solidFill>
                <a:latin typeface="WEB Regular Regular" panose="02000503040000020003" pitchFamily="2" charset="77"/>
              </a:rPr>
              <a:t>August |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77B0591C-F29A-2D23-5C87-CAAA256C74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6853926C-6B10-1A31-E5C3-735019F84A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05471" y="4723869"/>
            <a:ext cx="1061317" cy="300952"/>
          </a:xfrm>
          <a:prstGeom prst="rect">
            <a:avLst/>
          </a:prstGeom>
        </p:spPr>
      </p:pic>
      <p:pic>
        <p:nvPicPr>
          <p:cNvPr id="6" name="Imagem 5" descr="Uma imagem com esboço, desenho, panorama, arte&#10;&#10;Os conteúdos gerados por IA podem estar incorretos.">
            <a:extLst>
              <a:ext uri="{FF2B5EF4-FFF2-40B4-BE49-F238E27FC236}">
                <a16:creationId xmlns:a16="http://schemas.microsoft.com/office/drawing/2014/main" id="{4640A110-4814-9543-6E7F-4DBB295441B3}"/>
              </a:ext>
            </a:extLst>
          </p:cNvPr>
          <p:cNvPicPr>
            <a:picLocks noChangeAspect="1"/>
          </p:cNvPicPr>
          <p:nvPr/>
        </p:nvPicPr>
        <p:blipFill>
          <a:blip r:embed="rId5" cstate="screen">
            <a:alphaModFix amt="15000"/>
            <a:extLst>
              <a:ext uri="{BEBA8EAE-BF5A-486C-A8C5-ECC9F3942E4B}">
                <a14:imgProps xmlns:a14="http://schemas.microsoft.com/office/drawing/2010/main">
                  <a14:imgLayer r:embed="rId6">
                    <a14:imgEffect>
                      <a14:colorTemperature colorTemp="1500"/>
                    </a14:imgEffect>
                    <a14:imgEffect>
                      <a14:saturation sat="33000"/>
                    </a14:imgEffect>
                  </a14:imgLayer>
                </a14:imgProps>
              </a:ext>
              <a:ext uri="{28A0092B-C50C-407E-A947-70E740481C1C}">
                <a14:useLocalDpi xmlns:a14="http://schemas.microsoft.com/office/drawing/2010/main"/>
              </a:ext>
            </a:extLst>
          </a:blip>
          <a:stretch>
            <a:fillRect/>
          </a:stretch>
        </p:blipFill>
        <p:spPr>
          <a:xfrm>
            <a:off x="1130359" y="2636745"/>
            <a:ext cx="6964965" cy="2052000"/>
          </a:xfrm>
          <a:prstGeom prst="rect">
            <a:avLst/>
          </a:prstGeom>
        </p:spPr>
      </p:pic>
      <p:cxnSp>
        <p:nvCxnSpPr>
          <p:cNvPr id="7" name="Conexão Reta 6">
            <a:extLst>
              <a:ext uri="{FF2B5EF4-FFF2-40B4-BE49-F238E27FC236}">
                <a16:creationId xmlns:a16="http://schemas.microsoft.com/office/drawing/2014/main" id="{680FD94B-20D9-C445-36B2-D3E4DE74575F}"/>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 name="CuadroTexto 8">
            <a:extLst>
              <a:ext uri="{FF2B5EF4-FFF2-40B4-BE49-F238E27FC236}">
                <a16:creationId xmlns:a16="http://schemas.microsoft.com/office/drawing/2014/main" id="{C59E8CF0-E088-4CD5-B474-BD9893702191}"/>
              </a:ext>
            </a:extLst>
          </p:cNvPr>
          <p:cNvSpPr txBox="1"/>
          <p:nvPr/>
        </p:nvSpPr>
        <p:spPr>
          <a:xfrm>
            <a:off x="854241" y="1515793"/>
            <a:ext cx="5919537" cy="2893100"/>
          </a:xfrm>
          <a:prstGeom prst="rect">
            <a:avLst/>
          </a:prstGeom>
          <a:noFill/>
        </p:spPr>
        <p:txBody>
          <a:bodyPr wrap="square">
            <a:spAutoFit/>
          </a:bodyPr>
          <a:lstStyle/>
          <a:p>
            <a:r>
              <a:rPr lang="en-US" b="1" i="1" dirty="0">
                <a:solidFill>
                  <a:schemeClr val="tx1">
                    <a:lumMod val="75000"/>
                    <a:lumOff val="25000"/>
                  </a:schemeClr>
                </a:solidFill>
                <a:latin typeface="Montserrat" pitchFamily="2" charset="77"/>
              </a:rPr>
              <a:t>5. Green Hat: Creative and Innovative Ideas</a:t>
            </a:r>
          </a:p>
          <a:p>
            <a:pPr marL="285750" indent="-285750">
              <a:buFont typeface="Arial" panose="020B0604020202020204" pitchFamily="34" charset="0"/>
              <a:buChar char="•"/>
            </a:pPr>
            <a:r>
              <a:rPr lang="en-US" dirty="0">
                <a:solidFill>
                  <a:srgbClr val="1C1C1C"/>
                </a:solidFill>
                <a:latin typeface="Montserrat" pitchFamily="2" charset="77"/>
              </a:rPr>
              <a:t>Adaptation of the OSCE (ECOE)</a:t>
            </a:r>
          </a:p>
          <a:p>
            <a:pPr marL="285750" indent="-285750">
              <a:buFont typeface="Arial" panose="020B0604020202020204" pitchFamily="34" charset="0"/>
              <a:buChar char="•"/>
            </a:pPr>
            <a:r>
              <a:rPr lang="en-US" dirty="0">
                <a:solidFill>
                  <a:srgbClr val="1C1C1C"/>
                </a:solidFill>
                <a:latin typeface="Montserrat" pitchFamily="2" charset="77"/>
              </a:rPr>
              <a:t>Inter-institutional Support Groups</a:t>
            </a:r>
          </a:p>
          <a:p>
            <a:endParaRPr lang="en-US" dirty="0">
              <a:solidFill>
                <a:srgbClr val="1C1C1C"/>
              </a:solidFill>
              <a:latin typeface="Montserrat" pitchFamily="2" charset="77"/>
            </a:endParaRPr>
          </a:p>
          <a:p>
            <a:endParaRPr lang="en-US" dirty="0">
              <a:solidFill>
                <a:srgbClr val="1C1C1C"/>
              </a:solidFill>
              <a:latin typeface="Montserrat" pitchFamily="2" charset="77"/>
            </a:endParaRPr>
          </a:p>
          <a:p>
            <a:endParaRPr lang="en-US" dirty="0">
              <a:solidFill>
                <a:srgbClr val="1C1C1C"/>
              </a:solidFill>
              <a:latin typeface="Montserrat" pitchFamily="2" charset="77"/>
            </a:endParaRPr>
          </a:p>
          <a:p>
            <a:r>
              <a:rPr lang="en-US" b="1" i="1" dirty="0">
                <a:solidFill>
                  <a:schemeClr val="tx1">
                    <a:lumMod val="75000"/>
                    <a:lumOff val="25000"/>
                  </a:schemeClr>
                </a:solidFill>
                <a:latin typeface="Montserrat" pitchFamily="2" charset="77"/>
              </a:rPr>
              <a:t>6. Blue Hat: Action Plans and Future Challenges</a:t>
            </a:r>
          </a:p>
          <a:p>
            <a:pPr marL="285750" indent="-285750">
              <a:buFont typeface="Arial" panose="020B0604020202020204" pitchFamily="34" charset="0"/>
              <a:buChar char="•"/>
            </a:pPr>
            <a:r>
              <a:rPr lang="en-US" dirty="0">
                <a:solidFill>
                  <a:srgbClr val="1C1C1C"/>
                </a:solidFill>
                <a:latin typeface="Montserrat" pitchFamily="2" charset="77"/>
              </a:rPr>
              <a:t>Knowledge and Knowledge Transfer</a:t>
            </a:r>
          </a:p>
          <a:p>
            <a:pPr marL="285750" indent="-285750">
              <a:buFont typeface="Arial" panose="020B0604020202020204" pitchFamily="34" charset="0"/>
              <a:buChar char="•"/>
            </a:pPr>
            <a:r>
              <a:rPr lang="en-US" dirty="0">
                <a:solidFill>
                  <a:srgbClr val="1C1C1C"/>
                </a:solidFill>
                <a:latin typeface="Montserrat" pitchFamily="2" charset="77"/>
              </a:rPr>
              <a:t>Curriculum Modification</a:t>
            </a:r>
          </a:p>
          <a:p>
            <a:pPr marL="285750" indent="-285750">
              <a:buFont typeface="Arial" panose="020B0604020202020204" pitchFamily="34" charset="0"/>
              <a:buChar char="•"/>
            </a:pPr>
            <a:r>
              <a:rPr lang="en-US" dirty="0">
                <a:solidFill>
                  <a:srgbClr val="1C1C1C"/>
                </a:solidFill>
                <a:latin typeface="Montserrat" pitchFamily="2" charset="77"/>
              </a:rPr>
              <a:t>Overcoming Resistance to Change</a:t>
            </a:r>
          </a:p>
          <a:p>
            <a:pPr marL="285750" indent="-285750">
              <a:buFont typeface="Arial" panose="020B0604020202020204" pitchFamily="34" charset="0"/>
              <a:buChar char="•"/>
            </a:pPr>
            <a:r>
              <a:rPr lang="en-US" dirty="0">
                <a:solidFill>
                  <a:srgbClr val="1C1C1C"/>
                </a:solidFill>
                <a:latin typeface="Montserrat" pitchFamily="2" charset="77"/>
              </a:rPr>
              <a:t>Leadership and Collaboration</a:t>
            </a:r>
          </a:p>
          <a:p>
            <a:pPr marL="285750" indent="-285750">
              <a:buFont typeface="Arial" panose="020B0604020202020204" pitchFamily="34" charset="0"/>
              <a:buChar char="•"/>
            </a:pPr>
            <a:r>
              <a:rPr lang="en-US" dirty="0">
                <a:solidFill>
                  <a:srgbClr val="1C1C1C"/>
                </a:solidFill>
                <a:latin typeface="Montserrat" pitchFamily="2" charset="77"/>
              </a:rPr>
              <a:t>Infrastructure Development</a:t>
            </a:r>
          </a:p>
          <a:p>
            <a:pPr marL="285750" indent="-285750">
              <a:buFont typeface="Arial" panose="020B0604020202020204" pitchFamily="34" charset="0"/>
              <a:buChar char="•"/>
            </a:pPr>
            <a:r>
              <a:rPr lang="en-US" dirty="0">
                <a:solidFill>
                  <a:srgbClr val="1C1C1C"/>
                </a:solidFill>
                <a:latin typeface="Montserrat" pitchFamily="2" charset="77"/>
              </a:rPr>
              <a:t>Continuous and Deliberate Practice</a:t>
            </a:r>
          </a:p>
        </p:txBody>
      </p:sp>
      <p:sp>
        <p:nvSpPr>
          <p:cNvPr id="11" name="Freeform 2">
            <a:extLst>
              <a:ext uri="{FF2B5EF4-FFF2-40B4-BE49-F238E27FC236}">
                <a16:creationId xmlns:a16="http://schemas.microsoft.com/office/drawing/2014/main" id="{D9F64260-BDBE-D874-0EB0-FE9AA51553C2}"/>
              </a:ext>
            </a:extLst>
          </p:cNvPr>
          <p:cNvSpPr/>
          <p:nvPr/>
        </p:nvSpPr>
        <p:spPr>
          <a:xfrm>
            <a:off x="5776325" y="3251322"/>
            <a:ext cx="1437975" cy="798995"/>
          </a:xfrm>
          <a:custGeom>
            <a:avLst/>
            <a:gdLst/>
            <a:ahLst/>
            <a:cxnLst/>
            <a:rect l="l" t="t" r="r" b="b"/>
            <a:pathLst>
              <a:path w="5269022" h="3426520">
                <a:moveTo>
                  <a:pt x="0" y="0"/>
                </a:moveTo>
                <a:lnTo>
                  <a:pt x="5269021" y="0"/>
                </a:lnTo>
                <a:lnTo>
                  <a:pt x="5269021" y="3426520"/>
                </a:lnTo>
                <a:lnTo>
                  <a:pt x="0" y="3426520"/>
                </a:lnTo>
                <a:lnTo>
                  <a:pt x="0" y="0"/>
                </a:lnTo>
                <a:close/>
              </a:path>
            </a:pathLst>
          </a:custGeom>
          <a:blipFill>
            <a:blip>
              <a:extLst>
                <a:ext uri="{96DAC541-7B7A-43D3-8B79-37D633B846F1}">
                  <asvg:svgBlip xmlns:asvg="http://schemas.microsoft.com/office/drawing/2016/SVG/main" r:embed="rId7"/>
                </a:ext>
              </a:extLst>
            </a:blip>
            <a:stretch>
              <a:fillRect l="-12476" t="-14517" r="-15190"/>
            </a:stretch>
          </a:blipFill>
        </p:spPr>
        <p:txBody>
          <a:bodyPr/>
          <a:lstStyle/>
          <a:p>
            <a:endParaRPr lang="en-US" noProof="0" dirty="0"/>
          </a:p>
        </p:txBody>
      </p:sp>
      <p:sp>
        <p:nvSpPr>
          <p:cNvPr id="13" name="Freeform 6">
            <a:extLst>
              <a:ext uri="{FF2B5EF4-FFF2-40B4-BE49-F238E27FC236}">
                <a16:creationId xmlns:a16="http://schemas.microsoft.com/office/drawing/2014/main" id="{E062F833-0BF4-0733-AC0A-AFA33A60E52D}"/>
              </a:ext>
            </a:extLst>
          </p:cNvPr>
          <p:cNvSpPr/>
          <p:nvPr/>
        </p:nvSpPr>
        <p:spPr>
          <a:xfrm>
            <a:off x="5854730" y="1515793"/>
            <a:ext cx="1311442" cy="778343"/>
          </a:xfrm>
          <a:custGeom>
            <a:avLst/>
            <a:gdLst/>
            <a:ahLst/>
            <a:cxnLst/>
            <a:rect l="l" t="t" r="r" b="b"/>
            <a:pathLst>
              <a:path w="5269022" h="3426520">
                <a:moveTo>
                  <a:pt x="0" y="0"/>
                </a:moveTo>
                <a:lnTo>
                  <a:pt x="5269021" y="0"/>
                </a:lnTo>
                <a:lnTo>
                  <a:pt x="5269021" y="3426520"/>
                </a:lnTo>
                <a:lnTo>
                  <a:pt x="0" y="3426520"/>
                </a:lnTo>
                <a:lnTo>
                  <a:pt x="0" y="0"/>
                </a:lnTo>
                <a:close/>
              </a:path>
            </a:pathLst>
          </a:custGeom>
          <a:blipFill>
            <a:blip>
              <a:extLst>
                <a:ext uri="{96DAC541-7B7A-43D3-8B79-37D633B846F1}">
                  <asvg:svgBlip xmlns:asvg="http://schemas.microsoft.com/office/drawing/2016/SVG/main" r:embed="rId8"/>
                </a:ext>
              </a:extLst>
            </a:blip>
            <a:stretch>
              <a:fillRect l="-12476" t="-14517" r="-15190"/>
            </a:stretch>
          </a:blipFill>
        </p:spPr>
        <p:txBody>
          <a:bodyPr/>
          <a:lstStyle/>
          <a:p>
            <a:endParaRPr lang="en-US" noProof="0" dirty="0"/>
          </a:p>
        </p:txBody>
      </p:sp>
    </p:spTree>
    <p:extLst>
      <p:ext uri="{BB962C8B-B14F-4D97-AF65-F5344CB8AC3E}">
        <p14:creationId xmlns:p14="http://schemas.microsoft.com/office/powerpoint/2010/main" val="6527811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3" name="Imagem 2" descr="Uma imagem com nuvem, ar livre, céu, edifício&#10;&#10;Os conteúdos gerados por IA podem estar incorretos.">
            <a:extLst>
              <a:ext uri="{FF2B5EF4-FFF2-40B4-BE49-F238E27FC236}">
                <a16:creationId xmlns:a16="http://schemas.microsoft.com/office/drawing/2014/main" id="{2AA85438-DCB8-790B-8529-BB913FA4CC4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sp>
        <p:nvSpPr>
          <p:cNvPr id="13" name="Retângulo 12">
            <a:extLst>
              <a:ext uri="{FF2B5EF4-FFF2-40B4-BE49-F238E27FC236}">
                <a16:creationId xmlns:a16="http://schemas.microsoft.com/office/drawing/2014/main" id="{57143EAD-765D-0ABA-4483-C885AFEBACDB}"/>
              </a:ext>
            </a:extLst>
          </p:cNvPr>
          <p:cNvSpPr/>
          <p:nvPr/>
        </p:nvSpPr>
        <p:spPr>
          <a:xfrm>
            <a:off x="0" y="-1"/>
            <a:ext cx="9144000" cy="5143501"/>
          </a:xfrm>
          <a:prstGeom prst="rect">
            <a:avLst/>
          </a:prstGeom>
          <a:gradFill flip="none" rotWithShape="1">
            <a:gsLst>
              <a:gs pos="0">
                <a:schemeClr val="accent1">
                  <a:tint val="66000"/>
                  <a:satMod val="160000"/>
                </a:schemeClr>
              </a:gs>
              <a:gs pos="0">
                <a:schemeClr val="accent6">
                  <a:lumMod val="40000"/>
                  <a:lumOff val="60000"/>
                </a:schemeClr>
              </a:gs>
              <a:gs pos="100000">
                <a:schemeClr val="accent1">
                  <a:tint val="23500"/>
                  <a:satMod val="160000"/>
                  <a:lumMod val="0"/>
                  <a:lumOff val="100000"/>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30" name="Google Shape;230;p37"/>
          <p:cNvSpPr txBox="1">
            <a:spLocks noGrp="1"/>
          </p:cNvSpPr>
          <p:nvPr>
            <p:ph type="title"/>
          </p:nvPr>
        </p:nvSpPr>
        <p:spPr>
          <a:xfrm rot="-289">
            <a:off x="146363" y="944112"/>
            <a:ext cx="4571931" cy="1434148"/>
          </a:xfrm>
          <a:prstGeom prst="rect">
            <a:avLst/>
          </a:prstGeom>
        </p:spPr>
        <p:txBody>
          <a:bodyPr spcFirstLastPara="1" wrap="square" lIns="91425" tIns="91425" rIns="91425" bIns="91425" anchor="ctr" anchorCtr="0">
            <a:noAutofit/>
          </a:bodyPr>
          <a:lstStyle/>
          <a:p>
            <a:pPr lvl="0" algn="r"/>
            <a:r>
              <a:rPr lang="en-US" sz="1800" i="1" dirty="0">
                <a:solidFill>
                  <a:schemeClr val="tx1">
                    <a:lumMod val="90000"/>
                    <a:lumOff val="10000"/>
                  </a:schemeClr>
                </a:solidFill>
                <a:latin typeface="WEB Regular Regular" panose="02000503040000020003" pitchFamily="2" charset="77"/>
              </a:rPr>
              <a:t>Simulation in the health sciences does not replace the care of real patients; rather, it prepares professionals so that their first contact with a real patient is not the first time they perform a procedure.</a:t>
            </a:r>
            <a:br>
              <a:rPr lang="en-US" sz="1800" i="1" dirty="0">
                <a:solidFill>
                  <a:schemeClr val="tx1">
                    <a:lumMod val="90000"/>
                    <a:lumOff val="10000"/>
                  </a:schemeClr>
                </a:solidFill>
                <a:latin typeface="WEB Regular Regular" panose="02000503040000020003" pitchFamily="2" charset="77"/>
              </a:rPr>
            </a:br>
            <a:r>
              <a:rPr lang="en-US" sz="900" i="1" dirty="0">
                <a:solidFill>
                  <a:schemeClr val="bg1"/>
                </a:solidFill>
                <a:latin typeface="WEB Regular Regular" panose="02000503040000020003" pitchFamily="2" charset="77"/>
              </a:rPr>
              <a:t>o</a:t>
            </a:r>
            <a:br>
              <a:rPr lang="en-US" sz="2000" i="1" dirty="0">
                <a:solidFill>
                  <a:schemeClr val="tx1">
                    <a:lumMod val="90000"/>
                    <a:lumOff val="10000"/>
                  </a:schemeClr>
                </a:solidFill>
                <a:latin typeface="WEB Regular Regular" panose="02000503040000020003" pitchFamily="2" charset="77"/>
              </a:rPr>
            </a:br>
            <a:r>
              <a:rPr lang="en-US" sz="1400" dirty="0">
                <a:solidFill>
                  <a:schemeClr val="tx1">
                    <a:lumMod val="90000"/>
                    <a:lumOff val="10000"/>
                  </a:schemeClr>
                </a:solidFill>
                <a:latin typeface="WEB Regular Regular" panose="02000503040000020003" pitchFamily="2" charset="77"/>
              </a:rPr>
              <a:t>-</a:t>
            </a:r>
            <a:r>
              <a:rPr lang="es-MX" sz="1400" dirty="0">
                <a:solidFill>
                  <a:schemeClr val="tx1">
                    <a:lumMod val="90000"/>
                    <a:lumOff val="10000"/>
                  </a:schemeClr>
                </a:solidFill>
                <a:latin typeface="WEB Regular Regular" panose="02000503040000020003" pitchFamily="2" charset="77"/>
              </a:rPr>
              <a:t>Dr. Amitai Ziv-</a:t>
            </a:r>
            <a:br>
              <a:rPr lang="en-US" sz="2000" i="1" dirty="0">
                <a:solidFill>
                  <a:schemeClr val="tx1">
                    <a:lumMod val="90000"/>
                    <a:lumOff val="10000"/>
                  </a:schemeClr>
                </a:solidFill>
                <a:latin typeface="WEB Regular Regular" panose="02000503040000020003" pitchFamily="2" charset="77"/>
              </a:rPr>
            </a:br>
            <a:endParaRPr sz="2000" i="1" dirty="0">
              <a:solidFill>
                <a:schemeClr val="tx1">
                  <a:lumMod val="90000"/>
                  <a:lumOff val="10000"/>
                </a:schemeClr>
              </a:solidFill>
              <a:latin typeface="WEB Regular Regular" panose="02000503040000020003" pitchFamily="2" charset="77"/>
            </a:endParaRPr>
          </a:p>
        </p:txBody>
      </p:sp>
      <p:pic>
        <p:nvPicPr>
          <p:cNvPr id="12" name="Imagem 11" descr="Uma imagem com Tipo de letra, texto, logótipo, Gráficos&#10;&#10;Os conteúdos gerados por IA podem estar incorretos.">
            <a:extLst>
              <a:ext uri="{FF2B5EF4-FFF2-40B4-BE49-F238E27FC236}">
                <a16:creationId xmlns:a16="http://schemas.microsoft.com/office/drawing/2014/main" id="{88F000A0-1B21-4496-6B43-5BDD30EBB8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9681" y="4756904"/>
            <a:ext cx="1131374" cy="21457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pic>
        <p:nvPicPr>
          <p:cNvPr id="12" name="Imagem 11" descr="Uma imagem com céu, ar livre, água, cidade&#10;&#10;Os conteúdos gerados por IA podem estar incorretos.">
            <a:extLst>
              <a:ext uri="{FF2B5EF4-FFF2-40B4-BE49-F238E27FC236}">
                <a16:creationId xmlns:a16="http://schemas.microsoft.com/office/drawing/2014/main" id="{8E6074A7-B9BA-ED61-CF5D-87EF2064924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 y="0"/>
            <a:ext cx="9144000" cy="5143500"/>
          </a:xfrm>
          <a:prstGeom prst="rect">
            <a:avLst/>
          </a:prstGeom>
        </p:spPr>
      </p:pic>
      <p:sp>
        <p:nvSpPr>
          <p:cNvPr id="870" name="Google Shape;870;p59"/>
          <p:cNvSpPr txBox="1">
            <a:spLocks noGrp="1"/>
          </p:cNvSpPr>
          <p:nvPr>
            <p:ph type="subTitle" idx="4294967295"/>
          </p:nvPr>
        </p:nvSpPr>
        <p:spPr>
          <a:xfrm>
            <a:off x="4308517" y="783330"/>
            <a:ext cx="4396451" cy="1211778"/>
          </a:xfrm>
          <a:prstGeom prst="rect">
            <a:avLst/>
          </a:prstGeom>
        </p:spPr>
        <p:txBody>
          <a:bodyPr spcFirstLastPara="1" wrap="square" lIns="91425" tIns="91425" rIns="91425" bIns="91425" anchor="t" anchorCtr="0">
            <a:noAutofit/>
          </a:bodyPr>
          <a:lstStyle/>
          <a:p>
            <a:pPr marL="0" lvl="0" indent="0" algn="r" rtl="0">
              <a:lnSpc>
                <a:spcPct val="100000"/>
              </a:lnSpc>
              <a:spcBef>
                <a:spcPts val="0"/>
              </a:spcBef>
              <a:spcAft>
                <a:spcPts val="0"/>
              </a:spcAft>
              <a:buNone/>
            </a:pPr>
            <a:r>
              <a:rPr lang="en-US" sz="1600" b="1" noProof="0" dirty="0">
                <a:solidFill>
                  <a:schemeClr val="tx1">
                    <a:lumMod val="75000"/>
                    <a:lumOff val="25000"/>
                  </a:schemeClr>
                </a:solidFill>
                <a:latin typeface="WEB Regular Regular" panose="02000503040000020003" pitchFamily="2" charset="77"/>
              </a:rPr>
              <a:t>Does anyone have any questions?</a:t>
            </a:r>
          </a:p>
          <a:p>
            <a:pPr marL="0" lvl="0" indent="0" algn="r" rtl="0">
              <a:lnSpc>
                <a:spcPct val="100000"/>
              </a:lnSpc>
              <a:spcBef>
                <a:spcPts val="0"/>
              </a:spcBef>
              <a:spcAft>
                <a:spcPts val="0"/>
              </a:spcAft>
              <a:buNone/>
            </a:pPr>
            <a:endParaRPr lang="en-US" sz="1200" noProof="0" dirty="0">
              <a:solidFill>
                <a:schemeClr val="tx1">
                  <a:lumMod val="75000"/>
                  <a:lumOff val="25000"/>
                </a:schemeClr>
              </a:solidFill>
              <a:latin typeface="WEB Regular Regular" panose="02000503040000020003" pitchFamily="2" charset="77"/>
            </a:endParaRPr>
          </a:p>
          <a:p>
            <a:pPr marL="0" lvl="0" indent="0" algn="r" rtl="0">
              <a:lnSpc>
                <a:spcPct val="100000"/>
              </a:lnSpc>
              <a:spcBef>
                <a:spcPts val="0"/>
              </a:spcBef>
              <a:spcAft>
                <a:spcPts val="0"/>
              </a:spcAft>
              <a:buNone/>
            </a:pPr>
            <a:r>
              <a:rPr lang="en-US" sz="1200" dirty="0">
                <a:solidFill>
                  <a:schemeClr val="tx1">
                    <a:lumMod val="75000"/>
                    <a:lumOff val="25000"/>
                  </a:schemeClr>
                </a:solidFill>
                <a:latin typeface="WEB Regular Regular" panose="02000503040000020003" pitchFamily="2" charset="77"/>
              </a:rPr>
              <a:t>Olivia</a:t>
            </a:r>
            <a:r>
              <a:rPr lang="en-US" sz="1200" noProof="0" dirty="0">
                <a:solidFill>
                  <a:schemeClr val="tx1">
                    <a:lumMod val="75000"/>
                    <a:lumOff val="25000"/>
                  </a:schemeClr>
                </a:solidFill>
                <a:latin typeface="WEB Regular Regular" panose="02000503040000020003" pitchFamily="2" charset="77"/>
              </a:rPr>
              <a:t> / Espinosa</a:t>
            </a:r>
          </a:p>
          <a:p>
            <a:pPr marL="0" lvl="0" indent="0" algn="r" rtl="0">
              <a:lnSpc>
                <a:spcPct val="100000"/>
              </a:lnSpc>
              <a:spcBef>
                <a:spcPts val="0"/>
              </a:spcBef>
              <a:spcAft>
                <a:spcPts val="0"/>
              </a:spcAft>
              <a:buNone/>
            </a:pPr>
            <a:r>
              <a:rPr lang="en-US" sz="1200" noProof="0" dirty="0">
                <a:solidFill>
                  <a:schemeClr val="tx1">
                    <a:lumMod val="75000"/>
                    <a:lumOff val="25000"/>
                  </a:schemeClr>
                </a:solidFill>
                <a:latin typeface="WEB Regular Regular" panose="02000503040000020003" pitchFamily="2" charset="77"/>
              </a:rPr>
              <a:t>oliviaeducisal@fo.odonto.unam.mx</a:t>
            </a:r>
          </a:p>
          <a:p>
            <a:pPr marL="0" lvl="0" indent="0" algn="r" rtl="0">
              <a:lnSpc>
                <a:spcPct val="100000"/>
              </a:lnSpc>
              <a:spcBef>
                <a:spcPts val="0"/>
              </a:spcBef>
              <a:spcAft>
                <a:spcPts val="0"/>
              </a:spcAft>
              <a:buNone/>
            </a:pPr>
            <a:endParaRPr lang="en-US" sz="1200" noProof="0" dirty="0">
              <a:solidFill>
                <a:schemeClr val="tx1">
                  <a:lumMod val="75000"/>
                  <a:lumOff val="25000"/>
                </a:schemeClr>
              </a:solidFill>
              <a:latin typeface="WEB Regular Regular" panose="02000503040000020003" pitchFamily="2" charset="77"/>
            </a:endParaRPr>
          </a:p>
        </p:txBody>
      </p:sp>
      <p:sp>
        <p:nvSpPr>
          <p:cNvPr id="873" name="Google Shape;873;p59"/>
          <p:cNvSpPr txBox="1">
            <a:spLocks noGrp="1"/>
          </p:cNvSpPr>
          <p:nvPr>
            <p:ph type="title"/>
          </p:nvPr>
        </p:nvSpPr>
        <p:spPr>
          <a:xfrm rot="-198">
            <a:off x="3493336" y="269456"/>
            <a:ext cx="5211600" cy="588834"/>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sz="3200" noProof="0" dirty="0">
                <a:solidFill>
                  <a:schemeClr val="tx1">
                    <a:lumMod val="90000"/>
                    <a:lumOff val="10000"/>
                  </a:schemeClr>
                </a:solidFill>
                <a:latin typeface="WEB Regular Bold" panose="02000503040000020003" pitchFamily="2" charset="77"/>
              </a:rPr>
              <a:t>Thanks</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876C867B-A3E4-F289-964B-ACF7DFF213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9930" y="4656430"/>
            <a:ext cx="1551028" cy="297132"/>
          </a:xfrm>
          <a:prstGeom prst="rect">
            <a:avLst/>
          </a:prstGeom>
        </p:spPr>
      </p:pic>
      <p:pic>
        <p:nvPicPr>
          <p:cNvPr id="7" name="Imagem 6" descr="Uma imagem com Tipo de letra, texto, Gráficos, logótipo&#10;&#10;Os conteúdos gerados por IA podem estar incorretos.">
            <a:extLst>
              <a:ext uri="{FF2B5EF4-FFF2-40B4-BE49-F238E27FC236}">
                <a16:creationId xmlns:a16="http://schemas.microsoft.com/office/drawing/2014/main" id="{050B5611-1340-BD9F-28A2-C35DCBFE369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27639" y="4566343"/>
            <a:ext cx="1616838" cy="4584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6" name="Imagem 5" descr="Uma imagem com esboço, desenho, panorama, arte&#10;&#10;Os conteúdos gerados por IA podem estar incorretos.">
            <a:extLst>
              <a:ext uri="{FF2B5EF4-FFF2-40B4-BE49-F238E27FC236}">
                <a16:creationId xmlns:a16="http://schemas.microsoft.com/office/drawing/2014/main" id="{DA513CBB-D8E7-8CFD-64F7-487602711175}"/>
              </a:ext>
            </a:extLst>
          </p:cNvPr>
          <p:cNvPicPr>
            <a:picLocks noChangeAspect="1"/>
          </p:cNvPicPr>
          <p:nvPr/>
        </p:nvPicPr>
        <p:blipFill>
          <a:blip r:embed="rId3" cstate="screen">
            <a:alphaModFix amt="15000"/>
            <a:extLst>
              <a:ext uri="{BEBA8EAE-BF5A-486C-A8C5-ECC9F3942E4B}">
                <a14:imgProps xmlns:a14="http://schemas.microsoft.com/office/drawing/2010/main">
                  <a14:imgLayer r:embed="rId4">
                    <a14:imgEffect>
                      <a14:colorTemperature colorTemp="1500"/>
                    </a14:imgEffect>
                    <a14:imgEffect>
                      <a14:saturation sat="33000"/>
                    </a14:imgEffect>
                  </a14:imgLayer>
                </a14:imgProps>
              </a:ext>
              <a:ext uri="{28A0092B-C50C-407E-A947-70E740481C1C}">
                <a14:useLocalDpi xmlns:a14="http://schemas.microsoft.com/office/drawing/2010/main"/>
              </a:ext>
            </a:extLst>
          </a:blip>
          <a:stretch>
            <a:fillRect/>
          </a:stretch>
        </p:blipFill>
        <p:spPr>
          <a:xfrm>
            <a:off x="1089518" y="2636745"/>
            <a:ext cx="6964965" cy="2052000"/>
          </a:xfrm>
          <a:prstGeom prst="rect">
            <a:avLst/>
          </a:prstGeom>
        </p:spPr>
      </p:pic>
      <p:sp>
        <p:nvSpPr>
          <p:cNvPr id="194" name="Google Shape;194;p35"/>
          <p:cNvSpPr txBox="1">
            <a:spLocks noGrp="1"/>
          </p:cNvSpPr>
          <p:nvPr>
            <p:ph type="title"/>
          </p:nvPr>
        </p:nvSpPr>
        <p:spPr>
          <a:xfrm>
            <a:off x="3874048" y="456559"/>
            <a:ext cx="5129362" cy="702187"/>
          </a:xfrm>
          <a:prstGeom prst="rect">
            <a:avLst/>
          </a:prstGeom>
        </p:spPr>
        <p:txBody>
          <a:bodyPr spcFirstLastPara="1" wrap="square" lIns="91425" tIns="91425" rIns="91425" bIns="91425" anchor="t" anchorCtr="0">
            <a:noAutofit/>
          </a:bodyPr>
          <a:lstStyle/>
          <a:p>
            <a:r>
              <a:rPr lang="en-US" sz="3200" noProof="0" dirty="0">
                <a:solidFill>
                  <a:schemeClr val="tx1">
                    <a:lumMod val="75000"/>
                    <a:lumOff val="25000"/>
                  </a:schemeClr>
                </a:solidFill>
                <a:latin typeface="WEB Regular Regular" panose="02000503040000020003" pitchFamily="2" charset="77"/>
              </a:rPr>
              <a:t>Background</a:t>
            </a:r>
          </a:p>
        </p:txBody>
      </p:sp>
      <p:sp>
        <p:nvSpPr>
          <p:cNvPr id="4" name="Google Shape;162;p32">
            <a:extLst>
              <a:ext uri="{FF2B5EF4-FFF2-40B4-BE49-F238E27FC236}">
                <a16:creationId xmlns:a16="http://schemas.microsoft.com/office/drawing/2014/main" id="{8418E3CD-ADF1-1173-DE65-B8ABA42C7950}"/>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1000" b="1" noProof="0" dirty="0">
                <a:solidFill>
                  <a:srgbClr val="004998"/>
                </a:solidFill>
                <a:latin typeface="WEB Regular Regular" panose="02000503040000020003" pitchFamily="2" charset="77"/>
              </a:rPr>
              <a:t>August | 2026</a:t>
            </a:r>
          </a:p>
        </p:txBody>
      </p:sp>
      <p:pic>
        <p:nvPicPr>
          <p:cNvPr id="5" name="Imagem 4" descr="Uma imagem com Tipo de letra, captura de ecrã, Gráficos, logótipo&#10;&#10;Descrição gerada automaticamente">
            <a:extLst>
              <a:ext uri="{FF2B5EF4-FFF2-40B4-BE49-F238E27FC236}">
                <a16:creationId xmlns:a16="http://schemas.microsoft.com/office/drawing/2014/main" id="{CBDBD69B-F232-A8F5-682C-D4662281E84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9930" y="4758520"/>
            <a:ext cx="1018118" cy="195042"/>
          </a:xfrm>
          <a:prstGeom prst="rect">
            <a:avLst/>
          </a:prstGeom>
        </p:spPr>
      </p:pic>
      <p:pic>
        <p:nvPicPr>
          <p:cNvPr id="2" name="Imagem 1" descr="Uma imagem com Tipo de letra, texto, Gráficos, logótipo&#10;&#10;Os conteúdos gerados por IA podem estar incorretos.">
            <a:extLst>
              <a:ext uri="{FF2B5EF4-FFF2-40B4-BE49-F238E27FC236}">
                <a16:creationId xmlns:a16="http://schemas.microsoft.com/office/drawing/2014/main" id="{69A951B0-8926-E2CC-D971-5CD17033AEA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4CE5FC5C-8A43-CB41-E296-E80FBAAF0CB9}"/>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9" name="Imagem 8" descr="Uma imagem com ar livre, nuvem, céu, edifício&#10;&#10;Os conteúdos gerados por IA podem estar incorretos.">
            <a:extLst>
              <a:ext uri="{FF2B5EF4-FFF2-40B4-BE49-F238E27FC236}">
                <a16:creationId xmlns:a16="http://schemas.microsoft.com/office/drawing/2014/main" id="{B23A12EE-3EDA-D8EF-9EDB-F26E87B27B8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 y="-1"/>
            <a:ext cx="3077256" cy="4614107"/>
          </a:xfrm>
          <a:prstGeom prst="rect">
            <a:avLst/>
          </a:prstGeom>
        </p:spPr>
      </p:pic>
      <p:sp>
        <p:nvSpPr>
          <p:cNvPr id="11" name="CuadroTexto 10">
            <a:extLst>
              <a:ext uri="{FF2B5EF4-FFF2-40B4-BE49-F238E27FC236}">
                <a16:creationId xmlns:a16="http://schemas.microsoft.com/office/drawing/2014/main" id="{58BFC404-25AB-A714-14B8-59900F774FB8}"/>
              </a:ext>
            </a:extLst>
          </p:cNvPr>
          <p:cNvSpPr txBox="1"/>
          <p:nvPr/>
        </p:nvSpPr>
        <p:spPr>
          <a:xfrm>
            <a:off x="3564836" y="1246384"/>
            <a:ext cx="4743236" cy="1892826"/>
          </a:xfrm>
          <a:prstGeom prst="rect">
            <a:avLst/>
          </a:prstGeom>
          <a:noFill/>
        </p:spPr>
        <p:txBody>
          <a:bodyPr wrap="square" rtlCol="0">
            <a:spAutoFit/>
          </a:bodyPr>
          <a:lstStyle/>
          <a:p>
            <a:pPr marL="285750" lvl="0" indent="-285750" algn="just">
              <a:spcAft>
                <a:spcPts val="600"/>
              </a:spcAft>
              <a:buClr>
                <a:schemeClr val="dk1"/>
              </a:buClr>
              <a:buSzPts val="1100"/>
              <a:buFont typeface="Arial" panose="020B0604020202020204" pitchFamily="34" charset="0"/>
              <a:buChar char="•"/>
            </a:pPr>
            <a:r>
              <a:rPr lang="en-US" noProof="0" dirty="0">
                <a:solidFill>
                  <a:schemeClr val="tx1"/>
                </a:solidFill>
                <a:latin typeface="Monserrat"/>
              </a:rPr>
              <a:t>Faculty development in innovative topics in dental education is essential, as it allows educators to engage in formal and structured pedagogical experiences that enrich their teaching practice and support the regional harmonization of educational trends. </a:t>
            </a:r>
          </a:p>
          <a:p>
            <a:pPr marL="285750" lvl="0" indent="-285750" algn="just">
              <a:spcAft>
                <a:spcPts val="600"/>
              </a:spcAft>
              <a:buClr>
                <a:schemeClr val="dk1"/>
              </a:buClr>
              <a:buSzPts val="1100"/>
              <a:buFont typeface="Arial" panose="020B0604020202020204" pitchFamily="34" charset="0"/>
              <a:buChar char="•"/>
            </a:pPr>
            <a:r>
              <a:rPr lang="en-US" noProof="0" dirty="0">
                <a:solidFill>
                  <a:schemeClr val="tx1"/>
                </a:solidFill>
                <a:latin typeface="Monserrat"/>
              </a:rPr>
              <a:t>A review of the literature reveals a limited number of reports on structured dental simulation programs at a regional level in Latin America and the Caribbean.</a:t>
            </a:r>
            <a:endParaRPr lang="en-US" noProof="0" dirty="0">
              <a:latin typeface="Monserrat"/>
            </a:endParaRPr>
          </a:p>
        </p:txBody>
      </p:sp>
      <p:pic>
        <p:nvPicPr>
          <p:cNvPr id="8" name="Imagen 7" descr="Lo que la revisión de la literatura promueve – webQDA">
            <a:extLst>
              <a:ext uri="{FF2B5EF4-FFF2-40B4-BE49-F238E27FC236}">
                <a16:creationId xmlns:a16="http://schemas.microsoft.com/office/drawing/2014/main" id="{7623E94D-49CE-A14A-90F4-9A00F330630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455015" y="3216036"/>
            <a:ext cx="2760293" cy="1398070"/>
          </a:xfrm>
          <a:prstGeom prst="rect">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3" name="Imagen 12" descr="Definición, concepto y funcionamiento de un bolígrafo">
            <a:extLst>
              <a:ext uri="{FF2B5EF4-FFF2-40B4-BE49-F238E27FC236}">
                <a16:creationId xmlns:a16="http://schemas.microsoft.com/office/drawing/2014/main" id="{498AF6BE-387B-76AC-768F-88E25D7633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48556" y="79359"/>
            <a:ext cx="2417624" cy="1611749"/>
          </a:xfrm>
          <a:prstGeom prst="ellipse">
            <a:avLst/>
          </a:prstGeom>
          <a:ln>
            <a:noFill/>
          </a:ln>
          <a:effectLst>
            <a:softEdge rad="112500"/>
          </a:effectLst>
        </p:spPr>
      </p:pic>
      <p:sp>
        <p:nvSpPr>
          <p:cNvPr id="178" name="Google Shape;178;p33"/>
          <p:cNvSpPr txBox="1">
            <a:spLocks noGrp="1"/>
          </p:cNvSpPr>
          <p:nvPr>
            <p:ph type="title" idx="2"/>
          </p:nvPr>
        </p:nvSpPr>
        <p:spPr>
          <a:xfrm>
            <a:off x="720001" y="455450"/>
            <a:ext cx="3311400" cy="12041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6000" b="0" noProof="0" dirty="0">
                <a:solidFill>
                  <a:schemeClr val="tx1">
                    <a:lumMod val="90000"/>
                    <a:lumOff val="10000"/>
                  </a:schemeClr>
                </a:solidFill>
                <a:latin typeface="WEB Regular Regular" panose="02000503040000020003" pitchFamily="2" charset="77"/>
              </a:rPr>
              <a:t>#01</a:t>
            </a:r>
          </a:p>
        </p:txBody>
      </p:sp>
      <p:sp>
        <p:nvSpPr>
          <p:cNvPr id="179" name="Google Shape;179;p33"/>
          <p:cNvSpPr txBox="1">
            <a:spLocks noGrp="1"/>
          </p:cNvSpPr>
          <p:nvPr>
            <p:ph type="ctrTitle"/>
          </p:nvPr>
        </p:nvSpPr>
        <p:spPr>
          <a:xfrm>
            <a:off x="2103031" y="544129"/>
            <a:ext cx="4172400" cy="876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3200" noProof="0" dirty="0">
                <a:solidFill>
                  <a:schemeClr val="tx1">
                    <a:lumMod val="75000"/>
                    <a:lumOff val="25000"/>
                  </a:schemeClr>
                </a:solidFill>
                <a:latin typeface="WEB Regular Regular" panose="02000503040000020003" pitchFamily="2" charset="77"/>
              </a:rPr>
              <a:t>Aim</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D61B91E0-C379-AD57-FCB7-57C8170E7F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A4C17DC3-E815-8343-32D0-19FBDF88AB7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05471" y="4723869"/>
            <a:ext cx="1061317" cy="300952"/>
          </a:xfrm>
          <a:prstGeom prst="rect">
            <a:avLst/>
          </a:prstGeom>
        </p:spPr>
      </p:pic>
      <p:pic>
        <p:nvPicPr>
          <p:cNvPr id="6" name="Imagem 5" descr="Uma imagem com esboço, desenho, panorama, arte&#10;&#10;Os conteúdos gerados por IA podem estar incorretos.">
            <a:extLst>
              <a:ext uri="{FF2B5EF4-FFF2-40B4-BE49-F238E27FC236}">
                <a16:creationId xmlns:a16="http://schemas.microsoft.com/office/drawing/2014/main" id="{C4BC7C81-DE16-A6DD-4FB1-CE32320D9C61}"/>
              </a:ext>
            </a:extLst>
          </p:cNvPr>
          <p:cNvPicPr>
            <a:picLocks noChangeAspect="1"/>
          </p:cNvPicPr>
          <p:nvPr/>
        </p:nvPicPr>
        <p:blipFill>
          <a:blip r:embed="rId6" cstate="screen">
            <a:alphaModFix amt="15000"/>
            <a:extLst>
              <a:ext uri="{BEBA8EAE-BF5A-486C-A8C5-ECC9F3942E4B}">
                <a14:imgProps xmlns:a14="http://schemas.microsoft.com/office/drawing/2010/main">
                  <a14:imgLayer r:embed="rId7">
                    <a14:imgEffect>
                      <a14:colorTemperature colorTemp="1500"/>
                    </a14:imgEffect>
                    <a14:imgEffect>
                      <a14:saturation sat="33000"/>
                    </a14:imgEffect>
                  </a14:imgLayer>
                </a14:imgProps>
              </a:ext>
              <a:ext uri="{28A0092B-C50C-407E-A947-70E740481C1C}">
                <a14:useLocalDpi xmlns:a14="http://schemas.microsoft.com/office/drawing/2010/main"/>
              </a:ext>
            </a:extLst>
          </a:blip>
          <a:stretch>
            <a:fillRect/>
          </a:stretch>
        </p:blipFill>
        <p:spPr>
          <a:xfrm>
            <a:off x="959900" y="2427419"/>
            <a:ext cx="6964965" cy="2052000"/>
          </a:xfrm>
          <a:prstGeom prst="rect">
            <a:avLst/>
          </a:prstGeom>
        </p:spPr>
      </p:pic>
      <p:cxnSp>
        <p:nvCxnSpPr>
          <p:cNvPr id="7" name="Conexão Reta 6">
            <a:extLst>
              <a:ext uri="{FF2B5EF4-FFF2-40B4-BE49-F238E27FC236}">
                <a16:creationId xmlns:a16="http://schemas.microsoft.com/office/drawing/2014/main" id="{5377B63C-1D4F-C7F2-024B-3E72DC47FD3F}"/>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7" name="Google Shape;177;p33"/>
          <p:cNvSpPr txBox="1">
            <a:spLocks noGrp="1"/>
          </p:cNvSpPr>
          <p:nvPr>
            <p:ph type="subTitle" idx="1"/>
          </p:nvPr>
        </p:nvSpPr>
        <p:spPr>
          <a:xfrm>
            <a:off x="428969" y="1568058"/>
            <a:ext cx="7631180" cy="1606001"/>
          </a:xfrm>
          <a:prstGeom prst="rect">
            <a:avLst/>
          </a:prstGeom>
        </p:spPr>
        <p:txBody>
          <a:bodyPr spcFirstLastPara="1" wrap="square" lIns="91425" tIns="91425" rIns="91425" bIns="91425" anchor="t" anchorCtr="0">
            <a:noAutofit/>
          </a:bodyPr>
          <a:lstStyle/>
          <a:p>
            <a:pPr indent="0" algn="just">
              <a:spcAft>
                <a:spcPts val="600"/>
              </a:spcAft>
            </a:pPr>
            <a:r>
              <a:rPr lang="en-US" sz="1600" noProof="0" dirty="0">
                <a:solidFill>
                  <a:srgbClr val="1C1C1C"/>
                </a:solidFill>
              </a:rPr>
              <a:t>To describe the educational experience of a faculty development </a:t>
            </a:r>
            <a:r>
              <a:rPr lang="en-US" sz="1600" b="1" noProof="0" dirty="0">
                <a:solidFill>
                  <a:srgbClr val="7030A0"/>
                </a:solidFill>
              </a:rPr>
              <a:t>Diploma program in dental simulation</a:t>
            </a:r>
            <a:r>
              <a:rPr lang="en-US" sz="1600" noProof="0" dirty="0">
                <a:solidFill>
                  <a:srgbClr val="1C1C1C"/>
                </a:solidFill>
              </a:rPr>
              <a:t>, promoted by the Association for Dental Education in Latin America and the Caribbean (ADELAC), aimed at faculty members from member dental schools, from its planning and design to its implementation and evaluation.</a:t>
            </a:r>
          </a:p>
        </p:txBody>
      </p:sp>
      <p:sp>
        <p:nvSpPr>
          <p:cNvPr id="10" name="Google Shape;162;p32">
            <a:extLst>
              <a:ext uri="{FF2B5EF4-FFF2-40B4-BE49-F238E27FC236}">
                <a16:creationId xmlns:a16="http://schemas.microsoft.com/office/drawing/2014/main" id="{11E662DD-39EF-999D-97D9-822B4553F055}"/>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1000" b="1" noProof="0" dirty="0">
                <a:solidFill>
                  <a:srgbClr val="004998"/>
                </a:solidFill>
                <a:latin typeface="WEB Regular Regular" panose="02000503040000020003" pitchFamily="2" charset="77"/>
              </a:rPr>
              <a:t>August | 2026</a:t>
            </a:r>
          </a:p>
        </p:txBody>
      </p:sp>
      <p:pic>
        <p:nvPicPr>
          <p:cNvPr id="9" name="Imagen 8">
            <a:extLst>
              <a:ext uri="{FF2B5EF4-FFF2-40B4-BE49-F238E27FC236}">
                <a16:creationId xmlns:a16="http://schemas.microsoft.com/office/drawing/2014/main" id="{AADB6EE4-526F-D474-6B58-CB70BE0A81F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59900" y="3456868"/>
            <a:ext cx="2208992" cy="907003"/>
          </a:xfrm>
          <a:prstGeom prst="rect">
            <a:avLst/>
          </a:prstGeom>
        </p:spPr>
      </p:pic>
      <p:pic>
        <p:nvPicPr>
          <p:cNvPr id="12" name="Imagen 11">
            <a:extLst>
              <a:ext uri="{FF2B5EF4-FFF2-40B4-BE49-F238E27FC236}">
                <a16:creationId xmlns:a16="http://schemas.microsoft.com/office/drawing/2014/main" id="{22C727EB-CD2D-49A0-E7DC-5D7D14E3761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290397" y="3313609"/>
            <a:ext cx="1811729" cy="1019098"/>
          </a:xfrm>
          <a:prstGeom prst="rect">
            <a:avLst/>
          </a:prstGeom>
        </p:spPr>
      </p:pic>
      <p:pic>
        <p:nvPicPr>
          <p:cNvPr id="15" name="Imagen 14">
            <a:extLst>
              <a:ext uri="{FF2B5EF4-FFF2-40B4-BE49-F238E27FC236}">
                <a16:creationId xmlns:a16="http://schemas.microsoft.com/office/drawing/2014/main" id="{0A0E0F6C-8E4C-2608-9E8E-72F10D4E89B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05743" y="3890731"/>
            <a:ext cx="1554406" cy="510870"/>
          </a:xfrm>
          <a:prstGeom prst="rect">
            <a:avLst/>
          </a:prstGeom>
        </p:spPr>
      </p:pic>
      <p:pic>
        <p:nvPicPr>
          <p:cNvPr id="17" name="Imagen 16">
            <a:extLst>
              <a:ext uri="{FF2B5EF4-FFF2-40B4-BE49-F238E27FC236}">
                <a16:creationId xmlns:a16="http://schemas.microsoft.com/office/drawing/2014/main" id="{72D943C6-501B-25BE-43FE-9A737A430A6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458244" y="3352517"/>
            <a:ext cx="1488464" cy="453106"/>
          </a:xfrm>
          <a:prstGeom prst="rect">
            <a:avLst/>
          </a:prstGeom>
        </p:spPr>
      </p:pic>
      <p:pic>
        <p:nvPicPr>
          <p:cNvPr id="21" name="Imagen 20">
            <a:extLst>
              <a:ext uri="{FF2B5EF4-FFF2-40B4-BE49-F238E27FC236}">
                <a16:creationId xmlns:a16="http://schemas.microsoft.com/office/drawing/2014/main" id="{C4B3983F-8764-655B-A169-494B6295386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102127" y="3234245"/>
            <a:ext cx="1225720" cy="12257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974812C5-9803-2AFD-3332-49C463DAEE48}"/>
            </a:ext>
          </a:extLst>
        </p:cNvPr>
        <p:cNvGrpSpPr/>
        <p:nvPr/>
      </p:nvGrpSpPr>
      <p:grpSpPr>
        <a:xfrm>
          <a:off x="0" y="0"/>
          <a:ext cx="0" cy="0"/>
          <a:chOff x="0" y="0"/>
          <a:chExt cx="0" cy="0"/>
        </a:xfrm>
      </p:grpSpPr>
      <p:pic>
        <p:nvPicPr>
          <p:cNvPr id="9" name="Imagen 8" descr="Instructional design principles and practices | Foundations of Education  Class Notes | Fiveable">
            <a:extLst>
              <a:ext uri="{FF2B5EF4-FFF2-40B4-BE49-F238E27FC236}">
                <a16:creationId xmlns:a16="http://schemas.microsoft.com/office/drawing/2014/main" id="{CAB5EA55-B016-CCDB-0193-139E4107C0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23120" y="967240"/>
            <a:ext cx="3651301" cy="2745607"/>
          </a:xfrm>
          <a:prstGeom prst="rect">
            <a:avLst/>
          </a:prstGeom>
        </p:spPr>
      </p:pic>
      <p:sp>
        <p:nvSpPr>
          <p:cNvPr id="177" name="Google Shape;177;p33">
            <a:extLst>
              <a:ext uri="{FF2B5EF4-FFF2-40B4-BE49-F238E27FC236}">
                <a16:creationId xmlns:a16="http://schemas.microsoft.com/office/drawing/2014/main" id="{251D31DD-8A31-2050-06BA-57753E299FAF}"/>
              </a:ext>
            </a:extLst>
          </p:cNvPr>
          <p:cNvSpPr txBox="1">
            <a:spLocks noGrp="1"/>
          </p:cNvSpPr>
          <p:nvPr>
            <p:ph type="subTitle" idx="1"/>
          </p:nvPr>
        </p:nvSpPr>
        <p:spPr>
          <a:xfrm>
            <a:off x="349770" y="1217030"/>
            <a:ext cx="4554739" cy="3403329"/>
          </a:xfrm>
          <a:prstGeom prst="rect">
            <a:avLst/>
          </a:prstGeom>
        </p:spPr>
        <p:txBody>
          <a:bodyPr spcFirstLastPara="1" wrap="square" lIns="91425" tIns="91425" rIns="91425" bIns="91425" anchor="t" anchorCtr="0">
            <a:noAutofit/>
          </a:bodyPr>
          <a:lstStyle/>
          <a:p>
            <a:pPr indent="0" algn="just">
              <a:spcAft>
                <a:spcPts val="600"/>
              </a:spcAft>
            </a:pPr>
            <a:r>
              <a:rPr lang="en-US" sz="1400" noProof="0" dirty="0">
                <a:solidFill>
                  <a:srgbClr val="1C1C1C"/>
                </a:solidFill>
              </a:rPr>
              <a:t>An educational design study using a hybrid model was conducted, encompassing the phases of planning, design, development, implementation, and evaluation. </a:t>
            </a:r>
          </a:p>
          <a:p>
            <a:pPr indent="0" algn="just">
              <a:spcAft>
                <a:spcPts val="600"/>
              </a:spcAft>
            </a:pPr>
            <a:endParaRPr lang="en-US" sz="1400" noProof="0" dirty="0">
              <a:solidFill>
                <a:srgbClr val="1C1C1C"/>
              </a:solidFill>
            </a:endParaRPr>
          </a:p>
          <a:p>
            <a:pPr indent="0" algn="just">
              <a:spcAft>
                <a:spcPts val="600"/>
              </a:spcAft>
            </a:pPr>
            <a:endParaRPr lang="en-US" sz="1400" noProof="0" dirty="0">
              <a:solidFill>
                <a:srgbClr val="1C1C1C"/>
              </a:solidFill>
            </a:endParaRPr>
          </a:p>
        </p:txBody>
      </p:sp>
      <p:sp>
        <p:nvSpPr>
          <p:cNvPr id="178" name="Google Shape;178;p33">
            <a:extLst>
              <a:ext uri="{FF2B5EF4-FFF2-40B4-BE49-F238E27FC236}">
                <a16:creationId xmlns:a16="http://schemas.microsoft.com/office/drawing/2014/main" id="{5A1FE347-5149-6EA8-1D88-BF79278BB662}"/>
              </a:ext>
            </a:extLst>
          </p:cNvPr>
          <p:cNvSpPr txBox="1">
            <a:spLocks noGrp="1"/>
          </p:cNvSpPr>
          <p:nvPr>
            <p:ph type="title" idx="2"/>
          </p:nvPr>
        </p:nvSpPr>
        <p:spPr>
          <a:xfrm>
            <a:off x="720001" y="150650"/>
            <a:ext cx="3311400" cy="12041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6000" b="0" noProof="0" dirty="0">
                <a:solidFill>
                  <a:schemeClr val="tx1">
                    <a:lumMod val="90000"/>
                    <a:lumOff val="10000"/>
                  </a:schemeClr>
                </a:solidFill>
                <a:latin typeface="WEB Regular Regular" panose="02000503040000020003" pitchFamily="2" charset="77"/>
              </a:rPr>
              <a:t>#02</a:t>
            </a:r>
          </a:p>
        </p:txBody>
      </p:sp>
      <p:sp>
        <p:nvSpPr>
          <p:cNvPr id="179" name="Google Shape;179;p33">
            <a:extLst>
              <a:ext uri="{FF2B5EF4-FFF2-40B4-BE49-F238E27FC236}">
                <a16:creationId xmlns:a16="http://schemas.microsoft.com/office/drawing/2014/main" id="{DF0DFC75-9A83-E0D1-E21D-83115AF1B9D5}"/>
              </a:ext>
            </a:extLst>
          </p:cNvPr>
          <p:cNvSpPr txBox="1">
            <a:spLocks noGrp="1"/>
          </p:cNvSpPr>
          <p:nvPr>
            <p:ph type="ctrTitle"/>
          </p:nvPr>
        </p:nvSpPr>
        <p:spPr>
          <a:xfrm>
            <a:off x="2137321" y="202236"/>
            <a:ext cx="4172400" cy="876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3200" noProof="0" dirty="0">
                <a:solidFill>
                  <a:schemeClr val="tx1">
                    <a:lumMod val="75000"/>
                    <a:lumOff val="25000"/>
                  </a:schemeClr>
                </a:solidFill>
                <a:latin typeface="WEB Regular Regular" panose="02000503040000020003" pitchFamily="2" charset="77"/>
              </a:rPr>
              <a:t>Materials and Method</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E6652007-A694-92E3-143B-7DDBA1A3FE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4B72F27D-B484-34BC-EEB3-584618130D0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07861CE2-87D4-6A71-8F88-DD12E6A43838}"/>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Google Shape;162;p32">
            <a:extLst>
              <a:ext uri="{FF2B5EF4-FFF2-40B4-BE49-F238E27FC236}">
                <a16:creationId xmlns:a16="http://schemas.microsoft.com/office/drawing/2014/main" id="{88868630-5227-31C7-E336-D5B3B7877CB0}"/>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1000" b="1" noProof="0" dirty="0">
                <a:solidFill>
                  <a:srgbClr val="004998"/>
                </a:solidFill>
                <a:latin typeface="WEB Regular Regular" panose="02000503040000020003" pitchFamily="2" charset="77"/>
              </a:rPr>
              <a:t>August | 2026</a:t>
            </a:r>
          </a:p>
        </p:txBody>
      </p:sp>
      <p:pic>
        <p:nvPicPr>
          <p:cNvPr id="2" name="Imagen 1" descr="StylemixThemes | Blog">
            <a:extLst>
              <a:ext uri="{FF2B5EF4-FFF2-40B4-BE49-F238E27FC236}">
                <a16:creationId xmlns:a16="http://schemas.microsoft.com/office/drawing/2014/main" id="{0B6AE6D4-ED99-F3F7-C1B4-50ADDA22F683}"/>
              </a:ext>
            </a:extLst>
          </p:cNvPr>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900106" y="1865143"/>
            <a:ext cx="1658237" cy="1090946"/>
          </a:xfrm>
          <a:prstGeom prst="rect">
            <a:avLst/>
          </a:prstGeom>
        </p:spPr>
      </p:pic>
      <p:grpSp>
        <p:nvGrpSpPr>
          <p:cNvPr id="10" name="Grupo 9">
            <a:extLst>
              <a:ext uri="{FF2B5EF4-FFF2-40B4-BE49-F238E27FC236}">
                <a16:creationId xmlns:a16="http://schemas.microsoft.com/office/drawing/2014/main" id="{84A1A506-B8CF-ABEB-994C-78C6D479779B}"/>
              </a:ext>
            </a:extLst>
          </p:cNvPr>
          <p:cNvGrpSpPr/>
          <p:nvPr/>
        </p:nvGrpSpPr>
        <p:grpSpPr>
          <a:xfrm>
            <a:off x="905238" y="2271309"/>
            <a:ext cx="1932991" cy="1086777"/>
            <a:chOff x="3505118" y="3120887"/>
            <a:chExt cx="2133763" cy="1392371"/>
          </a:xfrm>
        </p:grpSpPr>
        <p:pic>
          <p:nvPicPr>
            <p:cNvPr id="6" name="Imagen 5">
              <a:extLst>
                <a:ext uri="{FF2B5EF4-FFF2-40B4-BE49-F238E27FC236}">
                  <a16:creationId xmlns:a16="http://schemas.microsoft.com/office/drawing/2014/main" id="{407508A0-4F0C-C61E-3B80-9A873E74B67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505118" y="3120887"/>
              <a:ext cx="2133763" cy="1392371"/>
            </a:xfrm>
            <a:prstGeom prst="rect">
              <a:avLst/>
            </a:prstGeom>
            <a:ln>
              <a:noFill/>
            </a:ln>
            <a:effectLst>
              <a:outerShdw blurRad="292100" dist="139700" dir="2700000" algn="tl" rotWithShape="0">
                <a:srgbClr val="333333">
                  <a:alpha val="65000"/>
                </a:srgbClr>
              </a:outerShdw>
            </a:effectLst>
          </p:spPr>
        </p:pic>
        <p:pic>
          <p:nvPicPr>
            <p:cNvPr id="8" name="Picture 2" descr="Moodle logo">
              <a:extLst>
                <a:ext uri="{FF2B5EF4-FFF2-40B4-BE49-F238E27FC236}">
                  <a16:creationId xmlns:a16="http://schemas.microsoft.com/office/drawing/2014/main" id="{DE69CEFC-CD0A-8E06-85C7-0FDA7854D784}"/>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678015" y="3445658"/>
              <a:ext cx="848140" cy="3449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pic>
        <p:nvPicPr>
          <p:cNvPr id="13" name="Imagen 12" descr="Interfaz de usuario gráfica&#10;&#10;El contenido generado por IA puede ser incorrecto.">
            <a:extLst>
              <a:ext uri="{FF2B5EF4-FFF2-40B4-BE49-F238E27FC236}">
                <a16:creationId xmlns:a16="http://schemas.microsoft.com/office/drawing/2014/main" id="{04FDCFEE-807D-1126-A86A-8ECCEB57D88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544275" y="2992697"/>
            <a:ext cx="1932991" cy="1086777"/>
          </a:xfrm>
          <a:prstGeom prst="rect">
            <a:avLst/>
          </a:prstGeom>
          <a:ln>
            <a:noFill/>
          </a:ln>
          <a:effectLst>
            <a:outerShdw blurRad="292100" dist="139700" dir="2700000" algn="tl" rotWithShape="0">
              <a:srgbClr val="333333">
                <a:alpha val="65000"/>
              </a:srgbClr>
            </a:outerShdw>
          </a:effectLst>
        </p:spPr>
      </p:pic>
      <p:pic>
        <p:nvPicPr>
          <p:cNvPr id="16" name="Imagen 15">
            <a:extLst>
              <a:ext uri="{FF2B5EF4-FFF2-40B4-BE49-F238E27FC236}">
                <a16:creationId xmlns:a16="http://schemas.microsoft.com/office/drawing/2014/main" id="{70765AA0-7883-BE02-C9D3-E1A6CF16AB71}"/>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4333681" y="3586840"/>
            <a:ext cx="1614298" cy="967070"/>
          </a:xfrm>
          <a:prstGeom prst="rect">
            <a:avLst/>
          </a:prstGeom>
          <a:ln>
            <a:noFill/>
          </a:ln>
          <a:effectLst>
            <a:outerShdw blurRad="292100" dist="139700" dir="2700000" algn="tl" rotWithShape="0">
              <a:srgbClr val="333333">
                <a:alpha val="65000"/>
              </a:srgbClr>
            </a:outerShdw>
          </a:effectLst>
        </p:spPr>
      </p:pic>
      <p:pic>
        <p:nvPicPr>
          <p:cNvPr id="18" name="Imagen 17">
            <a:extLst>
              <a:ext uri="{FF2B5EF4-FFF2-40B4-BE49-F238E27FC236}">
                <a16:creationId xmlns:a16="http://schemas.microsoft.com/office/drawing/2014/main" id="{8FC498A8-5627-8954-F038-B4CCA63F925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143441" y="3752218"/>
            <a:ext cx="600471" cy="337921"/>
          </a:xfrm>
          <a:prstGeom prst="rect">
            <a:avLst/>
          </a:prstGeom>
        </p:spPr>
      </p:pic>
      <p:pic>
        <p:nvPicPr>
          <p:cNvPr id="20" name="Imagen 19">
            <a:extLst>
              <a:ext uri="{FF2B5EF4-FFF2-40B4-BE49-F238E27FC236}">
                <a16:creationId xmlns:a16="http://schemas.microsoft.com/office/drawing/2014/main" id="{BD34F4ED-138B-38F3-6CF7-2AFEA3343EB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106806" y="4121118"/>
            <a:ext cx="1088179" cy="331255"/>
          </a:xfrm>
          <a:prstGeom prst="rect">
            <a:avLst/>
          </a:prstGeom>
        </p:spPr>
      </p:pic>
      <p:pic>
        <p:nvPicPr>
          <p:cNvPr id="21" name="Imagen 20" descr="Mapa De Colombia Con Las Provincias, Lleno De Un Gradiente Lineal, Se  Destaca Bogotá. Ilustraciones svg, vectoriales, clip art vectorizado libre  de derechos. Image 66897515">
            <a:extLst>
              <a:ext uri="{FF2B5EF4-FFF2-40B4-BE49-F238E27FC236}">
                <a16:creationId xmlns:a16="http://schemas.microsoft.com/office/drawing/2014/main" id="{463AA097-577E-8B50-1677-02A7D743BF83}"/>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7254714" y="3712847"/>
            <a:ext cx="645727" cy="864813"/>
          </a:xfrm>
          <a:prstGeom prst="rect">
            <a:avLst/>
          </a:prstGeom>
        </p:spPr>
      </p:pic>
    </p:spTree>
    <p:extLst>
      <p:ext uri="{BB962C8B-B14F-4D97-AF65-F5344CB8AC3E}">
        <p14:creationId xmlns:p14="http://schemas.microsoft.com/office/powerpoint/2010/main" val="14610677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5E07E943-DAD5-0BDC-CA11-7517E9AA9D3A}"/>
            </a:ext>
          </a:extLst>
        </p:cNvPr>
        <p:cNvGrpSpPr/>
        <p:nvPr/>
      </p:nvGrpSpPr>
      <p:grpSpPr>
        <a:xfrm>
          <a:off x="0" y="0"/>
          <a:ext cx="0" cy="0"/>
          <a:chOff x="0" y="0"/>
          <a:chExt cx="0" cy="0"/>
        </a:xfrm>
      </p:grpSpPr>
      <p:sp>
        <p:nvSpPr>
          <p:cNvPr id="177" name="Google Shape;177;p33">
            <a:extLst>
              <a:ext uri="{FF2B5EF4-FFF2-40B4-BE49-F238E27FC236}">
                <a16:creationId xmlns:a16="http://schemas.microsoft.com/office/drawing/2014/main" id="{33950140-7077-9D29-166B-14A5F7C40DC2}"/>
              </a:ext>
            </a:extLst>
          </p:cNvPr>
          <p:cNvSpPr txBox="1">
            <a:spLocks noGrp="1"/>
          </p:cNvSpPr>
          <p:nvPr>
            <p:ph type="subTitle" idx="1"/>
          </p:nvPr>
        </p:nvSpPr>
        <p:spPr>
          <a:xfrm>
            <a:off x="283507" y="752735"/>
            <a:ext cx="5587205" cy="2825779"/>
          </a:xfrm>
          <a:prstGeom prst="rect">
            <a:avLst/>
          </a:prstGeom>
        </p:spPr>
        <p:txBody>
          <a:bodyPr spcFirstLastPara="1" wrap="square" lIns="91425" tIns="91425" rIns="91425" bIns="91425" anchor="t" anchorCtr="0">
            <a:noAutofit/>
          </a:bodyPr>
          <a:lstStyle/>
          <a:p>
            <a:pPr indent="0" algn="just">
              <a:spcAft>
                <a:spcPts val="600"/>
              </a:spcAft>
            </a:pPr>
            <a:endParaRPr lang="en-US" sz="1400" noProof="0" dirty="0">
              <a:solidFill>
                <a:srgbClr val="1C1C1C"/>
              </a:solidFill>
            </a:endParaRPr>
          </a:p>
          <a:p>
            <a:pPr indent="0" algn="just">
              <a:spcAft>
                <a:spcPts val="600"/>
              </a:spcAft>
            </a:pPr>
            <a:endParaRPr lang="en-US" sz="1400" noProof="0" dirty="0">
              <a:solidFill>
                <a:srgbClr val="1C1C1C"/>
              </a:solidFill>
            </a:endParaRPr>
          </a:p>
          <a:p>
            <a:pPr indent="0" algn="just">
              <a:spcAft>
                <a:spcPts val="600"/>
              </a:spcAft>
            </a:pPr>
            <a:r>
              <a:rPr lang="en-US" sz="1400" noProof="0" dirty="0">
                <a:solidFill>
                  <a:srgbClr val="1C1C1C"/>
                </a:solidFill>
              </a:rPr>
              <a:t>Various pedagogical elements were considered during the planning and design stages; active learning strategies were applied in the virtual component, while experiential and situated learning approaches were used in the face-to-face component.</a:t>
            </a:r>
          </a:p>
        </p:txBody>
      </p:sp>
      <p:sp>
        <p:nvSpPr>
          <p:cNvPr id="178" name="Google Shape;178;p33">
            <a:extLst>
              <a:ext uri="{FF2B5EF4-FFF2-40B4-BE49-F238E27FC236}">
                <a16:creationId xmlns:a16="http://schemas.microsoft.com/office/drawing/2014/main" id="{2252E14F-F833-DD86-9FB6-340E57CE4E85}"/>
              </a:ext>
            </a:extLst>
          </p:cNvPr>
          <p:cNvSpPr txBox="1">
            <a:spLocks noGrp="1"/>
          </p:cNvSpPr>
          <p:nvPr>
            <p:ph type="title" idx="2"/>
          </p:nvPr>
        </p:nvSpPr>
        <p:spPr>
          <a:xfrm>
            <a:off x="720001" y="150650"/>
            <a:ext cx="3311400" cy="12041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6000" b="0" noProof="0" dirty="0">
                <a:solidFill>
                  <a:schemeClr val="tx1">
                    <a:lumMod val="90000"/>
                    <a:lumOff val="10000"/>
                  </a:schemeClr>
                </a:solidFill>
                <a:latin typeface="WEB Regular Regular" panose="02000503040000020003" pitchFamily="2" charset="77"/>
              </a:rPr>
              <a:t>#02</a:t>
            </a:r>
          </a:p>
        </p:txBody>
      </p:sp>
      <p:sp>
        <p:nvSpPr>
          <p:cNvPr id="179" name="Google Shape;179;p33">
            <a:extLst>
              <a:ext uri="{FF2B5EF4-FFF2-40B4-BE49-F238E27FC236}">
                <a16:creationId xmlns:a16="http://schemas.microsoft.com/office/drawing/2014/main" id="{BF142000-13FA-0B2B-2FB4-1AF61114FC2A}"/>
              </a:ext>
            </a:extLst>
          </p:cNvPr>
          <p:cNvSpPr txBox="1">
            <a:spLocks noGrp="1"/>
          </p:cNvSpPr>
          <p:nvPr>
            <p:ph type="ctrTitle"/>
          </p:nvPr>
        </p:nvSpPr>
        <p:spPr>
          <a:xfrm>
            <a:off x="2137321" y="202236"/>
            <a:ext cx="4172400" cy="876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3200" noProof="0" dirty="0">
                <a:solidFill>
                  <a:schemeClr val="tx1">
                    <a:lumMod val="75000"/>
                    <a:lumOff val="25000"/>
                  </a:schemeClr>
                </a:solidFill>
                <a:latin typeface="WEB Regular Regular" panose="02000503040000020003" pitchFamily="2" charset="77"/>
              </a:rPr>
              <a:t>Materials and Method</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FF63A9AA-79F6-1C9A-0C6B-365977BE0CA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382A84E7-394F-EE0F-80C1-20C5284E133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A317508F-ABBF-B21C-E4B0-0A2B97DFCC08}"/>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Google Shape;162;p32">
            <a:extLst>
              <a:ext uri="{FF2B5EF4-FFF2-40B4-BE49-F238E27FC236}">
                <a16:creationId xmlns:a16="http://schemas.microsoft.com/office/drawing/2014/main" id="{266BB9A8-13C4-C2EF-5CA1-782AF27B80F7}"/>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1000" b="1" noProof="0" dirty="0">
                <a:solidFill>
                  <a:srgbClr val="004998"/>
                </a:solidFill>
                <a:latin typeface="WEB Regular Regular" panose="02000503040000020003" pitchFamily="2" charset="77"/>
              </a:rPr>
              <a:t>August | 2026</a:t>
            </a:r>
          </a:p>
        </p:txBody>
      </p:sp>
      <p:pic>
        <p:nvPicPr>
          <p:cNvPr id="14" name="Diplo Simulacion ADELAC MESH presencial">
            <a:hlinkClick r:id="" action="ppaction://media"/>
            <a:extLst>
              <a:ext uri="{FF2B5EF4-FFF2-40B4-BE49-F238E27FC236}">
                <a16:creationId xmlns:a16="http://schemas.microsoft.com/office/drawing/2014/main" id="{EC0E5F4F-450A-866F-8CE6-0C90CB503C0E}"/>
              </a:ext>
            </a:extLst>
          </p:cNvPr>
          <p:cNvPicPr>
            <a:picLocks noChangeAspect="1"/>
          </p:cNvPicPr>
          <p:nvPr>
            <a:videoFile r:link="rId2"/>
            <p:extLst>
              <p:ext uri="{DAA4B4D4-6D71-4841-9C94-3DE7FCFB9230}">
                <p14:media xmlns:p14="http://schemas.microsoft.com/office/powerpoint/2010/main" r:embed="rId1"/>
              </p:ext>
            </p:extLst>
          </p:nvPr>
        </p:nvPicPr>
        <p:blipFill>
          <a:blip r:embed="rId9"/>
          <a:srcRect t="20815" b="13501"/>
          <a:stretch>
            <a:fillRect/>
          </a:stretch>
        </p:blipFill>
        <p:spPr>
          <a:xfrm>
            <a:off x="6066893" y="1450274"/>
            <a:ext cx="2613342" cy="3050776"/>
          </a:xfrm>
          <a:prstGeom prst="rect">
            <a:avLst/>
          </a:prstGeom>
        </p:spPr>
      </p:pic>
      <p:pic>
        <p:nvPicPr>
          <p:cNvPr id="11" name="video AV Diplo Simulación 2025">
            <a:hlinkClick r:id="" action="ppaction://media"/>
            <a:extLst>
              <a:ext uri="{FF2B5EF4-FFF2-40B4-BE49-F238E27FC236}">
                <a16:creationId xmlns:a16="http://schemas.microsoft.com/office/drawing/2014/main" id="{C8DDD109-0EA9-84D3-E4DA-62EE5046D82D}"/>
              </a:ext>
            </a:extLst>
          </p:cNvPr>
          <p:cNvPicPr>
            <a:picLocks noChangeAspect="1"/>
          </p:cNvPicPr>
          <p:nvPr>
            <a:videoFile r:link="rId4"/>
            <p:extLst>
              <p:ext uri="{DAA4B4D4-6D71-4841-9C94-3DE7FCFB9230}">
                <p14:media xmlns:p14="http://schemas.microsoft.com/office/powerpoint/2010/main" r:embed="rId3"/>
              </p:ext>
            </p:extLst>
          </p:nvPr>
        </p:nvPicPr>
        <p:blipFill>
          <a:blip r:embed="rId10"/>
          <a:srcRect l="8503" t="5299" r="8213" b="15458"/>
          <a:stretch>
            <a:fillRect/>
          </a:stretch>
        </p:blipFill>
        <p:spPr>
          <a:xfrm>
            <a:off x="1591294" y="2571750"/>
            <a:ext cx="3564365" cy="1907669"/>
          </a:xfrm>
          <a:prstGeom prst="rect">
            <a:avLst/>
          </a:prstGeom>
        </p:spPr>
      </p:pic>
      <p:sp>
        <p:nvSpPr>
          <p:cNvPr id="13" name="Botón de acción: ir hacia delante o siguiente 12">
            <a:hlinkClick r:id="" action="ppaction://hlinkshowjump?jump=nextslide" highlightClick="1"/>
            <a:extLst>
              <a:ext uri="{FF2B5EF4-FFF2-40B4-BE49-F238E27FC236}">
                <a16:creationId xmlns:a16="http://schemas.microsoft.com/office/drawing/2014/main" id="{6C7308F5-0F4C-CD4C-B43F-1B82A43D289B}"/>
              </a:ext>
            </a:extLst>
          </p:cNvPr>
          <p:cNvSpPr/>
          <p:nvPr/>
        </p:nvSpPr>
        <p:spPr>
          <a:xfrm>
            <a:off x="1221646" y="2695874"/>
            <a:ext cx="271557" cy="305457"/>
          </a:xfrm>
          <a:prstGeom prst="actionButtonForwardNex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MX"/>
          </a:p>
        </p:txBody>
      </p:sp>
      <p:sp>
        <p:nvSpPr>
          <p:cNvPr id="16" name="Botón de acción: ir hacia delante o siguiente 15">
            <a:hlinkClick r:id="" action="ppaction://hlinkshowjump?jump=nextslide" highlightClick="1"/>
            <a:extLst>
              <a:ext uri="{FF2B5EF4-FFF2-40B4-BE49-F238E27FC236}">
                <a16:creationId xmlns:a16="http://schemas.microsoft.com/office/drawing/2014/main" id="{ACBE5425-A7BD-220C-E2F2-6EEEC8F0D58B}"/>
              </a:ext>
            </a:extLst>
          </p:cNvPr>
          <p:cNvSpPr/>
          <p:nvPr/>
        </p:nvSpPr>
        <p:spPr>
          <a:xfrm>
            <a:off x="5731873" y="4145854"/>
            <a:ext cx="271557" cy="305457"/>
          </a:xfrm>
          <a:prstGeom prst="actionButtonForwardNex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MX"/>
          </a:p>
        </p:txBody>
      </p:sp>
    </p:spTree>
    <p:extLst>
      <p:ext uri="{BB962C8B-B14F-4D97-AF65-F5344CB8AC3E}">
        <p14:creationId xmlns:p14="http://schemas.microsoft.com/office/powerpoint/2010/main" val="37590125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175"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799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4"/>
                                        </p:tgtEl>
                                      </p:cBhvr>
                                    </p:cmd>
                                  </p:childTnLst>
                                </p:cTn>
                              </p:par>
                            </p:childTnLst>
                          </p:cTn>
                        </p:par>
                      </p:childTnLst>
                    </p:cTn>
                  </p:par>
                </p:childTnLst>
              </p:cTn>
              <p:nextCondLst>
                <p:cond evt="onClick" delay="0">
                  <p:tgtEl>
                    <p:spTgt spid="14"/>
                  </p:tgtEl>
                </p:cond>
              </p:nextCondLst>
            </p:seq>
            <p:video>
              <p:cMediaNode vol="80000">
                <p:cTn id="16" fill="hold" display="0">
                  <p:stCondLst>
                    <p:cond delay="indefinite"/>
                  </p:stCondLst>
                </p:cTn>
                <p:tgtEl>
                  <p:spTgt spid="14"/>
                </p:tgtEl>
              </p:cMediaNode>
            </p:video>
            <p:video>
              <p:cMediaNode vol="80000">
                <p:cTn id="17" fill="hold" display="0">
                  <p:stCondLst>
                    <p:cond delay="indefinite"/>
                  </p:stCondLst>
                </p:cTn>
                <p:tgtEl>
                  <p:spTgt spid="11"/>
                </p:tgtEl>
              </p:cMediaNode>
            </p:video>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6D3DC699-3D55-0640-EE11-067286913C72}"/>
            </a:ext>
          </a:extLst>
        </p:cNvPr>
        <p:cNvGrpSpPr/>
        <p:nvPr/>
      </p:nvGrpSpPr>
      <p:grpSpPr>
        <a:xfrm>
          <a:off x="0" y="0"/>
          <a:ext cx="0" cy="0"/>
          <a:chOff x="0" y="0"/>
          <a:chExt cx="0" cy="0"/>
        </a:xfrm>
      </p:grpSpPr>
      <p:sp>
        <p:nvSpPr>
          <p:cNvPr id="177" name="Google Shape;177;p33">
            <a:extLst>
              <a:ext uri="{FF2B5EF4-FFF2-40B4-BE49-F238E27FC236}">
                <a16:creationId xmlns:a16="http://schemas.microsoft.com/office/drawing/2014/main" id="{CEE1EB2E-09D7-B6AC-7D4D-E18D59232095}"/>
              </a:ext>
            </a:extLst>
          </p:cNvPr>
          <p:cNvSpPr txBox="1">
            <a:spLocks noGrp="1"/>
          </p:cNvSpPr>
          <p:nvPr>
            <p:ph type="subTitle" idx="1"/>
          </p:nvPr>
        </p:nvSpPr>
        <p:spPr>
          <a:xfrm>
            <a:off x="389525" y="1289657"/>
            <a:ext cx="7979229" cy="3403329"/>
          </a:xfrm>
          <a:prstGeom prst="rect">
            <a:avLst/>
          </a:prstGeom>
        </p:spPr>
        <p:txBody>
          <a:bodyPr spcFirstLastPara="1" wrap="square" lIns="91425" tIns="91425" rIns="91425" bIns="91425" anchor="t" anchorCtr="0">
            <a:noAutofit/>
          </a:bodyPr>
          <a:lstStyle/>
          <a:p>
            <a:pPr indent="0" algn="just">
              <a:spcAft>
                <a:spcPts val="600"/>
              </a:spcAft>
            </a:pPr>
            <a:r>
              <a:rPr lang="en-US" sz="1400" noProof="0" dirty="0">
                <a:solidFill>
                  <a:srgbClr val="1C1C1C"/>
                </a:solidFill>
              </a:rPr>
              <a:t>The diploma program consisted of five modules, totaling 130 hours of virtual and presential work delivered over a five-month period. Weekly synchronous virtual sessions were conducted, and face-to-face sessions took place at the facilities of Universidad CES in Medellín, Colombia.</a:t>
            </a:r>
          </a:p>
          <a:p>
            <a:pPr indent="0" algn="just">
              <a:spcAft>
                <a:spcPts val="600"/>
              </a:spcAft>
            </a:pPr>
            <a:endParaRPr lang="en-US" sz="1400" noProof="0" dirty="0">
              <a:solidFill>
                <a:srgbClr val="1C1C1C"/>
              </a:solidFill>
            </a:endParaRPr>
          </a:p>
        </p:txBody>
      </p:sp>
      <p:sp>
        <p:nvSpPr>
          <p:cNvPr id="178" name="Google Shape;178;p33">
            <a:extLst>
              <a:ext uri="{FF2B5EF4-FFF2-40B4-BE49-F238E27FC236}">
                <a16:creationId xmlns:a16="http://schemas.microsoft.com/office/drawing/2014/main" id="{1CB538A4-67C7-F95A-3128-5F720366F259}"/>
              </a:ext>
            </a:extLst>
          </p:cNvPr>
          <p:cNvSpPr txBox="1">
            <a:spLocks noGrp="1"/>
          </p:cNvSpPr>
          <p:nvPr>
            <p:ph type="title" idx="2"/>
          </p:nvPr>
        </p:nvSpPr>
        <p:spPr>
          <a:xfrm>
            <a:off x="720001" y="150650"/>
            <a:ext cx="3311400" cy="12041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6000" b="0" noProof="0" dirty="0">
                <a:solidFill>
                  <a:schemeClr val="tx1">
                    <a:lumMod val="90000"/>
                    <a:lumOff val="10000"/>
                  </a:schemeClr>
                </a:solidFill>
                <a:latin typeface="WEB Regular Regular" panose="02000503040000020003" pitchFamily="2" charset="77"/>
              </a:rPr>
              <a:t>#02</a:t>
            </a:r>
          </a:p>
        </p:txBody>
      </p:sp>
      <p:sp>
        <p:nvSpPr>
          <p:cNvPr id="179" name="Google Shape;179;p33">
            <a:extLst>
              <a:ext uri="{FF2B5EF4-FFF2-40B4-BE49-F238E27FC236}">
                <a16:creationId xmlns:a16="http://schemas.microsoft.com/office/drawing/2014/main" id="{27B815E2-4292-F180-23EC-4A929A35F8E4}"/>
              </a:ext>
            </a:extLst>
          </p:cNvPr>
          <p:cNvSpPr txBox="1">
            <a:spLocks noGrp="1"/>
          </p:cNvSpPr>
          <p:nvPr>
            <p:ph type="ctrTitle"/>
          </p:nvPr>
        </p:nvSpPr>
        <p:spPr>
          <a:xfrm>
            <a:off x="2137321" y="202236"/>
            <a:ext cx="4172400" cy="876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3200" noProof="0" dirty="0">
                <a:solidFill>
                  <a:schemeClr val="tx1">
                    <a:lumMod val="75000"/>
                    <a:lumOff val="25000"/>
                  </a:schemeClr>
                </a:solidFill>
                <a:latin typeface="WEB Regular Regular" panose="02000503040000020003" pitchFamily="2" charset="77"/>
              </a:rPr>
              <a:t>Materials and Method</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22788B1C-B4BD-F9B3-CC32-339C9B182B5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588A8F93-F50E-AD14-A228-D9E8B3F17DB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05471" y="4723869"/>
            <a:ext cx="1061317" cy="300952"/>
          </a:xfrm>
          <a:prstGeom prst="rect">
            <a:avLst/>
          </a:prstGeom>
        </p:spPr>
      </p:pic>
      <p:cxnSp>
        <p:nvCxnSpPr>
          <p:cNvPr id="7" name="Conexão Reta 6">
            <a:extLst>
              <a:ext uri="{FF2B5EF4-FFF2-40B4-BE49-F238E27FC236}">
                <a16:creationId xmlns:a16="http://schemas.microsoft.com/office/drawing/2014/main" id="{D81D4A57-ABF6-446C-ED20-12837BC15A78}"/>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Google Shape;162;p32">
            <a:extLst>
              <a:ext uri="{FF2B5EF4-FFF2-40B4-BE49-F238E27FC236}">
                <a16:creationId xmlns:a16="http://schemas.microsoft.com/office/drawing/2014/main" id="{F62F29EA-C00B-93AF-AC17-676BBAA70803}"/>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1000" b="1" noProof="0" dirty="0">
                <a:solidFill>
                  <a:srgbClr val="004998"/>
                </a:solidFill>
                <a:latin typeface="WEB Regular Regular" panose="02000503040000020003" pitchFamily="2" charset="77"/>
              </a:rPr>
              <a:t>August | 2026</a:t>
            </a:r>
          </a:p>
        </p:txBody>
      </p:sp>
      <p:pic>
        <p:nvPicPr>
          <p:cNvPr id="8" name="WhatsApp Video 2026-08-06 at 08.24.22">
            <a:hlinkClick r:id="" action="ppaction://media"/>
            <a:extLst>
              <a:ext uri="{FF2B5EF4-FFF2-40B4-BE49-F238E27FC236}">
                <a16:creationId xmlns:a16="http://schemas.microsoft.com/office/drawing/2014/main" id="{E7AA6C38-063B-0288-AE29-3B863F995AB8}"/>
              </a:ext>
            </a:extLst>
          </p:cNvPr>
          <p:cNvPicPr>
            <a:picLocks noChangeAspect="1"/>
          </p:cNvPicPr>
          <p:nvPr>
            <a:videoFile r:link="rId2"/>
            <p:extLst>
              <p:ext uri="{DAA4B4D4-6D71-4841-9C94-3DE7FCFB9230}">
                <p14:media xmlns:p14="http://schemas.microsoft.com/office/powerpoint/2010/main" r:embed="rId1"/>
              </p:ext>
            </p:extLst>
          </p:nvPr>
        </p:nvPicPr>
        <p:blipFill>
          <a:blip r:embed="rId7"/>
          <a:srcRect t="21182" b="30254"/>
          <a:stretch>
            <a:fillRect/>
          </a:stretch>
        </p:blipFill>
        <p:spPr>
          <a:xfrm>
            <a:off x="5770791" y="2340558"/>
            <a:ext cx="2459915" cy="2110476"/>
          </a:xfrm>
          <a:prstGeom prst="rect">
            <a:avLst/>
          </a:prstGeom>
        </p:spPr>
      </p:pic>
      <p:pic>
        <p:nvPicPr>
          <p:cNvPr id="6" name="Imagen 5">
            <a:extLst>
              <a:ext uri="{FF2B5EF4-FFF2-40B4-BE49-F238E27FC236}">
                <a16:creationId xmlns:a16="http://schemas.microsoft.com/office/drawing/2014/main" id="{C9999095-86C3-7804-B166-CE35DF03044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78100" y="2478154"/>
            <a:ext cx="4293166" cy="1476406"/>
          </a:xfrm>
          <a:prstGeom prst="rect">
            <a:avLst/>
          </a:prstGeom>
        </p:spPr>
      </p:pic>
      <p:sp>
        <p:nvSpPr>
          <p:cNvPr id="13" name="CuadroTexto 12">
            <a:extLst>
              <a:ext uri="{FF2B5EF4-FFF2-40B4-BE49-F238E27FC236}">
                <a16:creationId xmlns:a16="http://schemas.microsoft.com/office/drawing/2014/main" id="{C2610890-B37D-2A54-5804-94FC910058D5}"/>
              </a:ext>
            </a:extLst>
          </p:cNvPr>
          <p:cNvSpPr txBox="1"/>
          <p:nvPr/>
        </p:nvSpPr>
        <p:spPr>
          <a:xfrm>
            <a:off x="1287981" y="2364008"/>
            <a:ext cx="2108913" cy="400110"/>
          </a:xfrm>
          <a:prstGeom prst="rect">
            <a:avLst/>
          </a:prstGeom>
          <a:noFill/>
        </p:spPr>
        <p:txBody>
          <a:bodyPr wrap="square">
            <a:spAutoFit/>
          </a:bodyPr>
          <a:lstStyle/>
          <a:p>
            <a:r>
              <a:rPr lang="en-US" sz="2000" b="1" noProof="0" dirty="0">
                <a:solidFill>
                  <a:srgbClr val="7030A0"/>
                </a:solidFill>
              </a:rPr>
              <a:t>130 hours</a:t>
            </a:r>
          </a:p>
        </p:txBody>
      </p:sp>
      <p:sp>
        <p:nvSpPr>
          <p:cNvPr id="15" name="CuadroTexto 14">
            <a:extLst>
              <a:ext uri="{FF2B5EF4-FFF2-40B4-BE49-F238E27FC236}">
                <a16:creationId xmlns:a16="http://schemas.microsoft.com/office/drawing/2014/main" id="{051392B5-6C20-4148-EDBA-CD3CE5F58E24}"/>
              </a:ext>
            </a:extLst>
          </p:cNvPr>
          <p:cNvSpPr txBox="1"/>
          <p:nvPr/>
        </p:nvSpPr>
        <p:spPr>
          <a:xfrm>
            <a:off x="1668056" y="4203471"/>
            <a:ext cx="5110930" cy="400110"/>
          </a:xfrm>
          <a:prstGeom prst="rect">
            <a:avLst/>
          </a:prstGeom>
          <a:noFill/>
        </p:spPr>
        <p:txBody>
          <a:bodyPr wrap="square">
            <a:spAutoFit/>
          </a:bodyPr>
          <a:lstStyle/>
          <a:p>
            <a:r>
              <a:rPr lang="en-US" sz="2000" b="1" noProof="0" dirty="0">
                <a:solidFill>
                  <a:srgbClr val="7030A0"/>
                </a:solidFill>
              </a:rPr>
              <a:t>Virtual and presential sessions </a:t>
            </a:r>
          </a:p>
        </p:txBody>
      </p:sp>
      <p:sp>
        <p:nvSpPr>
          <p:cNvPr id="17" name="CuadroTexto 16">
            <a:extLst>
              <a:ext uri="{FF2B5EF4-FFF2-40B4-BE49-F238E27FC236}">
                <a16:creationId xmlns:a16="http://schemas.microsoft.com/office/drawing/2014/main" id="{E85CEEA5-C329-5344-7B9F-10642FCF7A02}"/>
              </a:ext>
            </a:extLst>
          </p:cNvPr>
          <p:cNvSpPr txBox="1"/>
          <p:nvPr/>
        </p:nvSpPr>
        <p:spPr>
          <a:xfrm>
            <a:off x="3764274" y="3719161"/>
            <a:ext cx="2187964" cy="400110"/>
          </a:xfrm>
          <a:prstGeom prst="rect">
            <a:avLst/>
          </a:prstGeom>
          <a:noFill/>
        </p:spPr>
        <p:txBody>
          <a:bodyPr wrap="square">
            <a:spAutoFit/>
          </a:bodyPr>
          <a:lstStyle/>
          <a:p>
            <a:r>
              <a:rPr lang="en-US" sz="2000" b="1" noProof="0" dirty="0">
                <a:solidFill>
                  <a:srgbClr val="7030A0"/>
                </a:solidFill>
              </a:rPr>
              <a:t>5 months</a:t>
            </a:r>
          </a:p>
        </p:txBody>
      </p:sp>
      <p:pic>
        <p:nvPicPr>
          <p:cNvPr id="18" name="Imagen 17" descr="Paso del tiempo - Iconos gratis de">
            <a:extLst>
              <a:ext uri="{FF2B5EF4-FFF2-40B4-BE49-F238E27FC236}">
                <a16:creationId xmlns:a16="http://schemas.microsoft.com/office/drawing/2014/main" id="{C436F18E-3F48-E4D3-ABBB-B7D66E5BFDCD}"/>
              </a:ext>
            </a:extLst>
          </p:cNvPr>
          <p:cNvPicPr>
            <a:picLocks noChangeAspect="1"/>
          </p:cNvPicPr>
          <p:nvPr/>
        </p:nvPicPr>
        <p:blipFill>
          <a:blip r:embed="rId9"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927186" y="2347945"/>
            <a:ext cx="417195" cy="417195"/>
          </a:xfrm>
          <a:prstGeom prst="rect">
            <a:avLst/>
          </a:prstGeom>
        </p:spPr>
      </p:pic>
      <p:pic>
        <p:nvPicPr>
          <p:cNvPr id="19" name="Imagen 18" descr="Calendario - Iconos gratis de negocios y finanzas">
            <a:extLst>
              <a:ext uri="{FF2B5EF4-FFF2-40B4-BE49-F238E27FC236}">
                <a16:creationId xmlns:a16="http://schemas.microsoft.com/office/drawing/2014/main" id="{04770BC1-BE35-AE23-79DC-056F9A0C3EC9}"/>
              </a:ext>
            </a:extLst>
          </p:cNvPr>
          <p:cNvPicPr>
            <a:picLocks noChangeAspect="1"/>
          </p:cNvPicPr>
          <p:nvPr/>
        </p:nvPicPr>
        <p:blipFill>
          <a:blip r:embed="rId10"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3285577" y="3669482"/>
            <a:ext cx="518601" cy="518601"/>
          </a:xfrm>
          <a:prstGeom prst="rect">
            <a:avLst/>
          </a:prstGeom>
        </p:spPr>
      </p:pic>
      <p:pic>
        <p:nvPicPr>
          <p:cNvPr id="20" name="Imagen 19" descr="Híbrido - Iconos gratis de educación">
            <a:extLst>
              <a:ext uri="{FF2B5EF4-FFF2-40B4-BE49-F238E27FC236}">
                <a16:creationId xmlns:a16="http://schemas.microsoft.com/office/drawing/2014/main" id="{31A885D8-4439-1FC5-395B-30272D2DB767}"/>
              </a:ext>
            </a:extLst>
          </p:cNvPr>
          <p:cNvPicPr>
            <a:picLocks noChangeAspect="1"/>
          </p:cNvPicPr>
          <p:nvPr/>
        </p:nvPicPr>
        <p:blipFill>
          <a:blip r:embed="rId11"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1101650" y="4005638"/>
            <a:ext cx="633069" cy="633069"/>
          </a:xfrm>
          <a:prstGeom prst="rect">
            <a:avLst/>
          </a:prstGeom>
        </p:spPr>
      </p:pic>
      <p:sp>
        <p:nvSpPr>
          <p:cNvPr id="22" name="Botón de acción: ir hacia delante o siguiente 21">
            <a:hlinkClick r:id="" action="ppaction://hlinkshowjump?jump=nextslide" highlightClick="1"/>
            <a:extLst>
              <a:ext uri="{FF2B5EF4-FFF2-40B4-BE49-F238E27FC236}">
                <a16:creationId xmlns:a16="http://schemas.microsoft.com/office/drawing/2014/main" id="{3930ED80-5DAC-78AF-9870-2B8B088A5CFB}"/>
              </a:ext>
            </a:extLst>
          </p:cNvPr>
          <p:cNvSpPr/>
          <p:nvPr/>
        </p:nvSpPr>
        <p:spPr>
          <a:xfrm>
            <a:off x="5404512" y="2374317"/>
            <a:ext cx="271557" cy="305457"/>
          </a:xfrm>
          <a:prstGeom prst="actionButtonForwardNex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MX"/>
          </a:p>
        </p:txBody>
      </p:sp>
    </p:spTree>
    <p:extLst>
      <p:ext uri="{BB962C8B-B14F-4D97-AF65-F5344CB8AC3E}">
        <p14:creationId xmlns:p14="http://schemas.microsoft.com/office/powerpoint/2010/main" val="3661982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3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mute="1">
                <p:cTn id="12" fill="hold" display="0">
                  <p:stCondLst>
                    <p:cond delay="indefinite"/>
                  </p:stCondLst>
                </p:cTn>
                <p:tgtEl>
                  <p:spTgt spid="8"/>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8BAEC49B-69DF-1282-039C-E9011F94BE28}"/>
            </a:ext>
          </a:extLst>
        </p:cNvPr>
        <p:cNvGrpSpPr/>
        <p:nvPr/>
      </p:nvGrpSpPr>
      <p:grpSpPr>
        <a:xfrm>
          <a:off x="0" y="0"/>
          <a:ext cx="0" cy="0"/>
          <a:chOff x="0" y="0"/>
          <a:chExt cx="0" cy="0"/>
        </a:xfrm>
      </p:grpSpPr>
      <p:sp>
        <p:nvSpPr>
          <p:cNvPr id="178" name="Google Shape;178;p33">
            <a:extLst>
              <a:ext uri="{FF2B5EF4-FFF2-40B4-BE49-F238E27FC236}">
                <a16:creationId xmlns:a16="http://schemas.microsoft.com/office/drawing/2014/main" id="{A3C4F74D-9E92-5B26-4EE3-1A1E7A76373C}"/>
              </a:ext>
            </a:extLst>
          </p:cNvPr>
          <p:cNvSpPr txBox="1">
            <a:spLocks noGrp="1"/>
          </p:cNvSpPr>
          <p:nvPr>
            <p:ph type="title" idx="2"/>
          </p:nvPr>
        </p:nvSpPr>
        <p:spPr>
          <a:xfrm>
            <a:off x="720001" y="150650"/>
            <a:ext cx="3311400" cy="12041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6000" b="0" noProof="0" dirty="0">
                <a:solidFill>
                  <a:schemeClr val="tx1">
                    <a:lumMod val="90000"/>
                    <a:lumOff val="10000"/>
                  </a:schemeClr>
                </a:solidFill>
                <a:latin typeface="WEB Regular Regular" panose="02000503040000020003" pitchFamily="2" charset="77"/>
              </a:rPr>
              <a:t>#03</a:t>
            </a:r>
          </a:p>
        </p:txBody>
      </p:sp>
      <p:sp>
        <p:nvSpPr>
          <p:cNvPr id="179" name="Google Shape;179;p33">
            <a:extLst>
              <a:ext uri="{FF2B5EF4-FFF2-40B4-BE49-F238E27FC236}">
                <a16:creationId xmlns:a16="http://schemas.microsoft.com/office/drawing/2014/main" id="{D40F1247-482E-2C34-638F-4F98526ED8E8}"/>
              </a:ext>
            </a:extLst>
          </p:cNvPr>
          <p:cNvSpPr txBox="1">
            <a:spLocks noGrp="1"/>
          </p:cNvSpPr>
          <p:nvPr>
            <p:ph type="ctrTitle"/>
          </p:nvPr>
        </p:nvSpPr>
        <p:spPr>
          <a:xfrm>
            <a:off x="1945201" y="200593"/>
            <a:ext cx="4172400" cy="876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3200" noProof="0" dirty="0">
                <a:solidFill>
                  <a:schemeClr val="tx1">
                    <a:lumMod val="75000"/>
                    <a:lumOff val="25000"/>
                  </a:schemeClr>
                </a:solidFill>
                <a:latin typeface="WEB Regular Regular" panose="02000503040000020003" pitchFamily="2" charset="77"/>
              </a:rPr>
              <a:t>Results</a:t>
            </a:r>
          </a:p>
        </p:txBody>
      </p:sp>
      <p:sp>
        <p:nvSpPr>
          <p:cNvPr id="3" name="Google Shape;162;p32">
            <a:extLst>
              <a:ext uri="{FF2B5EF4-FFF2-40B4-BE49-F238E27FC236}">
                <a16:creationId xmlns:a16="http://schemas.microsoft.com/office/drawing/2014/main" id="{ED5F2654-10BD-0C83-9E14-DDA0900BB6D2}"/>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1000" b="1" noProof="0" dirty="0">
                <a:solidFill>
                  <a:srgbClr val="004998"/>
                </a:solidFill>
                <a:latin typeface="WEB Regular Regular" panose="02000503040000020003" pitchFamily="2" charset="77"/>
              </a:rPr>
              <a:t>August |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451B1E7F-A524-1DAD-AFDA-ADD0D284D9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D31E8671-73D5-AB95-8B10-0054D79192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05471" y="4723869"/>
            <a:ext cx="1061317" cy="300952"/>
          </a:xfrm>
          <a:prstGeom prst="rect">
            <a:avLst/>
          </a:prstGeom>
        </p:spPr>
      </p:pic>
      <p:pic>
        <p:nvPicPr>
          <p:cNvPr id="6" name="Imagem 5" descr="Uma imagem com esboço, desenho, panorama, arte&#10;&#10;Os conteúdos gerados por IA podem estar incorretos.">
            <a:extLst>
              <a:ext uri="{FF2B5EF4-FFF2-40B4-BE49-F238E27FC236}">
                <a16:creationId xmlns:a16="http://schemas.microsoft.com/office/drawing/2014/main" id="{4FB6B63E-44BE-920C-10B0-C92F587498E5}"/>
              </a:ext>
            </a:extLst>
          </p:cNvPr>
          <p:cNvPicPr>
            <a:picLocks noChangeAspect="1"/>
          </p:cNvPicPr>
          <p:nvPr/>
        </p:nvPicPr>
        <p:blipFill>
          <a:blip r:embed="rId5" cstate="screen">
            <a:alphaModFix amt="15000"/>
            <a:extLst>
              <a:ext uri="{BEBA8EAE-BF5A-486C-A8C5-ECC9F3942E4B}">
                <a14:imgProps xmlns:a14="http://schemas.microsoft.com/office/drawing/2010/main">
                  <a14:imgLayer r:embed="rId6">
                    <a14:imgEffect>
                      <a14:colorTemperature colorTemp="1500"/>
                    </a14:imgEffect>
                    <a14:imgEffect>
                      <a14:saturation sat="33000"/>
                    </a14:imgEffect>
                  </a14:imgLayer>
                </a14:imgProps>
              </a:ext>
              <a:ext uri="{28A0092B-C50C-407E-A947-70E740481C1C}">
                <a14:useLocalDpi xmlns:a14="http://schemas.microsoft.com/office/drawing/2010/main"/>
              </a:ext>
            </a:extLst>
          </a:blip>
          <a:stretch>
            <a:fillRect/>
          </a:stretch>
        </p:blipFill>
        <p:spPr>
          <a:xfrm>
            <a:off x="1188461" y="2671869"/>
            <a:ext cx="6964965" cy="2052000"/>
          </a:xfrm>
          <a:prstGeom prst="rect">
            <a:avLst/>
          </a:prstGeom>
        </p:spPr>
      </p:pic>
      <p:cxnSp>
        <p:nvCxnSpPr>
          <p:cNvPr id="7" name="Conexão Reta 6">
            <a:extLst>
              <a:ext uri="{FF2B5EF4-FFF2-40B4-BE49-F238E27FC236}">
                <a16:creationId xmlns:a16="http://schemas.microsoft.com/office/drawing/2014/main" id="{F519F669-7936-D6FE-8553-F623BC8E9451}"/>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CuadroTexto 10">
            <a:extLst>
              <a:ext uri="{FF2B5EF4-FFF2-40B4-BE49-F238E27FC236}">
                <a16:creationId xmlns:a16="http://schemas.microsoft.com/office/drawing/2014/main" id="{81D30879-11FF-604C-0C99-4D74740BEEAF}"/>
              </a:ext>
            </a:extLst>
          </p:cNvPr>
          <p:cNvSpPr txBox="1"/>
          <p:nvPr/>
        </p:nvSpPr>
        <p:spPr>
          <a:xfrm>
            <a:off x="720001" y="1272425"/>
            <a:ext cx="4838588" cy="1169551"/>
          </a:xfrm>
          <a:prstGeom prst="rect">
            <a:avLst/>
          </a:prstGeom>
          <a:noFill/>
        </p:spPr>
        <p:txBody>
          <a:bodyPr wrap="square">
            <a:spAutoFit/>
          </a:bodyPr>
          <a:lstStyle/>
          <a:p>
            <a:pPr algn="just"/>
            <a:r>
              <a:rPr lang="en-US" sz="1400" noProof="0" dirty="0">
                <a:solidFill>
                  <a:srgbClr val="1C1C1C"/>
                </a:solidFill>
                <a:latin typeface="Montserrat" pitchFamily="2" charset="77"/>
              </a:rPr>
              <a:t>22 faculty members from seven countries in Latin America and the Caribbean were trained</a:t>
            </a:r>
            <a:r>
              <a:rPr lang="en-US" sz="1400" noProof="0" dirty="0">
                <a:solidFill>
                  <a:srgbClr val="1C1C1C"/>
                </a:solidFill>
                <a:latin typeface="Montserrat" pitchFamily="2" charset="77"/>
                <a:sym typeface="Quicksand"/>
              </a:rPr>
              <a:t> in dental simulation, covering topics ranging from the historical foundations of simulation to the assessment of clinical competence. </a:t>
            </a:r>
          </a:p>
        </p:txBody>
      </p:sp>
      <p:pic>
        <p:nvPicPr>
          <p:cNvPr id="14" name="Imagen 13">
            <a:extLst>
              <a:ext uri="{FF2B5EF4-FFF2-40B4-BE49-F238E27FC236}">
                <a16:creationId xmlns:a16="http://schemas.microsoft.com/office/drawing/2014/main" id="{09FFA010-FC6C-1B72-38F9-AC9960BDE4F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76576" y="1002549"/>
            <a:ext cx="2302313" cy="1632075"/>
          </a:xfrm>
          <a:prstGeom prst="rect">
            <a:avLst/>
          </a:prstGeom>
        </p:spPr>
      </p:pic>
      <p:sp>
        <p:nvSpPr>
          <p:cNvPr id="17" name="CuadroTexto 16">
            <a:extLst>
              <a:ext uri="{FF2B5EF4-FFF2-40B4-BE49-F238E27FC236}">
                <a16:creationId xmlns:a16="http://schemas.microsoft.com/office/drawing/2014/main" id="{DD650CB8-34EC-343D-9248-13798950B4E2}"/>
              </a:ext>
            </a:extLst>
          </p:cNvPr>
          <p:cNvSpPr txBox="1"/>
          <p:nvPr/>
        </p:nvSpPr>
        <p:spPr>
          <a:xfrm>
            <a:off x="720000" y="2490581"/>
            <a:ext cx="4838587" cy="954107"/>
          </a:xfrm>
          <a:prstGeom prst="rect">
            <a:avLst/>
          </a:prstGeom>
          <a:noFill/>
        </p:spPr>
        <p:txBody>
          <a:bodyPr wrap="square">
            <a:spAutoFit/>
          </a:bodyPr>
          <a:lstStyle/>
          <a:p>
            <a:pPr algn="just"/>
            <a:r>
              <a:rPr lang="en-US" sz="1400" noProof="0" dirty="0">
                <a:solidFill>
                  <a:srgbClr val="1C1C1C"/>
                </a:solidFill>
                <a:latin typeface="Montserrat" pitchFamily="2" charset="77"/>
                <a:sym typeface="Quicksand"/>
              </a:rPr>
              <a:t>Learning activities demonstrated participants’ achievement of competencies related to the planning and design of educational dental simulation scenarios. </a:t>
            </a:r>
            <a:endParaRPr lang="en-US" noProof="0" dirty="0"/>
          </a:p>
        </p:txBody>
      </p:sp>
      <p:pic>
        <p:nvPicPr>
          <p:cNvPr id="21" name="Imagen 20">
            <a:extLst>
              <a:ext uri="{FF2B5EF4-FFF2-40B4-BE49-F238E27FC236}">
                <a16:creationId xmlns:a16="http://schemas.microsoft.com/office/drawing/2014/main" id="{085BB325-AE67-221D-559E-09C383EC192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692351" y="2835220"/>
            <a:ext cx="1257686" cy="1676915"/>
          </a:xfrm>
          <a:prstGeom prst="rect">
            <a:avLst/>
          </a:prstGeom>
        </p:spPr>
      </p:pic>
      <p:pic>
        <p:nvPicPr>
          <p:cNvPr id="23" name="Imagen 22">
            <a:extLst>
              <a:ext uri="{FF2B5EF4-FFF2-40B4-BE49-F238E27FC236}">
                <a16:creationId xmlns:a16="http://schemas.microsoft.com/office/drawing/2014/main" id="{D7C419A4-E302-2822-F4CE-DE840AA2DEC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160438" y="2820919"/>
            <a:ext cx="1257686" cy="1676915"/>
          </a:xfrm>
          <a:prstGeom prst="rect">
            <a:avLst/>
          </a:prstGeom>
        </p:spPr>
      </p:pic>
      <p:pic>
        <p:nvPicPr>
          <p:cNvPr id="25" name="Imagen 24">
            <a:extLst>
              <a:ext uri="{FF2B5EF4-FFF2-40B4-BE49-F238E27FC236}">
                <a16:creationId xmlns:a16="http://schemas.microsoft.com/office/drawing/2014/main" id="{23F73B32-25D1-10BE-0A50-9FE6CA07020F}"/>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3220677" y="3269696"/>
            <a:ext cx="2170879" cy="1302600"/>
          </a:xfrm>
          <a:prstGeom prst="rect">
            <a:avLst/>
          </a:prstGeom>
        </p:spPr>
      </p:pic>
      <p:pic>
        <p:nvPicPr>
          <p:cNvPr id="26" name="Imagen 25" descr="Nuevo mapa revela vulnerabilidades en América Latina y el Caribe - Latindadd">
            <a:extLst>
              <a:ext uri="{FF2B5EF4-FFF2-40B4-BE49-F238E27FC236}">
                <a16:creationId xmlns:a16="http://schemas.microsoft.com/office/drawing/2014/main" id="{3B9ABDC0-A16F-BE91-1B71-B53A4740575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60106" y="3414747"/>
            <a:ext cx="1992818" cy="1144147"/>
          </a:xfrm>
          <a:prstGeom prst="rect">
            <a:avLst/>
          </a:prstGeom>
          <a:ln>
            <a:noFill/>
          </a:ln>
          <a:effectLst>
            <a:softEdge rad="112500"/>
          </a:effectLst>
        </p:spPr>
      </p:pic>
    </p:spTree>
    <p:extLst>
      <p:ext uri="{BB962C8B-B14F-4D97-AF65-F5344CB8AC3E}">
        <p14:creationId xmlns:p14="http://schemas.microsoft.com/office/powerpoint/2010/main" val="17948931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BD17D971-1DE1-9596-A256-698F8A2EF805}"/>
            </a:ext>
          </a:extLst>
        </p:cNvPr>
        <p:cNvGrpSpPr/>
        <p:nvPr/>
      </p:nvGrpSpPr>
      <p:grpSpPr>
        <a:xfrm>
          <a:off x="0" y="0"/>
          <a:ext cx="0" cy="0"/>
          <a:chOff x="0" y="0"/>
          <a:chExt cx="0" cy="0"/>
        </a:xfrm>
      </p:grpSpPr>
      <p:sp>
        <p:nvSpPr>
          <p:cNvPr id="178" name="Google Shape;178;p33">
            <a:extLst>
              <a:ext uri="{FF2B5EF4-FFF2-40B4-BE49-F238E27FC236}">
                <a16:creationId xmlns:a16="http://schemas.microsoft.com/office/drawing/2014/main" id="{0320A96D-4A4E-2DCA-B650-0515C2DBAEDE}"/>
              </a:ext>
            </a:extLst>
          </p:cNvPr>
          <p:cNvSpPr txBox="1">
            <a:spLocks noGrp="1"/>
          </p:cNvSpPr>
          <p:nvPr>
            <p:ph type="title" idx="2"/>
          </p:nvPr>
        </p:nvSpPr>
        <p:spPr>
          <a:xfrm>
            <a:off x="720001" y="150650"/>
            <a:ext cx="3311400" cy="12041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6000" b="0" noProof="0" dirty="0">
                <a:solidFill>
                  <a:schemeClr val="tx1">
                    <a:lumMod val="90000"/>
                    <a:lumOff val="10000"/>
                  </a:schemeClr>
                </a:solidFill>
                <a:latin typeface="WEB Regular Regular" panose="02000503040000020003" pitchFamily="2" charset="77"/>
              </a:rPr>
              <a:t>#03</a:t>
            </a:r>
          </a:p>
        </p:txBody>
      </p:sp>
      <p:sp>
        <p:nvSpPr>
          <p:cNvPr id="179" name="Google Shape;179;p33">
            <a:extLst>
              <a:ext uri="{FF2B5EF4-FFF2-40B4-BE49-F238E27FC236}">
                <a16:creationId xmlns:a16="http://schemas.microsoft.com/office/drawing/2014/main" id="{49529C9B-7799-D73A-D501-C0C9E22523B5}"/>
              </a:ext>
            </a:extLst>
          </p:cNvPr>
          <p:cNvSpPr txBox="1">
            <a:spLocks noGrp="1"/>
          </p:cNvSpPr>
          <p:nvPr>
            <p:ph type="ctrTitle"/>
          </p:nvPr>
        </p:nvSpPr>
        <p:spPr>
          <a:xfrm>
            <a:off x="1945201" y="200593"/>
            <a:ext cx="4172400" cy="876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3200" noProof="0" dirty="0">
                <a:solidFill>
                  <a:schemeClr val="tx1">
                    <a:lumMod val="75000"/>
                    <a:lumOff val="25000"/>
                  </a:schemeClr>
                </a:solidFill>
                <a:latin typeface="WEB Regular Regular" panose="02000503040000020003" pitchFamily="2" charset="77"/>
              </a:rPr>
              <a:t>Results</a:t>
            </a:r>
          </a:p>
        </p:txBody>
      </p:sp>
      <p:sp>
        <p:nvSpPr>
          <p:cNvPr id="3" name="Google Shape;162;p32">
            <a:extLst>
              <a:ext uri="{FF2B5EF4-FFF2-40B4-BE49-F238E27FC236}">
                <a16:creationId xmlns:a16="http://schemas.microsoft.com/office/drawing/2014/main" id="{E2926748-427C-9B7A-9BDE-ED3BCAC3C21C}"/>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1000" b="1" noProof="0" dirty="0">
                <a:solidFill>
                  <a:srgbClr val="004998"/>
                </a:solidFill>
                <a:latin typeface="WEB Regular Regular" panose="02000503040000020003" pitchFamily="2" charset="77"/>
              </a:rPr>
              <a:t>August |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F79C3034-1EE0-DE83-8396-C4A99429CD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3EF1A19E-60A6-917E-50FE-97FA51BCEE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05471" y="4723869"/>
            <a:ext cx="1061317" cy="300952"/>
          </a:xfrm>
          <a:prstGeom prst="rect">
            <a:avLst/>
          </a:prstGeom>
        </p:spPr>
      </p:pic>
      <p:pic>
        <p:nvPicPr>
          <p:cNvPr id="6" name="Imagem 5" descr="Uma imagem com esboço, desenho, panorama, arte&#10;&#10;Os conteúdos gerados por IA podem estar incorretos.">
            <a:extLst>
              <a:ext uri="{FF2B5EF4-FFF2-40B4-BE49-F238E27FC236}">
                <a16:creationId xmlns:a16="http://schemas.microsoft.com/office/drawing/2014/main" id="{814FBA91-0A7B-8CCE-BA14-520BE4D4AE47}"/>
              </a:ext>
            </a:extLst>
          </p:cNvPr>
          <p:cNvPicPr>
            <a:picLocks noChangeAspect="1"/>
          </p:cNvPicPr>
          <p:nvPr/>
        </p:nvPicPr>
        <p:blipFill>
          <a:blip r:embed="rId5" cstate="screen">
            <a:alphaModFix amt="15000"/>
            <a:extLst>
              <a:ext uri="{BEBA8EAE-BF5A-486C-A8C5-ECC9F3942E4B}">
                <a14:imgProps xmlns:a14="http://schemas.microsoft.com/office/drawing/2010/main">
                  <a14:imgLayer r:embed="rId6">
                    <a14:imgEffect>
                      <a14:colorTemperature colorTemp="1500"/>
                    </a14:imgEffect>
                    <a14:imgEffect>
                      <a14:saturation sat="33000"/>
                    </a14:imgEffect>
                  </a14:imgLayer>
                </a14:imgProps>
              </a:ext>
              <a:ext uri="{28A0092B-C50C-407E-A947-70E740481C1C}">
                <a14:useLocalDpi xmlns:a14="http://schemas.microsoft.com/office/drawing/2010/main"/>
              </a:ext>
            </a:extLst>
          </a:blip>
          <a:stretch>
            <a:fillRect/>
          </a:stretch>
        </p:blipFill>
        <p:spPr>
          <a:xfrm>
            <a:off x="1130359" y="2636745"/>
            <a:ext cx="6964965" cy="2052000"/>
          </a:xfrm>
          <a:prstGeom prst="rect">
            <a:avLst/>
          </a:prstGeom>
        </p:spPr>
      </p:pic>
      <p:cxnSp>
        <p:nvCxnSpPr>
          <p:cNvPr id="7" name="Conexão Reta 6">
            <a:extLst>
              <a:ext uri="{FF2B5EF4-FFF2-40B4-BE49-F238E27FC236}">
                <a16:creationId xmlns:a16="http://schemas.microsoft.com/office/drawing/2014/main" id="{63AC422F-451A-9B85-D7FE-825737C45520}"/>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CuadroTexto 7">
            <a:extLst>
              <a:ext uri="{FF2B5EF4-FFF2-40B4-BE49-F238E27FC236}">
                <a16:creationId xmlns:a16="http://schemas.microsoft.com/office/drawing/2014/main" id="{5047A948-AEEA-05DB-FFFA-3F3B59DDFA17}"/>
              </a:ext>
            </a:extLst>
          </p:cNvPr>
          <p:cNvSpPr txBox="1"/>
          <p:nvPr/>
        </p:nvSpPr>
        <p:spPr>
          <a:xfrm>
            <a:off x="811169" y="1271893"/>
            <a:ext cx="4603979" cy="1169551"/>
          </a:xfrm>
          <a:prstGeom prst="rect">
            <a:avLst/>
          </a:prstGeom>
          <a:noFill/>
        </p:spPr>
        <p:txBody>
          <a:bodyPr wrap="square">
            <a:spAutoFit/>
          </a:bodyPr>
          <a:lstStyle/>
          <a:p>
            <a:pPr algn="just"/>
            <a:r>
              <a:rPr lang="en-US" noProof="0" dirty="0">
                <a:solidFill>
                  <a:srgbClr val="1C1C1C"/>
                </a:solidFill>
                <a:latin typeface="Montserrat" pitchFamily="2" charset="77"/>
                <a:sym typeface="Quicksand"/>
              </a:rPr>
              <a:t>At the end of the program, a reflective exercise using the Six Thinking Hats method was conducted to evaluate satisfaction, content relevance, learning activities, transfer to practice, and the virtual learning environment. </a:t>
            </a:r>
          </a:p>
        </p:txBody>
      </p:sp>
      <p:sp>
        <p:nvSpPr>
          <p:cNvPr id="10" name="CuadroTexto 9">
            <a:extLst>
              <a:ext uri="{FF2B5EF4-FFF2-40B4-BE49-F238E27FC236}">
                <a16:creationId xmlns:a16="http://schemas.microsoft.com/office/drawing/2014/main" id="{F22F1B5F-C807-E62C-3882-F82A42DA832C}"/>
              </a:ext>
            </a:extLst>
          </p:cNvPr>
          <p:cNvSpPr txBox="1"/>
          <p:nvPr/>
        </p:nvSpPr>
        <p:spPr>
          <a:xfrm>
            <a:off x="773168" y="2694581"/>
            <a:ext cx="7322156" cy="523220"/>
          </a:xfrm>
          <a:prstGeom prst="rect">
            <a:avLst/>
          </a:prstGeom>
          <a:noFill/>
        </p:spPr>
        <p:txBody>
          <a:bodyPr wrap="square">
            <a:spAutoFit/>
          </a:bodyPr>
          <a:lstStyle/>
          <a:p>
            <a:pPr algn="just"/>
            <a:r>
              <a:rPr lang="en-US" sz="1400" noProof="0" dirty="0">
                <a:solidFill>
                  <a:srgbClr val="1C1C1C"/>
                </a:solidFill>
                <a:latin typeface="Montserrat" pitchFamily="2" charset="77"/>
                <a:sym typeface="Quicksand"/>
              </a:rPr>
              <a:t>Participants considered the diploma program useful and identified opportunities for improvement in the virtual component.</a:t>
            </a:r>
          </a:p>
        </p:txBody>
      </p:sp>
      <p:pic>
        <p:nvPicPr>
          <p:cNvPr id="12" name="Imagen 11">
            <a:extLst>
              <a:ext uri="{FF2B5EF4-FFF2-40B4-BE49-F238E27FC236}">
                <a16:creationId xmlns:a16="http://schemas.microsoft.com/office/drawing/2014/main" id="{32B06F1A-E3BB-B30E-92C4-AF1D98CBCE9E}"/>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4171931" y="3296590"/>
            <a:ext cx="1243217" cy="1243590"/>
          </a:xfrm>
          <a:prstGeom prst="rect">
            <a:avLst/>
          </a:prstGeom>
        </p:spPr>
      </p:pic>
      <p:sp>
        <p:nvSpPr>
          <p:cNvPr id="18" name="Freeform 2">
            <a:extLst>
              <a:ext uri="{FF2B5EF4-FFF2-40B4-BE49-F238E27FC236}">
                <a16:creationId xmlns:a16="http://schemas.microsoft.com/office/drawing/2014/main" id="{7D9790C5-92F9-EDBB-8AD4-2AC64E318254}"/>
              </a:ext>
            </a:extLst>
          </p:cNvPr>
          <p:cNvSpPr/>
          <p:nvPr/>
        </p:nvSpPr>
        <p:spPr>
          <a:xfrm>
            <a:off x="5506316" y="1266051"/>
            <a:ext cx="924100" cy="493470"/>
          </a:xfrm>
          <a:custGeom>
            <a:avLst/>
            <a:gdLst/>
            <a:ahLst/>
            <a:cxnLst/>
            <a:rect l="l" t="t" r="r" b="b"/>
            <a:pathLst>
              <a:path w="5269022" h="3426520">
                <a:moveTo>
                  <a:pt x="0" y="0"/>
                </a:moveTo>
                <a:lnTo>
                  <a:pt x="5269021" y="0"/>
                </a:lnTo>
                <a:lnTo>
                  <a:pt x="5269021" y="3426520"/>
                </a:lnTo>
                <a:lnTo>
                  <a:pt x="0" y="3426520"/>
                </a:lnTo>
                <a:lnTo>
                  <a:pt x="0" y="0"/>
                </a:lnTo>
                <a:close/>
              </a:path>
            </a:pathLst>
          </a:custGeom>
          <a:blipFill>
            <a:blip>
              <a:extLst>
                <a:ext uri="{96DAC541-7B7A-43D3-8B79-37D633B846F1}">
                  <asvg:svgBlip xmlns:asvg="http://schemas.microsoft.com/office/drawing/2016/SVG/main" r:embed="rId8"/>
                </a:ext>
              </a:extLst>
            </a:blip>
            <a:stretch>
              <a:fillRect l="-12476" t="-14517" r="-15190"/>
            </a:stretch>
          </a:blipFill>
        </p:spPr>
        <p:txBody>
          <a:bodyPr/>
          <a:lstStyle/>
          <a:p>
            <a:endParaRPr lang="en-US" noProof="0" dirty="0"/>
          </a:p>
        </p:txBody>
      </p:sp>
      <p:sp>
        <p:nvSpPr>
          <p:cNvPr id="20" name="Freeform 3">
            <a:extLst>
              <a:ext uri="{FF2B5EF4-FFF2-40B4-BE49-F238E27FC236}">
                <a16:creationId xmlns:a16="http://schemas.microsoft.com/office/drawing/2014/main" id="{607F2853-2307-6E0A-52A3-2AA4B1263768}"/>
              </a:ext>
            </a:extLst>
          </p:cNvPr>
          <p:cNvSpPr/>
          <p:nvPr/>
        </p:nvSpPr>
        <p:spPr>
          <a:xfrm>
            <a:off x="5532569" y="1901046"/>
            <a:ext cx="924100" cy="540398"/>
          </a:xfrm>
          <a:custGeom>
            <a:avLst/>
            <a:gdLst/>
            <a:ahLst/>
            <a:cxnLst/>
            <a:rect l="l" t="t" r="r" b="b"/>
            <a:pathLst>
              <a:path w="5269022" h="3426520">
                <a:moveTo>
                  <a:pt x="0" y="0"/>
                </a:moveTo>
                <a:lnTo>
                  <a:pt x="5269022" y="0"/>
                </a:lnTo>
                <a:lnTo>
                  <a:pt x="5269022" y="3426520"/>
                </a:lnTo>
                <a:lnTo>
                  <a:pt x="0" y="3426520"/>
                </a:lnTo>
                <a:lnTo>
                  <a:pt x="0" y="0"/>
                </a:lnTo>
                <a:close/>
              </a:path>
            </a:pathLst>
          </a:custGeom>
          <a:blipFill>
            <a:blip>
              <a:extLst>
                <a:ext uri="{96DAC541-7B7A-43D3-8B79-37D633B846F1}">
                  <asvg:svgBlip xmlns:asvg="http://schemas.microsoft.com/office/drawing/2016/SVG/main" r:embed="rId9"/>
                </a:ext>
              </a:extLst>
            </a:blip>
            <a:stretch>
              <a:fillRect l="-12476" t="-14517" r="-15190"/>
            </a:stretch>
          </a:blipFill>
        </p:spPr>
        <p:txBody>
          <a:bodyPr/>
          <a:lstStyle/>
          <a:p>
            <a:endParaRPr lang="en-US" noProof="0" dirty="0"/>
          </a:p>
        </p:txBody>
      </p:sp>
      <p:sp>
        <p:nvSpPr>
          <p:cNvPr id="22" name="Freeform 4">
            <a:extLst>
              <a:ext uri="{FF2B5EF4-FFF2-40B4-BE49-F238E27FC236}">
                <a16:creationId xmlns:a16="http://schemas.microsoft.com/office/drawing/2014/main" id="{9BC0B0BD-9B95-F82A-069E-02C11BA28A95}"/>
              </a:ext>
            </a:extLst>
          </p:cNvPr>
          <p:cNvSpPr/>
          <p:nvPr/>
        </p:nvSpPr>
        <p:spPr>
          <a:xfrm>
            <a:off x="6499068" y="1213615"/>
            <a:ext cx="806984" cy="519688"/>
          </a:xfrm>
          <a:custGeom>
            <a:avLst/>
            <a:gdLst/>
            <a:ahLst/>
            <a:cxnLst/>
            <a:rect l="l" t="t" r="r" b="b"/>
            <a:pathLst>
              <a:path w="5269022" h="3426520">
                <a:moveTo>
                  <a:pt x="0" y="0"/>
                </a:moveTo>
                <a:lnTo>
                  <a:pt x="5269022" y="0"/>
                </a:lnTo>
                <a:lnTo>
                  <a:pt x="5269022" y="3426520"/>
                </a:lnTo>
                <a:lnTo>
                  <a:pt x="0" y="3426520"/>
                </a:lnTo>
                <a:lnTo>
                  <a:pt x="0" y="0"/>
                </a:lnTo>
                <a:close/>
              </a:path>
            </a:pathLst>
          </a:custGeom>
          <a:blipFill>
            <a:blip>
              <a:extLst>
                <a:ext uri="{96DAC541-7B7A-43D3-8B79-37D633B846F1}">
                  <asvg:svgBlip xmlns:asvg="http://schemas.microsoft.com/office/drawing/2016/SVG/main" r:embed="rId10"/>
                </a:ext>
              </a:extLst>
            </a:blip>
            <a:stretch>
              <a:fillRect l="-12476" t="-14517" r="-15190"/>
            </a:stretch>
          </a:blipFill>
        </p:spPr>
        <p:txBody>
          <a:bodyPr/>
          <a:lstStyle/>
          <a:p>
            <a:endParaRPr lang="en-US" noProof="0" dirty="0"/>
          </a:p>
        </p:txBody>
      </p:sp>
      <p:sp>
        <p:nvSpPr>
          <p:cNvPr id="24" name="Freeform 5">
            <a:extLst>
              <a:ext uri="{FF2B5EF4-FFF2-40B4-BE49-F238E27FC236}">
                <a16:creationId xmlns:a16="http://schemas.microsoft.com/office/drawing/2014/main" id="{6AD5662A-C4ED-4486-2DFB-67924AD92B5B}"/>
              </a:ext>
            </a:extLst>
          </p:cNvPr>
          <p:cNvSpPr/>
          <p:nvPr/>
        </p:nvSpPr>
        <p:spPr>
          <a:xfrm>
            <a:off x="6484869" y="1887763"/>
            <a:ext cx="924100" cy="548084"/>
          </a:xfrm>
          <a:custGeom>
            <a:avLst/>
            <a:gdLst/>
            <a:ahLst/>
            <a:cxnLst/>
            <a:rect l="l" t="t" r="r" b="b"/>
            <a:pathLst>
              <a:path w="5269022" h="3426520">
                <a:moveTo>
                  <a:pt x="0" y="0"/>
                </a:moveTo>
                <a:lnTo>
                  <a:pt x="5269021" y="0"/>
                </a:lnTo>
                <a:lnTo>
                  <a:pt x="5269021" y="3426520"/>
                </a:lnTo>
                <a:lnTo>
                  <a:pt x="0" y="3426520"/>
                </a:lnTo>
                <a:lnTo>
                  <a:pt x="0" y="0"/>
                </a:lnTo>
                <a:close/>
              </a:path>
            </a:pathLst>
          </a:custGeom>
          <a:blipFill>
            <a:blip>
              <a:extLst>
                <a:ext uri="{96DAC541-7B7A-43D3-8B79-37D633B846F1}">
                  <asvg:svgBlip xmlns:asvg="http://schemas.microsoft.com/office/drawing/2016/SVG/main" r:embed="rId11"/>
                </a:ext>
              </a:extLst>
            </a:blip>
            <a:stretch>
              <a:fillRect l="-12476" t="-14517" r="-15190"/>
            </a:stretch>
          </a:blipFill>
        </p:spPr>
        <p:txBody>
          <a:bodyPr/>
          <a:lstStyle/>
          <a:p>
            <a:endParaRPr lang="en-US" noProof="0" dirty="0"/>
          </a:p>
        </p:txBody>
      </p:sp>
      <p:sp>
        <p:nvSpPr>
          <p:cNvPr id="26" name="Freeform 6">
            <a:extLst>
              <a:ext uri="{FF2B5EF4-FFF2-40B4-BE49-F238E27FC236}">
                <a16:creationId xmlns:a16="http://schemas.microsoft.com/office/drawing/2014/main" id="{E7844E8D-6D3B-06FE-6357-8892A484D27F}"/>
              </a:ext>
            </a:extLst>
          </p:cNvPr>
          <p:cNvSpPr/>
          <p:nvPr/>
        </p:nvSpPr>
        <p:spPr>
          <a:xfrm>
            <a:off x="7462815" y="1868146"/>
            <a:ext cx="924100" cy="533493"/>
          </a:xfrm>
          <a:custGeom>
            <a:avLst/>
            <a:gdLst/>
            <a:ahLst/>
            <a:cxnLst/>
            <a:rect l="l" t="t" r="r" b="b"/>
            <a:pathLst>
              <a:path w="5269022" h="3426520">
                <a:moveTo>
                  <a:pt x="0" y="0"/>
                </a:moveTo>
                <a:lnTo>
                  <a:pt x="5269021" y="0"/>
                </a:lnTo>
                <a:lnTo>
                  <a:pt x="5269021" y="3426520"/>
                </a:lnTo>
                <a:lnTo>
                  <a:pt x="0" y="3426520"/>
                </a:lnTo>
                <a:lnTo>
                  <a:pt x="0" y="0"/>
                </a:lnTo>
                <a:close/>
              </a:path>
            </a:pathLst>
          </a:custGeom>
          <a:blipFill>
            <a:blip>
              <a:extLst>
                <a:ext uri="{96DAC541-7B7A-43D3-8B79-37D633B846F1}">
                  <asvg:svgBlip xmlns:asvg="http://schemas.microsoft.com/office/drawing/2016/SVG/main" r:embed="rId12"/>
                </a:ext>
              </a:extLst>
            </a:blip>
            <a:stretch>
              <a:fillRect l="-12476" t="-14517" r="-15190"/>
            </a:stretch>
          </a:blipFill>
        </p:spPr>
        <p:txBody>
          <a:bodyPr/>
          <a:lstStyle/>
          <a:p>
            <a:endParaRPr lang="en-US" noProof="0" dirty="0"/>
          </a:p>
        </p:txBody>
      </p:sp>
      <p:sp>
        <p:nvSpPr>
          <p:cNvPr id="28" name="Freeform 7">
            <a:extLst>
              <a:ext uri="{FF2B5EF4-FFF2-40B4-BE49-F238E27FC236}">
                <a16:creationId xmlns:a16="http://schemas.microsoft.com/office/drawing/2014/main" id="{D2F176F9-0902-D838-C10B-E078F6D7A97F}"/>
              </a:ext>
            </a:extLst>
          </p:cNvPr>
          <p:cNvSpPr/>
          <p:nvPr/>
        </p:nvSpPr>
        <p:spPr>
          <a:xfrm>
            <a:off x="7345707" y="1199810"/>
            <a:ext cx="924100" cy="533493"/>
          </a:xfrm>
          <a:custGeom>
            <a:avLst/>
            <a:gdLst/>
            <a:ahLst/>
            <a:cxnLst/>
            <a:rect l="l" t="t" r="r" b="b"/>
            <a:pathLst>
              <a:path w="5269022" h="3426520">
                <a:moveTo>
                  <a:pt x="0" y="0"/>
                </a:moveTo>
                <a:lnTo>
                  <a:pt x="5269022" y="0"/>
                </a:lnTo>
                <a:lnTo>
                  <a:pt x="5269022" y="3426520"/>
                </a:lnTo>
                <a:lnTo>
                  <a:pt x="0" y="3426520"/>
                </a:lnTo>
                <a:lnTo>
                  <a:pt x="0" y="0"/>
                </a:lnTo>
                <a:close/>
              </a:path>
            </a:pathLst>
          </a:custGeom>
          <a:blipFill>
            <a:blip>
              <a:extLst>
                <a:ext uri="{96DAC541-7B7A-43D3-8B79-37D633B846F1}">
                  <asvg:svgBlip xmlns:asvg="http://schemas.microsoft.com/office/drawing/2016/SVG/main" r:embed="rId13"/>
                </a:ext>
              </a:extLst>
            </a:blip>
            <a:stretch>
              <a:fillRect l="-12476" t="-14517" r="-15190"/>
            </a:stretch>
          </a:blipFill>
        </p:spPr>
        <p:txBody>
          <a:bodyPr/>
          <a:lstStyle/>
          <a:p>
            <a:endParaRPr lang="en-US" noProof="0" dirty="0"/>
          </a:p>
        </p:txBody>
      </p:sp>
      <p:pic>
        <p:nvPicPr>
          <p:cNvPr id="30" name="Imagen 29">
            <a:extLst>
              <a:ext uri="{FF2B5EF4-FFF2-40B4-BE49-F238E27FC236}">
                <a16:creationId xmlns:a16="http://schemas.microsoft.com/office/drawing/2014/main" id="{F618B9F0-DA4A-89C4-006C-8CE047D75859}"/>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305471" y="3219941"/>
            <a:ext cx="1396887" cy="1396887"/>
          </a:xfrm>
          <a:prstGeom prst="rect">
            <a:avLst/>
          </a:prstGeom>
        </p:spPr>
      </p:pic>
      <p:pic>
        <p:nvPicPr>
          <p:cNvPr id="31" name="Imagen 30" descr="La mejora de procesos - Iconos gratis de ui">
            <a:extLst>
              <a:ext uri="{FF2B5EF4-FFF2-40B4-BE49-F238E27FC236}">
                <a16:creationId xmlns:a16="http://schemas.microsoft.com/office/drawing/2014/main" id="{93E9B641-F7AA-5B35-2FB0-2DADBE3B71E1}"/>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6687068" y="3130924"/>
            <a:ext cx="1443801" cy="1443801"/>
          </a:xfrm>
          <a:prstGeom prst="rect">
            <a:avLst/>
          </a:prstGeom>
        </p:spPr>
      </p:pic>
    </p:spTree>
    <p:extLst>
      <p:ext uri="{BB962C8B-B14F-4D97-AF65-F5344CB8AC3E}">
        <p14:creationId xmlns:p14="http://schemas.microsoft.com/office/powerpoint/2010/main" val="14737938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7F35916D-9F99-F891-507C-8EFB22AE14AC}"/>
            </a:ext>
          </a:extLst>
        </p:cNvPr>
        <p:cNvGrpSpPr/>
        <p:nvPr/>
      </p:nvGrpSpPr>
      <p:grpSpPr>
        <a:xfrm>
          <a:off x="0" y="0"/>
          <a:ext cx="0" cy="0"/>
          <a:chOff x="0" y="0"/>
          <a:chExt cx="0" cy="0"/>
        </a:xfrm>
      </p:grpSpPr>
      <p:sp>
        <p:nvSpPr>
          <p:cNvPr id="178" name="Google Shape;178;p33">
            <a:extLst>
              <a:ext uri="{FF2B5EF4-FFF2-40B4-BE49-F238E27FC236}">
                <a16:creationId xmlns:a16="http://schemas.microsoft.com/office/drawing/2014/main" id="{0836893F-4857-D39E-22B2-30CE40B45E19}"/>
              </a:ext>
            </a:extLst>
          </p:cNvPr>
          <p:cNvSpPr txBox="1">
            <a:spLocks noGrp="1"/>
          </p:cNvSpPr>
          <p:nvPr>
            <p:ph type="title" idx="2"/>
          </p:nvPr>
        </p:nvSpPr>
        <p:spPr>
          <a:xfrm>
            <a:off x="720001" y="150650"/>
            <a:ext cx="3311400" cy="12041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6000" b="0" noProof="0" dirty="0">
                <a:solidFill>
                  <a:schemeClr val="tx1">
                    <a:lumMod val="90000"/>
                    <a:lumOff val="10000"/>
                  </a:schemeClr>
                </a:solidFill>
                <a:latin typeface="WEB Regular Regular" panose="02000503040000020003" pitchFamily="2" charset="77"/>
              </a:rPr>
              <a:t>#03</a:t>
            </a:r>
          </a:p>
        </p:txBody>
      </p:sp>
      <p:sp>
        <p:nvSpPr>
          <p:cNvPr id="179" name="Google Shape;179;p33">
            <a:extLst>
              <a:ext uri="{FF2B5EF4-FFF2-40B4-BE49-F238E27FC236}">
                <a16:creationId xmlns:a16="http://schemas.microsoft.com/office/drawing/2014/main" id="{83782686-25F9-ADDB-5646-DA900CC3F025}"/>
              </a:ext>
            </a:extLst>
          </p:cNvPr>
          <p:cNvSpPr txBox="1">
            <a:spLocks noGrp="1"/>
          </p:cNvSpPr>
          <p:nvPr>
            <p:ph type="ctrTitle"/>
          </p:nvPr>
        </p:nvSpPr>
        <p:spPr>
          <a:xfrm>
            <a:off x="1945201" y="200593"/>
            <a:ext cx="4172400" cy="876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3200" noProof="0" dirty="0">
                <a:solidFill>
                  <a:schemeClr val="tx1">
                    <a:lumMod val="75000"/>
                    <a:lumOff val="25000"/>
                  </a:schemeClr>
                </a:solidFill>
                <a:latin typeface="WEB Regular Regular" panose="02000503040000020003" pitchFamily="2" charset="77"/>
              </a:rPr>
              <a:t>Results</a:t>
            </a:r>
          </a:p>
        </p:txBody>
      </p:sp>
      <p:sp>
        <p:nvSpPr>
          <p:cNvPr id="3" name="Google Shape;162;p32">
            <a:extLst>
              <a:ext uri="{FF2B5EF4-FFF2-40B4-BE49-F238E27FC236}">
                <a16:creationId xmlns:a16="http://schemas.microsoft.com/office/drawing/2014/main" id="{82A0AAB0-13E9-5027-51A4-EC7C29928E8D}"/>
              </a:ext>
            </a:extLst>
          </p:cNvPr>
          <p:cNvSpPr txBox="1">
            <a:spLocks/>
          </p:cNvSpPr>
          <p:nvPr/>
        </p:nvSpPr>
        <p:spPr>
          <a:xfrm flipH="1">
            <a:off x="7924865" y="4692987"/>
            <a:ext cx="1049205" cy="3398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ontserrat" pitchFamily="2" charset="77"/>
                <a:ea typeface="Montserrat"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1000" b="1" noProof="0" dirty="0">
                <a:solidFill>
                  <a:srgbClr val="004998"/>
                </a:solidFill>
                <a:latin typeface="WEB Regular Regular" panose="02000503040000020003" pitchFamily="2" charset="77"/>
              </a:rPr>
              <a:t>August | 2026</a:t>
            </a:r>
          </a:p>
        </p:txBody>
      </p:sp>
      <p:pic>
        <p:nvPicPr>
          <p:cNvPr id="4" name="Imagem 3" descr="Uma imagem com Tipo de letra, captura de ecrã, Gráficos, logótipo&#10;&#10;Descrição gerada automaticamente">
            <a:extLst>
              <a:ext uri="{FF2B5EF4-FFF2-40B4-BE49-F238E27FC236}">
                <a16:creationId xmlns:a16="http://schemas.microsoft.com/office/drawing/2014/main" id="{69F922A4-B0CB-67F5-8180-A9041CF733C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930" y="4758520"/>
            <a:ext cx="1018118" cy="195042"/>
          </a:xfrm>
          <a:prstGeom prst="rect">
            <a:avLst/>
          </a:prstGeom>
        </p:spPr>
      </p:pic>
      <p:pic>
        <p:nvPicPr>
          <p:cNvPr id="5" name="Imagem 4" descr="Uma imagem com Tipo de letra, texto, Gráficos, logótipo&#10;&#10;Os conteúdos gerados por IA podem estar incorretos.">
            <a:extLst>
              <a:ext uri="{FF2B5EF4-FFF2-40B4-BE49-F238E27FC236}">
                <a16:creationId xmlns:a16="http://schemas.microsoft.com/office/drawing/2014/main" id="{A93CF60A-2177-566A-A072-91A1DE39D9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05471" y="4723869"/>
            <a:ext cx="1061317" cy="300952"/>
          </a:xfrm>
          <a:prstGeom prst="rect">
            <a:avLst/>
          </a:prstGeom>
        </p:spPr>
      </p:pic>
      <p:pic>
        <p:nvPicPr>
          <p:cNvPr id="6" name="Imagem 5" descr="Uma imagem com esboço, desenho, panorama, arte&#10;&#10;Os conteúdos gerados por IA podem estar incorretos.">
            <a:extLst>
              <a:ext uri="{FF2B5EF4-FFF2-40B4-BE49-F238E27FC236}">
                <a16:creationId xmlns:a16="http://schemas.microsoft.com/office/drawing/2014/main" id="{98AED1F2-02AC-D528-6BB6-0719F2B9C566}"/>
              </a:ext>
            </a:extLst>
          </p:cNvPr>
          <p:cNvPicPr>
            <a:picLocks noChangeAspect="1"/>
          </p:cNvPicPr>
          <p:nvPr/>
        </p:nvPicPr>
        <p:blipFill>
          <a:blip r:embed="rId5" cstate="screen">
            <a:alphaModFix amt="15000"/>
            <a:extLst>
              <a:ext uri="{BEBA8EAE-BF5A-486C-A8C5-ECC9F3942E4B}">
                <a14:imgProps xmlns:a14="http://schemas.microsoft.com/office/drawing/2010/main">
                  <a14:imgLayer r:embed="rId6">
                    <a14:imgEffect>
                      <a14:colorTemperature colorTemp="1500"/>
                    </a14:imgEffect>
                    <a14:imgEffect>
                      <a14:saturation sat="33000"/>
                    </a14:imgEffect>
                  </a14:imgLayer>
                </a14:imgProps>
              </a:ext>
              <a:ext uri="{28A0092B-C50C-407E-A947-70E740481C1C}">
                <a14:useLocalDpi xmlns:a14="http://schemas.microsoft.com/office/drawing/2010/main"/>
              </a:ext>
            </a:extLst>
          </a:blip>
          <a:stretch>
            <a:fillRect/>
          </a:stretch>
        </p:blipFill>
        <p:spPr>
          <a:xfrm>
            <a:off x="1371513" y="2706520"/>
            <a:ext cx="6964965" cy="2052000"/>
          </a:xfrm>
          <a:prstGeom prst="rect">
            <a:avLst/>
          </a:prstGeom>
        </p:spPr>
      </p:pic>
      <p:cxnSp>
        <p:nvCxnSpPr>
          <p:cNvPr id="7" name="Conexão Reta 6">
            <a:extLst>
              <a:ext uri="{FF2B5EF4-FFF2-40B4-BE49-F238E27FC236}">
                <a16:creationId xmlns:a16="http://schemas.microsoft.com/office/drawing/2014/main" id="{34F88072-D0C0-BE62-CB88-3A1C81761ED9}"/>
              </a:ext>
            </a:extLst>
          </p:cNvPr>
          <p:cNvCxnSpPr>
            <a:cxnSpLocks/>
          </p:cNvCxnSpPr>
          <p:nvPr/>
        </p:nvCxnSpPr>
        <p:spPr>
          <a:xfrm>
            <a:off x="90000" y="4618969"/>
            <a:ext cx="8964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CuadroTexto 7">
            <a:extLst>
              <a:ext uri="{FF2B5EF4-FFF2-40B4-BE49-F238E27FC236}">
                <a16:creationId xmlns:a16="http://schemas.microsoft.com/office/drawing/2014/main" id="{90542CC9-09ED-3F04-4F0C-07B0CC0FAD4B}"/>
              </a:ext>
            </a:extLst>
          </p:cNvPr>
          <p:cNvSpPr txBox="1"/>
          <p:nvPr/>
        </p:nvSpPr>
        <p:spPr>
          <a:xfrm>
            <a:off x="857299" y="1364858"/>
            <a:ext cx="6108890" cy="3323987"/>
          </a:xfrm>
          <a:prstGeom prst="rect">
            <a:avLst/>
          </a:prstGeom>
          <a:noFill/>
        </p:spPr>
        <p:txBody>
          <a:bodyPr wrap="square">
            <a:spAutoFit/>
          </a:bodyPr>
          <a:lstStyle/>
          <a:p>
            <a:r>
              <a:rPr lang="en-US" b="1" i="1" noProof="0" dirty="0">
                <a:solidFill>
                  <a:schemeClr val="tx1">
                    <a:lumMod val="75000"/>
                    <a:lumOff val="25000"/>
                  </a:schemeClr>
                </a:solidFill>
                <a:latin typeface="Montserrat" pitchFamily="2" charset="77"/>
              </a:rPr>
              <a:t>1. White Hat: Conceptual and Factual Learnings</a:t>
            </a:r>
          </a:p>
          <a:p>
            <a:pPr marL="285750" indent="-285750">
              <a:buFont typeface="Arial" panose="020B0604020202020204" pitchFamily="34" charset="0"/>
              <a:buChar char="•"/>
            </a:pPr>
            <a:r>
              <a:rPr lang="en-US" noProof="0" dirty="0">
                <a:solidFill>
                  <a:srgbClr val="1C1C1C"/>
                </a:solidFill>
                <a:latin typeface="Montserrat" pitchFamily="2" charset="77"/>
              </a:rPr>
              <a:t>Concept of Simulation</a:t>
            </a:r>
          </a:p>
          <a:p>
            <a:pPr marL="285750" indent="-285750">
              <a:buFont typeface="Arial" panose="020B0604020202020204" pitchFamily="34" charset="0"/>
              <a:buChar char="•"/>
            </a:pPr>
            <a:r>
              <a:rPr lang="en-US" noProof="0" dirty="0">
                <a:solidFill>
                  <a:srgbClr val="1C1C1C"/>
                </a:solidFill>
                <a:latin typeface="Montserrat" pitchFamily="2" charset="77"/>
              </a:rPr>
              <a:t>Importance of Formative Assessment</a:t>
            </a:r>
          </a:p>
          <a:p>
            <a:pPr marL="285750" indent="-285750">
              <a:buFont typeface="Arial" panose="020B0604020202020204" pitchFamily="34" charset="0"/>
              <a:buChar char="•"/>
            </a:pPr>
            <a:r>
              <a:rPr lang="en-US" noProof="0" dirty="0">
                <a:solidFill>
                  <a:srgbClr val="1C1C1C"/>
                </a:solidFill>
                <a:latin typeface="Montserrat" pitchFamily="2" charset="77"/>
              </a:rPr>
              <a:t>Practical Application</a:t>
            </a:r>
          </a:p>
          <a:p>
            <a:pPr marL="285750" indent="-285750">
              <a:buFont typeface="Arial" panose="020B0604020202020204" pitchFamily="34" charset="0"/>
              <a:buChar char="•"/>
            </a:pPr>
            <a:r>
              <a:rPr lang="en-US" noProof="0" dirty="0">
                <a:solidFill>
                  <a:srgbClr val="1C1C1C"/>
                </a:solidFill>
                <a:latin typeface="Montserrat" pitchFamily="2" charset="77"/>
              </a:rPr>
              <a:t>Assessment Techniques</a:t>
            </a:r>
          </a:p>
          <a:p>
            <a:endParaRPr lang="en-US" noProof="0" dirty="0">
              <a:solidFill>
                <a:srgbClr val="1C1C1C"/>
              </a:solidFill>
              <a:latin typeface="Montserrat" pitchFamily="2" charset="77"/>
            </a:endParaRPr>
          </a:p>
          <a:p>
            <a:endParaRPr lang="en-US" noProof="0" dirty="0">
              <a:solidFill>
                <a:srgbClr val="1C1C1C"/>
              </a:solidFill>
              <a:latin typeface="Montserrat" pitchFamily="2" charset="77"/>
            </a:endParaRPr>
          </a:p>
          <a:p>
            <a:r>
              <a:rPr lang="en-US" b="1" i="1" noProof="0" dirty="0">
                <a:solidFill>
                  <a:schemeClr val="tx1">
                    <a:lumMod val="75000"/>
                    <a:lumOff val="25000"/>
                  </a:schemeClr>
                </a:solidFill>
                <a:latin typeface="Montserrat" pitchFamily="2" charset="77"/>
              </a:rPr>
              <a:t>2. Red Hat: Emotions and Feelings</a:t>
            </a:r>
          </a:p>
          <a:p>
            <a:pPr marL="285750" indent="-285750">
              <a:buFont typeface="Arial" panose="020B0604020202020204" pitchFamily="34" charset="0"/>
              <a:buChar char="•"/>
            </a:pPr>
            <a:r>
              <a:rPr lang="en-US" noProof="0" dirty="0">
                <a:solidFill>
                  <a:srgbClr val="1C1C1C"/>
                </a:solidFill>
                <a:latin typeface="Montserrat" pitchFamily="2" charset="77"/>
              </a:rPr>
              <a:t>Emotional Range</a:t>
            </a:r>
          </a:p>
          <a:p>
            <a:pPr marL="285750" indent="-285750">
              <a:buFont typeface="Arial" panose="020B0604020202020204" pitchFamily="34" charset="0"/>
              <a:buChar char="•"/>
            </a:pPr>
            <a:r>
              <a:rPr lang="en-US" noProof="0" dirty="0">
                <a:solidFill>
                  <a:srgbClr val="1C1C1C"/>
                </a:solidFill>
                <a:latin typeface="Montserrat" pitchFamily="2" charset="77"/>
              </a:rPr>
              <a:t>Positive Anxiety</a:t>
            </a:r>
          </a:p>
          <a:p>
            <a:pPr marL="285750" indent="-285750">
              <a:buFont typeface="Arial" panose="020B0604020202020204" pitchFamily="34" charset="0"/>
              <a:buChar char="•"/>
            </a:pPr>
            <a:r>
              <a:rPr lang="en-US" noProof="0" dirty="0">
                <a:solidFill>
                  <a:srgbClr val="1C1C1C"/>
                </a:solidFill>
                <a:latin typeface="Montserrat" pitchFamily="2" charset="77"/>
              </a:rPr>
              <a:t>Teacher Empathy</a:t>
            </a:r>
          </a:p>
          <a:p>
            <a:pPr marL="285750" indent="-285750">
              <a:buFont typeface="Arial" panose="020B0604020202020204" pitchFamily="34" charset="0"/>
              <a:buChar char="•"/>
            </a:pPr>
            <a:r>
              <a:rPr lang="en-US" noProof="0" dirty="0">
                <a:solidFill>
                  <a:srgbClr val="1C1C1C"/>
                </a:solidFill>
                <a:latin typeface="Montserrat" pitchFamily="2" charset="77"/>
              </a:rPr>
              <a:t>Emotional Challenge</a:t>
            </a:r>
          </a:p>
          <a:p>
            <a:pPr marL="285750" indent="-285750">
              <a:buFont typeface="Arial" panose="020B0604020202020204" pitchFamily="34" charset="0"/>
              <a:buChar char="•"/>
            </a:pPr>
            <a:r>
              <a:rPr lang="en-US" noProof="0" dirty="0">
                <a:solidFill>
                  <a:srgbClr val="1C1C1C"/>
                </a:solidFill>
                <a:latin typeface="Montserrat" pitchFamily="2" charset="77"/>
              </a:rPr>
              <a:t>Initial Overload</a:t>
            </a:r>
          </a:p>
          <a:p>
            <a:pPr marL="285750" indent="-285750">
              <a:buFont typeface="Arial" panose="020B0604020202020204" pitchFamily="34" charset="0"/>
              <a:buChar char="•"/>
            </a:pPr>
            <a:r>
              <a:rPr lang="en-US" noProof="0" dirty="0">
                <a:solidFill>
                  <a:srgbClr val="1C1C1C"/>
                </a:solidFill>
                <a:latin typeface="Montserrat" pitchFamily="2" charset="77"/>
              </a:rPr>
              <a:t>Participant Support</a:t>
            </a:r>
          </a:p>
          <a:p>
            <a:pPr marL="285750" indent="-285750">
              <a:buFont typeface="Arial" panose="020B0604020202020204" pitchFamily="34" charset="0"/>
              <a:buChar char="•"/>
            </a:pPr>
            <a:r>
              <a:rPr lang="en-US" noProof="0" dirty="0">
                <a:solidFill>
                  <a:srgbClr val="1C1C1C"/>
                </a:solidFill>
                <a:latin typeface="Montserrat" pitchFamily="2" charset="77"/>
              </a:rPr>
              <a:t>Innovative Vision</a:t>
            </a:r>
          </a:p>
        </p:txBody>
      </p:sp>
      <p:sp>
        <p:nvSpPr>
          <p:cNvPr id="10" name="CuadroTexto 9">
            <a:extLst>
              <a:ext uri="{FF2B5EF4-FFF2-40B4-BE49-F238E27FC236}">
                <a16:creationId xmlns:a16="http://schemas.microsoft.com/office/drawing/2014/main" id="{C85305A4-5A73-326A-C00F-46C3E2F82B85}"/>
              </a:ext>
            </a:extLst>
          </p:cNvPr>
          <p:cNvSpPr txBox="1"/>
          <p:nvPr/>
        </p:nvSpPr>
        <p:spPr>
          <a:xfrm>
            <a:off x="5506565" y="847769"/>
            <a:ext cx="2829913" cy="400110"/>
          </a:xfrm>
          <a:prstGeom prst="rect">
            <a:avLst/>
          </a:prstGeom>
          <a:noFill/>
        </p:spPr>
        <p:txBody>
          <a:bodyPr wrap="square">
            <a:spAutoFit/>
          </a:bodyPr>
          <a:lstStyle/>
          <a:p>
            <a:r>
              <a:rPr lang="en-US" sz="2000" b="1" noProof="0" dirty="0">
                <a:solidFill>
                  <a:schemeClr val="tx1">
                    <a:lumMod val="75000"/>
                    <a:lumOff val="25000"/>
                  </a:schemeClr>
                </a:solidFill>
                <a:effectLst>
                  <a:outerShdw blurRad="38100" dist="38100" dir="2700000" algn="tl">
                    <a:srgbClr val="000000">
                      <a:alpha val="43137"/>
                    </a:srgbClr>
                  </a:outerShdw>
                </a:effectLst>
                <a:latin typeface="WEB Regular Regular" panose="02000503040000020003" charset="0"/>
                <a:sym typeface="Quicksand"/>
              </a:rPr>
              <a:t>Six Thinking Hats method </a:t>
            </a:r>
            <a:endParaRPr lang="en-US" sz="2000" b="1" noProof="0" dirty="0">
              <a:solidFill>
                <a:schemeClr val="tx1">
                  <a:lumMod val="75000"/>
                  <a:lumOff val="25000"/>
                </a:schemeClr>
              </a:solidFill>
              <a:effectLst>
                <a:outerShdw blurRad="38100" dist="38100" dir="2700000" algn="tl">
                  <a:srgbClr val="000000">
                    <a:alpha val="43137"/>
                  </a:srgbClr>
                </a:outerShdw>
              </a:effectLst>
              <a:latin typeface="WEB Regular Regular" panose="02000503040000020003" charset="0"/>
            </a:endParaRPr>
          </a:p>
        </p:txBody>
      </p:sp>
      <p:sp>
        <p:nvSpPr>
          <p:cNvPr id="12" name="Freeform 7">
            <a:extLst>
              <a:ext uri="{FF2B5EF4-FFF2-40B4-BE49-F238E27FC236}">
                <a16:creationId xmlns:a16="http://schemas.microsoft.com/office/drawing/2014/main" id="{AC4F75C6-755C-2CBA-ED57-7E346D9B15DA}"/>
              </a:ext>
            </a:extLst>
          </p:cNvPr>
          <p:cNvSpPr/>
          <p:nvPr/>
        </p:nvSpPr>
        <p:spPr>
          <a:xfrm>
            <a:off x="4832154" y="1895055"/>
            <a:ext cx="1544581" cy="873843"/>
          </a:xfrm>
          <a:custGeom>
            <a:avLst/>
            <a:gdLst/>
            <a:ahLst/>
            <a:cxnLst/>
            <a:rect l="l" t="t" r="r" b="b"/>
            <a:pathLst>
              <a:path w="5269022" h="3426520">
                <a:moveTo>
                  <a:pt x="0" y="0"/>
                </a:moveTo>
                <a:lnTo>
                  <a:pt x="5269022" y="0"/>
                </a:lnTo>
                <a:lnTo>
                  <a:pt x="5269022" y="3426520"/>
                </a:lnTo>
                <a:lnTo>
                  <a:pt x="0" y="3426520"/>
                </a:lnTo>
                <a:lnTo>
                  <a:pt x="0" y="0"/>
                </a:lnTo>
                <a:close/>
              </a:path>
            </a:pathLst>
          </a:custGeom>
          <a:blipFill>
            <a:blip>
              <a:extLst>
                <a:ext uri="{96DAC541-7B7A-43D3-8B79-37D633B846F1}">
                  <asvg:svgBlip xmlns:asvg="http://schemas.microsoft.com/office/drawing/2016/SVG/main" r:embed="rId7"/>
                </a:ext>
              </a:extLst>
            </a:blip>
            <a:stretch>
              <a:fillRect l="-12476" t="-14517" r="-15190"/>
            </a:stretch>
          </a:blipFill>
        </p:spPr>
        <p:txBody>
          <a:bodyPr/>
          <a:lstStyle/>
          <a:p>
            <a:endParaRPr lang="en-US" noProof="0" dirty="0"/>
          </a:p>
        </p:txBody>
      </p:sp>
      <p:sp>
        <p:nvSpPr>
          <p:cNvPr id="14" name="Freeform 4">
            <a:extLst>
              <a:ext uri="{FF2B5EF4-FFF2-40B4-BE49-F238E27FC236}">
                <a16:creationId xmlns:a16="http://schemas.microsoft.com/office/drawing/2014/main" id="{95C3F35C-3690-D4DD-A903-524ADD2DBDA9}"/>
              </a:ext>
            </a:extLst>
          </p:cNvPr>
          <p:cNvSpPr/>
          <p:nvPr/>
        </p:nvSpPr>
        <p:spPr>
          <a:xfrm>
            <a:off x="5529986" y="3341117"/>
            <a:ext cx="1717227" cy="999625"/>
          </a:xfrm>
          <a:custGeom>
            <a:avLst/>
            <a:gdLst/>
            <a:ahLst/>
            <a:cxnLst/>
            <a:rect l="l" t="t" r="r" b="b"/>
            <a:pathLst>
              <a:path w="5269022" h="3426520">
                <a:moveTo>
                  <a:pt x="0" y="0"/>
                </a:moveTo>
                <a:lnTo>
                  <a:pt x="5269022" y="0"/>
                </a:lnTo>
                <a:lnTo>
                  <a:pt x="5269022" y="3426520"/>
                </a:lnTo>
                <a:lnTo>
                  <a:pt x="0" y="3426520"/>
                </a:lnTo>
                <a:lnTo>
                  <a:pt x="0" y="0"/>
                </a:lnTo>
                <a:close/>
              </a:path>
            </a:pathLst>
          </a:custGeom>
          <a:blipFill>
            <a:blip>
              <a:extLst>
                <a:ext uri="{96DAC541-7B7A-43D3-8B79-37D633B846F1}">
                  <asvg:svgBlip xmlns:asvg="http://schemas.microsoft.com/office/drawing/2016/SVG/main" r:embed="rId8"/>
                </a:ext>
              </a:extLst>
            </a:blip>
            <a:stretch>
              <a:fillRect l="-12476" t="-14517" r="-15190"/>
            </a:stretch>
          </a:blipFill>
        </p:spPr>
        <p:txBody>
          <a:bodyPr/>
          <a:lstStyle/>
          <a:p>
            <a:endParaRPr lang="en-US" noProof="0" dirty="0"/>
          </a:p>
        </p:txBody>
      </p:sp>
    </p:spTree>
    <p:extLst>
      <p:ext uri="{BB962C8B-B14F-4D97-AF65-F5344CB8AC3E}">
        <p14:creationId xmlns:p14="http://schemas.microsoft.com/office/powerpoint/2010/main" val="18490817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Color of the Year by Slidesgo">
  <a:themeElements>
    <a:clrScheme name="Simple Light">
      <a:dk1>
        <a:srgbClr val="07243D"/>
      </a:dk1>
      <a:lt1>
        <a:srgbClr val="FFFFFF"/>
      </a:lt1>
      <a:dk2>
        <a:srgbClr val="6A6E85"/>
      </a:dk2>
      <a:lt2>
        <a:srgbClr val="FFF2EA"/>
      </a:lt2>
      <a:accent1>
        <a:srgbClr val="07243D"/>
      </a:accent1>
      <a:accent2>
        <a:srgbClr val="0F4C81"/>
      </a:accent2>
      <a:accent3>
        <a:srgbClr val="A8A8B2"/>
      </a:accent3>
      <a:accent4>
        <a:srgbClr val="3F709A"/>
      </a:accent4>
      <a:accent5>
        <a:srgbClr val="6F94B3"/>
      </a:accent5>
      <a:accent6>
        <a:srgbClr val="9FB7CD"/>
      </a:accent6>
      <a:hlink>
        <a:srgbClr val="07243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2119</TotalTime>
  <Words>650</Words>
  <Application>Microsoft Office PowerPoint</Application>
  <PresentationFormat>Presentación en pantalla (16:9)</PresentationFormat>
  <Paragraphs>102</Paragraphs>
  <Slides>13</Slides>
  <Notes>13</Notes>
  <HiddenSlides>0</HiddenSlides>
  <MMClips>3</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13</vt:i4>
      </vt:variant>
    </vt:vector>
  </HeadingPairs>
  <TitlesOfParts>
    <vt:vector size="25" baseType="lpstr">
      <vt:lpstr>Quicksand Light</vt:lpstr>
      <vt:lpstr>WEB Regular Regular</vt:lpstr>
      <vt:lpstr>Montserrat</vt:lpstr>
      <vt:lpstr>WEB Regular Bold</vt:lpstr>
      <vt:lpstr>Roboto Condensed Light</vt:lpstr>
      <vt:lpstr>Monserrat</vt:lpstr>
      <vt:lpstr>Arial</vt:lpstr>
      <vt:lpstr>Quicksand</vt:lpstr>
      <vt:lpstr>Arial Nova</vt:lpstr>
      <vt:lpstr>Fira Sans Extra Condensed Medium</vt:lpstr>
      <vt:lpstr>Montserrat SemiBold</vt:lpstr>
      <vt:lpstr>Color of the Year by Slidesgo</vt:lpstr>
      <vt:lpstr>Diploma Program in Dental Simulation: Faculty Development in Latin America and the Caribbean</vt:lpstr>
      <vt:lpstr>Background</vt:lpstr>
      <vt:lpstr>#01</vt:lpstr>
      <vt:lpstr>#02</vt:lpstr>
      <vt:lpstr>#02</vt:lpstr>
      <vt:lpstr>#02</vt:lpstr>
      <vt:lpstr>#03</vt:lpstr>
      <vt:lpstr>#03</vt:lpstr>
      <vt:lpstr>#03</vt:lpstr>
      <vt:lpstr>#03</vt:lpstr>
      <vt:lpstr>#03</vt:lpstr>
      <vt:lpstr>Simulation in the health sciences does not replace the care of real patients; rather, it prepares professionals so that their first contact with a real patient is not the first time they perform a procedure. o -Dr. Amitai Ziv- </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Dra. Olivia Espinosa V.</dc:creator>
  <cp:lastModifiedBy>Dra. Olivia Espinosa V.</cp:lastModifiedBy>
  <cp:revision>302</cp:revision>
  <dcterms:modified xsi:type="dcterms:W3CDTF">2026-08-06T17:47:44Z</dcterms:modified>
</cp:coreProperties>
</file>