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CD_F991E0B6.xml" ContentType="application/vnd.ms-powerpoint.comments+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handoutMasterIdLst>
    <p:handoutMasterId r:id="rId16"/>
  </p:handoutMasterIdLst>
  <p:sldIdLst>
    <p:sldId id="456" r:id="rId5"/>
    <p:sldId id="455" r:id="rId6"/>
    <p:sldId id="454" r:id="rId7"/>
    <p:sldId id="459" r:id="rId8"/>
    <p:sldId id="470" r:id="rId9"/>
    <p:sldId id="462" r:id="rId10"/>
    <p:sldId id="469" r:id="rId11"/>
    <p:sldId id="461" r:id="rId12"/>
    <p:sldId id="473" r:id="rId13"/>
    <p:sldId id="472" r:id="rId14"/>
  </p:sldIdLst>
  <p:sldSz cx="12192000" cy="6858000"/>
  <p:notesSz cx="6858000" cy="9144000"/>
  <p:defaultText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defaultTextStyle>
  <p:extLst>
    <p:ext uri="{521415D9-36F7-43E2-AB2F-B90AF26B5E84}">
      <p14:sectionLst xmlns:p14="http://schemas.microsoft.com/office/powerpoint/2010/main">
        <p14:section name="Template Instructions" id="{D97762E0-F512-4654-A68D-122F12046569}">
          <p14:sldIdLst/>
        </p14:section>
        <p14:section name="Right Click for Option" id="{4FDA67CD-A15C-4C29-8948-D1BF91269A83}">
          <p14:sldIdLst>
            <p14:sldId id="456"/>
            <p14:sldId id="455"/>
            <p14:sldId id="454"/>
            <p14:sldId id="459"/>
            <p14:sldId id="470"/>
            <p14:sldId id="462"/>
            <p14:sldId id="469"/>
            <p14:sldId id="461"/>
            <p14:sldId id="473"/>
            <p14:sldId id="472"/>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F7CDECE-9C43-0401-2958-0D23A95D0BE2}" name="Kunal Patel" initials="KP" userId="S::kunal.patel.1@unimelb.edu.au::a13ecfed-feba-47e2-8c1e-f45a6b1dafa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hay" initials="" lastIdx="0" clrIdx="0"/>
  <p:cmAuthor id="1" name="Shay" initials="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629"/>
    <a:srgbClr val="EB7BBE"/>
    <a:srgbClr val="F2B8D8"/>
    <a:srgbClr val="EBEBEB"/>
    <a:srgbClr val="000F46"/>
    <a:srgbClr val="4F4C37"/>
    <a:srgbClr val="1E497D"/>
    <a:srgbClr val="8F999E"/>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7B3B51-FFE7-544F-8262-DFC856F3FEE3}" v="7" dt="2026-08-22T07:50:47.731"/>
  </p1510:revLst>
</p1510:revInfo>
</file>

<file path=ppt/tableStyles.xml><?xml version="1.0" encoding="utf-8"?>
<a:tblStyleLst xmlns:a="http://schemas.openxmlformats.org/drawingml/2006/main" def="{A186E7CC-E9CA-4A81-9595-9A8B10420DC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64"/>
    <p:restoredTop sz="94643"/>
  </p:normalViewPr>
  <p:slideViewPr>
    <p:cSldViewPr snapToGrid="0">
      <p:cViewPr varScale="1">
        <p:scale>
          <a:sx n="110" d="100"/>
          <a:sy n="110" d="100"/>
        </p:scale>
        <p:origin x="440" y="184"/>
      </p:cViewPr>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omments/modernComment_1CD_F991E0B6.xml><?xml version="1.0" encoding="utf-8"?>
<p188:cmLst xmlns:a="http://schemas.openxmlformats.org/drawingml/2006/main" xmlns:r="http://schemas.openxmlformats.org/officeDocument/2006/relationships" xmlns:p188="http://schemas.microsoft.com/office/powerpoint/2018/8/main">
  <p188:cm id="{885044B9-A45F-4FB6-8258-AEC8073FD13C}" authorId="{3F7CDECE-9C43-0401-2958-0D23A95D0BE2}" created="2026-08-19T13:16:51.054">
    <ac:deMkLst xmlns:ac="http://schemas.microsoft.com/office/drawing/2013/main/command">
      <pc:docMk xmlns:pc="http://schemas.microsoft.com/office/powerpoint/2013/main/command"/>
      <pc:sldMk xmlns:pc="http://schemas.microsoft.com/office/powerpoint/2013/main/command" cId="4187087030" sldId="461"/>
      <ac:spMk id="3" creationId="{8332B6A3-A070-8AF8-D3A1-353EEA027887}"/>
    </ac:deMkLst>
    <p188:txBody>
      <a:bodyPr/>
      <a:lstStyle/>
      <a:p>
        <a:r>
          <a:rPr lang="en-US"/>
          <a:t>How you prep the data for regular student reports and for staff info​
​
Currently live teams.​
​
Dashboard evolution​</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7200"/>
          </a:xfrm>
          <a:prstGeom prst="rect">
            <a:avLst/>
          </a:prstGeom>
        </p:spPr>
        <p:txBody>
          <a:bodyPr vert="horz" lIns="72000" tIns="72000" rIns="72000" bIns="72000" rtlCol="0" anchor="t" anchorCtr="0"/>
          <a:lstStyle/>
          <a:p>
            <a:endParaRPr lang="en-AU" sz="1000">
              <a:cs typeface="Arial"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72000" tIns="72000" rIns="72000" bIns="72000" rtlCol="0"/>
          <a:lstStyle>
            <a:lvl1pPr algn="r">
              <a:defRPr sz="1200"/>
            </a:lvl1pPr>
          </a:lstStyle>
          <a:p>
            <a:fld id="{4E50C307-5AD1-4F8C-91A0-1FC7219EFB34}" type="datetimeFigureOut">
              <a:rPr lang="en-AU" sz="1000" smtClean="0">
                <a:cs typeface="Arial" pitchFamily="34" charset="0"/>
              </a:rPr>
              <a:t>24/8/2026</a:t>
            </a:fld>
            <a:endParaRPr lang="en-AU" sz="1000">
              <a:cs typeface="Arial"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72000" tIns="72000" rIns="72000" bIns="72000" rtlCol="0" anchor="b"/>
          <a:lstStyle>
            <a:lvl1pPr algn="l">
              <a:defRPr sz="1200"/>
            </a:lvl1pPr>
          </a:lstStyle>
          <a:p>
            <a:endParaRPr lang="en-AU" sz="1000">
              <a:cs typeface="Arial" pitchFamily="34" charset="0"/>
            </a:endParaRPr>
          </a:p>
        </p:txBody>
      </p:sp>
      <p:sp>
        <p:nvSpPr>
          <p:cNvPr id="5" name="Slide Number Placeholder 4"/>
          <p:cNvSpPr>
            <a:spLocks noGrp="1"/>
          </p:cNvSpPr>
          <p:nvPr>
            <p:ph type="sldNum" sz="quarter" idx="3"/>
          </p:nvPr>
        </p:nvSpPr>
        <p:spPr>
          <a:xfrm>
            <a:off x="5769261" y="8685213"/>
            <a:ext cx="1087153" cy="457200"/>
          </a:xfrm>
          <a:prstGeom prst="rect">
            <a:avLst/>
          </a:prstGeom>
        </p:spPr>
        <p:txBody>
          <a:bodyPr vert="horz" lIns="0" tIns="36000" rIns="91440" bIns="36000" rtlCol="0" anchor="b"/>
          <a:lstStyle>
            <a:lvl1pPr algn="r">
              <a:defRPr sz="1200"/>
            </a:lvl1pPr>
          </a:lstStyle>
          <a:p>
            <a:fld id="{AF84CFB5-B6E9-4915-957C-05CFA717E28F}" type="slidenum">
              <a:rPr lang="en-AU" sz="1000" smtClean="0">
                <a:cs typeface="Arial" pitchFamily="34" charset="0"/>
              </a:rPr>
              <a:t>‹#›</a:t>
            </a:fld>
            <a:endParaRPr lang="en-AU" sz="1000">
              <a:cs typeface="Arial" pitchFamily="34" charset="0"/>
            </a:endParaRPr>
          </a:p>
        </p:txBody>
      </p:sp>
    </p:spTree>
    <p:extLst>
      <p:ext uri="{BB962C8B-B14F-4D97-AF65-F5344CB8AC3E}">
        <p14:creationId xmlns:p14="http://schemas.microsoft.com/office/powerpoint/2010/main" val="2668290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6200" y="76200"/>
            <a:ext cx="5017985" cy="381000"/>
          </a:xfrm>
          <a:prstGeom prst="rect">
            <a:avLst/>
          </a:prstGeom>
        </p:spPr>
        <p:txBody>
          <a:bodyPr vert="horz" lIns="0" tIns="0" rIns="0" bIns="0" rtlCol="0"/>
          <a:lstStyle>
            <a:lvl1pPr algn="l">
              <a:defRPr sz="1200">
                <a:latin typeface="+mn-lt"/>
              </a:defRPr>
            </a:lvl1pPr>
          </a:lstStyle>
          <a:p>
            <a:endParaRPr lang="en-AU"/>
          </a:p>
        </p:txBody>
      </p:sp>
      <p:sp>
        <p:nvSpPr>
          <p:cNvPr id="3" name="Date Placeholder 2"/>
          <p:cNvSpPr>
            <a:spLocks noGrp="1"/>
          </p:cNvSpPr>
          <p:nvPr>
            <p:ph type="dt" idx="1"/>
          </p:nvPr>
        </p:nvSpPr>
        <p:spPr>
          <a:xfrm>
            <a:off x="5398770" y="64770"/>
            <a:ext cx="1417320" cy="381000"/>
          </a:xfrm>
          <a:prstGeom prst="rect">
            <a:avLst/>
          </a:prstGeom>
        </p:spPr>
        <p:txBody>
          <a:bodyPr vert="horz" lIns="0" tIns="0" rIns="0" bIns="0" rtlCol="0"/>
          <a:lstStyle>
            <a:lvl1pPr algn="r">
              <a:defRPr sz="1200">
                <a:latin typeface="+mn-lt"/>
              </a:defRPr>
            </a:lvl1pPr>
          </a:lstStyle>
          <a:p>
            <a:fld id="{9BB1C32A-CF46-409D-8B8D-587A7E3A4DCC}" type="datetimeFigureOut">
              <a:rPr lang="en-AU" smtClean="0"/>
              <a:pPr/>
              <a:t>24/8/2026</a:t>
            </a:fld>
            <a:endParaRPr lang="en-AU"/>
          </a:p>
        </p:txBody>
      </p:sp>
      <p:sp>
        <p:nvSpPr>
          <p:cNvPr id="4" name="Slide Image Placeholder 3"/>
          <p:cNvSpPr>
            <a:spLocks noGrp="1" noRot="1" noChangeAspect="1"/>
          </p:cNvSpPr>
          <p:nvPr>
            <p:ph type="sldImg" idx="2"/>
          </p:nvPr>
        </p:nvSpPr>
        <p:spPr>
          <a:xfrm>
            <a:off x="-246063" y="542925"/>
            <a:ext cx="7342188" cy="4130675"/>
          </a:xfrm>
          <a:prstGeom prst="rect">
            <a:avLst/>
          </a:prstGeom>
          <a:noFill/>
          <a:ln w="3175">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2264" y="4977044"/>
            <a:ext cx="5505891" cy="3481155"/>
          </a:xfrm>
          <a:prstGeom prst="rect">
            <a:avLst/>
          </a:prstGeom>
        </p:spPr>
        <p:txBody>
          <a:bodyPr vert="horz" lIns="0" tIns="0" rIns="0" bIns="0" rtlCol="0">
            <a:normAutofit/>
          </a:bodyPr>
          <a:lstStyle/>
          <a:p>
            <a:pPr lvl="0"/>
            <a:r>
              <a:rPr lang="en-AU" noProof="0"/>
              <a:t>Click to edit Master text styles</a:t>
            </a:r>
          </a:p>
          <a:p>
            <a:pPr marL="0" lvl="1"/>
            <a:r>
              <a:rPr lang="en-AU" noProof="0"/>
              <a:t>Second level</a:t>
            </a:r>
          </a:p>
          <a:p>
            <a:pPr marL="144000" lvl="2" indent="-144000">
              <a:buFont typeface="Arial" pitchFamily="34" charset="0"/>
              <a:buChar char="•"/>
            </a:pPr>
            <a:r>
              <a:rPr lang="en-AU" noProof="0"/>
              <a:t>Third level</a:t>
            </a:r>
          </a:p>
          <a:p>
            <a:pPr marL="288000" lvl="3" indent="-144000">
              <a:buFont typeface="Arial" pitchFamily="34" charset="0"/>
              <a:buChar char="•"/>
            </a:pPr>
            <a:r>
              <a:rPr lang="en-AU" noProof="0"/>
              <a:t>Fourth level</a:t>
            </a:r>
          </a:p>
        </p:txBody>
      </p:sp>
      <p:sp>
        <p:nvSpPr>
          <p:cNvPr id="6" name="Footer Placeholder 5"/>
          <p:cNvSpPr>
            <a:spLocks noGrp="1"/>
          </p:cNvSpPr>
          <p:nvPr>
            <p:ph type="ftr" sz="quarter" idx="4"/>
          </p:nvPr>
        </p:nvSpPr>
        <p:spPr>
          <a:xfrm>
            <a:off x="76200" y="8685213"/>
            <a:ext cx="4800600" cy="360000"/>
          </a:xfrm>
          <a:prstGeom prst="rect">
            <a:avLst/>
          </a:prstGeom>
        </p:spPr>
        <p:txBody>
          <a:bodyPr vert="horz" lIns="91440" tIns="45720" rIns="91440" bIns="45720" rtlCol="0" anchor="b"/>
          <a:lstStyle>
            <a:lvl1pPr algn="l">
              <a:defRPr sz="1200">
                <a:latin typeface="+mn-lt"/>
                <a:cs typeface="Arial" pitchFamily="34" charset="0"/>
              </a:defRPr>
            </a:lvl1pPr>
          </a:lstStyle>
          <a:p>
            <a:endParaRPr lang="en-AU"/>
          </a:p>
        </p:txBody>
      </p:sp>
      <p:sp>
        <p:nvSpPr>
          <p:cNvPr id="7" name="Slide Number Placeholder 6"/>
          <p:cNvSpPr>
            <a:spLocks noGrp="1"/>
          </p:cNvSpPr>
          <p:nvPr>
            <p:ph type="sldNum" sz="quarter" idx="5"/>
          </p:nvPr>
        </p:nvSpPr>
        <p:spPr>
          <a:xfrm>
            <a:off x="5855969" y="8685213"/>
            <a:ext cx="989013" cy="360000"/>
          </a:xfrm>
          <a:prstGeom prst="rect">
            <a:avLst/>
          </a:prstGeom>
        </p:spPr>
        <p:txBody>
          <a:bodyPr vert="horz" lIns="91440" tIns="45720" rIns="91440" bIns="45720" rtlCol="0" anchor="b"/>
          <a:lstStyle>
            <a:lvl1pPr algn="r">
              <a:defRPr sz="1200">
                <a:latin typeface="+mn-lt"/>
              </a:defRPr>
            </a:lvl1pPr>
          </a:lstStyle>
          <a:p>
            <a:fld id="{D5A593CC-2149-4E6C-BC3C-0044C280ECB2}" type="slidenum">
              <a:rPr lang="en-AU" smtClean="0"/>
              <a:pPr/>
              <a:t>‹#›</a:t>
            </a:fld>
            <a:endParaRPr lang="en-AU"/>
          </a:p>
        </p:txBody>
      </p:sp>
    </p:spTree>
    <p:extLst>
      <p:ext uri="{BB962C8B-B14F-4D97-AF65-F5344CB8AC3E}">
        <p14:creationId xmlns:p14="http://schemas.microsoft.com/office/powerpoint/2010/main" val="3772576877"/>
      </p:ext>
    </p:extLst>
  </p:cSld>
  <p:clrMap bg1="lt1" tx1="dk1" bg2="lt2" tx2="dk2" accent1="accent1" accent2="accent2" accent3="accent3" accent4="accent4" accent5="accent5" accent6="accent6" hlink="hlink" folHlink="folHlink"/>
  <p:notesStyle>
    <a:lvl1pPr marL="0" algn="l" defTabSz="1218895" rtl="0" eaLnBrk="1" latinLnBrk="0" hangingPunct="1">
      <a:defRPr lang="en-US" sz="1600" b="1" kern="1200" dirty="0" smtClean="0">
        <a:solidFill>
          <a:schemeClr val="tx1"/>
        </a:solidFill>
        <a:latin typeface="+mn-lt"/>
        <a:ea typeface="+mn-ea"/>
        <a:cs typeface="Arial" pitchFamily="34" charset="0"/>
      </a:defRPr>
    </a:lvl1pPr>
    <a:lvl2pPr marL="609448" algn="l" defTabSz="1218895" rtl="0" eaLnBrk="1" latinLnBrk="0" hangingPunct="1">
      <a:defRPr lang="en-US" sz="1600" kern="1200" dirty="0" smtClean="0">
        <a:solidFill>
          <a:schemeClr val="tx1"/>
        </a:solidFill>
        <a:latin typeface="Arial" pitchFamily="34" charset="0"/>
        <a:ea typeface="+mn-ea"/>
        <a:cs typeface="Arial" pitchFamily="34" charset="0"/>
      </a:defRPr>
    </a:lvl2pPr>
    <a:lvl3pPr marL="1218895" algn="l" defTabSz="1218895" rtl="0" eaLnBrk="1" latinLnBrk="0" hangingPunct="1">
      <a:defRPr lang="en-US" sz="1600" kern="1200" dirty="0" smtClean="0">
        <a:solidFill>
          <a:schemeClr val="tx1"/>
        </a:solidFill>
        <a:latin typeface="Arial" pitchFamily="34" charset="0"/>
        <a:ea typeface="+mn-ea"/>
        <a:cs typeface="Arial" pitchFamily="34" charset="0"/>
      </a:defRPr>
    </a:lvl3pPr>
    <a:lvl4pPr marL="1828343" algn="l" defTabSz="1218895" rtl="0" eaLnBrk="1" latinLnBrk="0" hangingPunct="1">
      <a:defRPr lang="en-US" sz="1600" kern="1200" dirty="0" smtClean="0">
        <a:solidFill>
          <a:schemeClr val="tx1"/>
        </a:solidFill>
        <a:latin typeface="Arial" pitchFamily="34" charset="0"/>
        <a:ea typeface="+mn-ea"/>
        <a:cs typeface="Arial" pitchFamily="34" charset="0"/>
      </a:defRPr>
    </a:lvl4pPr>
    <a:lvl5pPr marL="2437790" algn="l" defTabSz="1218895" rtl="0" eaLnBrk="1" latinLnBrk="0" hangingPunct="1">
      <a:defRPr lang="en-AU" sz="1600" kern="1200" baseline="0" dirty="0">
        <a:solidFill>
          <a:schemeClr val="tx1"/>
        </a:solidFill>
        <a:latin typeface="Arial" pitchFamily="34" charset="0"/>
        <a:ea typeface="+mn-ea"/>
        <a:cs typeface="Arial" pitchFamily="34" charset="0"/>
      </a:defRPr>
    </a:lvl5pPr>
    <a:lvl6pPr marL="3047238" algn="l" defTabSz="1218895" rtl="0" eaLnBrk="1" latinLnBrk="0" hangingPunct="1">
      <a:defRPr sz="1600" kern="1200">
        <a:solidFill>
          <a:schemeClr val="tx1"/>
        </a:solidFill>
        <a:latin typeface="+mn-lt"/>
        <a:ea typeface="+mn-ea"/>
        <a:cs typeface="+mn-cs"/>
      </a:defRPr>
    </a:lvl6pPr>
    <a:lvl7pPr marL="3656686" algn="l" defTabSz="1218895" rtl="0" eaLnBrk="1" latinLnBrk="0" hangingPunct="1">
      <a:defRPr sz="1600" kern="1200">
        <a:solidFill>
          <a:schemeClr val="tx1"/>
        </a:solidFill>
        <a:latin typeface="+mn-lt"/>
        <a:ea typeface="+mn-ea"/>
        <a:cs typeface="+mn-cs"/>
      </a:defRPr>
    </a:lvl7pPr>
    <a:lvl8pPr marL="4266133" algn="l" defTabSz="1218895" rtl="0" eaLnBrk="1" latinLnBrk="0" hangingPunct="1">
      <a:defRPr sz="1600" kern="1200">
        <a:solidFill>
          <a:schemeClr val="tx1"/>
        </a:solidFill>
        <a:latin typeface="+mn-lt"/>
        <a:ea typeface="+mn-ea"/>
        <a:cs typeface="+mn-cs"/>
      </a:defRPr>
    </a:lvl8pPr>
    <a:lvl9pPr marL="4875581" algn="l" defTabSz="1218895"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a:t>Started by trying to align and </a:t>
            </a:r>
            <a:r>
              <a:rPr lang="en-US" err="1"/>
              <a:t>centralise</a:t>
            </a:r>
            <a:r>
              <a:rPr lang="en-US"/>
              <a:t> our assessment data so we could implement the same/ or a similar assessment method across all assessment types. This would reduce cognitive load and start to allow for longitudinal and programmatic analysis</a:t>
            </a:r>
          </a:p>
          <a:p>
            <a:endParaRPr lang="en-US"/>
          </a:p>
          <a:p>
            <a:pPr marL="0" marR="0" lvl="0" indent="0" algn="l" defTabSz="1218895" rtl="0" eaLnBrk="1" fontAlgn="auto" latinLnBrk="0" hangingPunct="1">
              <a:lnSpc>
                <a:spcPct val="100000"/>
              </a:lnSpc>
              <a:spcBef>
                <a:spcPts val="0"/>
              </a:spcBef>
              <a:spcAft>
                <a:spcPts val="0"/>
              </a:spcAft>
              <a:buClrTx/>
              <a:buSzTx/>
              <a:buFontTx/>
              <a:buNone/>
              <a:tabLst/>
              <a:defRPr/>
            </a:pPr>
            <a:r>
              <a:rPr lang="en-US"/>
              <a:t>Applied to get </a:t>
            </a:r>
            <a:r>
              <a:rPr lang="en-US" err="1"/>
              <a:t>risr</a:t>
            </a:r>
            <a:r>
              <a:rPr lang="en-US"/>
              <a:t> – denied. </a:t>
            </a:r>
            <a:r>
              <a:rPr lang="en-AU"/>
              <a:t>Could not afford, or school would not invest in third-party program. Medical school were using </a:t>
            </a:r>
            <a:r>
              <a:rPr lang="en-AU" err="1"/>
              <a:t>risr</a:t>
            </a:r>
            <a:r>
              <a:rPr lang="en-AU"/>
              <a:t> but it was not available to the whole university.</a:t>
            </a:r>
          </a:p>
          <a:p>
            <a:endParaRPr lang="en-US"/>
          </a:p>
          <a:p>
            <a:endParaRPr lang="en-US"/>
          </a:p>
          <a:p>
            <a:r>
              <a:rPr lang="en-US"/>
              <a:t>Set up our assessment program in Qualtrics and broke it – it slowed down to the point where it took up to 5 minutes to download the results. At the same time we supervised a Master of Data Science student group who identified alarming issues with our assessments that were impacting student outcomes – in particular was the impact supervisors were having on student grades. We needed to get into the weeds, get more data and build our assessment program from the ground up.</a:t>
            </a:r>
          </a:p>
          <a:p>
            <a:endParaRPr lang="en-US"/>
          </a:p>
          <a:p>
            <a:r>
              <a:rPr lang="en-US"/>
              <a:t>What we didn’t have or perhaps make time for was the design of our assessment blueprint. This is for all sorts of reasons, but not having that blueprint is now putting our whole assessment program at risk. I will explain this further at the end of the presentation.</a:t>
            </a:r>
          </a:p>
          <a:p>
            <a:endParaRPr lang="en-US"/>
          </a:p>
          <a:p>
            <a:endParaRPr lang="en-US"/>
          </a:p>
        </p:txBody>
      </p:sp>
      <p:sp>
        <p:nvSpPr>
          <p:cNvPr id="4" name="Slide Number Placeholder 3"/>
          <p:cNvSpPr>
            <a:spLocks noGrp="1"/>
          </p:cNvSpPr>
          <p:nvPr>
            <p:ph type="sldNum" sz="quarter" idx="5"/>
          </p:nvPr>
        </p:nvSpPr>
        <p:spPr/>
        <p:txBody>
          <a:bodyPr/>
          <a:lstStyle/>
          <a:p>
            <a:fld id="{D5A593CC-2149-4E6C-BC3C-0044C280ECB2}" type="slidenum">
              <a:rPr lang="en-AU" smtClean="0"/>
              <a:pPr/>
              <a:t>3</a:t>
            </a:fld>
            <a:endParaRPr lang="en-AU"/>
          </a:p>
        </p:txBody>
      </p:sp>
    </p:spTree>
    <p:extLst>
      <p:ext uri="{BB962C8B-B14F-4D97-AF65-F5344CB8AC3E}">
        <p14:creationId xmlns:p14="http://schemas.microsoft.com/office/powerpoint/2010/main" val="1164606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Identifying a FSD</a:t>
            </a:r>
          </a:p>
          <a:p>
            <a:endParaRPr lang="en-AU"/>
          </a:p>
          <a:p>
            <a:r>
              <a:rPr lang="en-AU"/>
              <a:t>Kunal our data analyst identified that we needed to use a Server – to host our own database to have our front and back end - platform</a:t>
            </a:r>
          </a:p>
          <a:p>
            <a:endParaRPr lang="en-AU"/>
          </a:p>
        </p:txBody>
      </p:sp>
      <p:sp>
        <p:nvSpPr>
          <p:cNvPr id="4" name="Slide Number Placeholder 3"/>
          <p:cNvSpPr>
            <a:spLocks noGrp="1"/>
          </p:cNvSpPr>
          <p:nvPr>
            <p:ph type="sldNum" sz="quarter" idx="5"/>
          </p:nvPr>
        </p:nvSpPr>
        <p:spPr/>
        <p:txBody>
          <a:bodyPr/>
          <a:lstStyle/>
          <a:p>
            <a:fld id="{D5A593CC-2149-4E6C-BC3C-0044C280ECB2}" type="slidenum">
              <a:rPr lang="en-AU" smtClean="0"/>
              <a:pPr/>
              <a:t>4</a:t>
            </a:fld>
            <a:endParaRPr lang="en-AU"/>
          </a:p>
        </p:txBody>
      </p:sp>
    </p:spTree>
    <p:extLst>
      <p:ext uri="{BB962C8B-B14F-4D97-AF65-F5344CB8AC3E}">
        <p14:creationId xmlns:p14="http://schemas.microsoft.com/office/powerpoint/2010/main" val="4223517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Discuss what is happening now</a:t>
            </a:r>
          </a:p>
        </p:txBody>
      </p:sp>
      <p:sp>
        <p:nvSpPr>
          <p:cNvPr id="4" name="Slide Number Placeholder 3"/>
          <p:cNvSpPr>
            <a:spLocks noGrp="1"/>
          </p:cNvSpPr>
          <p:nvPr>
            <p:ph type="sldNum" sz="quarter" idx="5"/>
          </p:nvPr>
        </p:nvSpPr>
        <p:spPr/>
        <p:txBody>
          <a:bodyPr/>
          <a:lstStyle/>
          <a:p>
            <a:fld id="{D5A593CC-2149-4E6C-BC3C-0044C280ECB2}" type="slidenum">
              <a:rPr lang="en-AU" smtClean="0"/>
              <a:pPr/>
              <a:t>9</a:t>
            </a:fld>
            <a:endParaRPr lang="en-AU"/>
          </a:p>
        </p:txBody>
      </p:sp>
    </p:spTree>
    <p:extLst>
      <p:ext uri="{BB962C8B-B14F-4D97-AF65-F5344CB8AC3E}">
        <p14:creationId xmlns:p14="http://schemas.microsoft.com/office/powerpoint/2010/main" val="19043873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mailto:copyright-office@unimelb.edu.au" TargetMode="External"/><Relationship Id="rId2" Type="http://schemas.openxmlformats.org/officeDocument/2006/relationships/hyperlink" Target="https://academicintegrity.unimelb.edu.au/" TargetMode="Externa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cknowledgement of Country">
    <p:bg>
      <p:bgPr>
        <a:solidFill>
          <a:schemeClr val="bg2"/>
        </a:solidFill>
        <a:effectLst/>
      </p:bgPr>
    </p:bg>
    <p:spTree>
      <p:nvGrpSpPr>
        <p:cNvPr id="1" name=""/>
        <p:cNvGrpSpPr/>
        <p:nvPr/>
      </p:nvGrpSpPr>
      <p:grpSpPr>
        <a:xfrm>
          <a:off x="0" y="0"/>
          <a:ext cx="0" cy="0"/>
          <a:chOff x="0" y="0"/>
          <a:chExt cx="0" cy="0"/>
        </a:xfrm>
      </p:grpSpPr>
      <p:pic>
        <p:nvPicPr>
          <p:cNvPr id="5" name="Picture 4" descr="A tree in a park&#10;&#10;Description automatically generated">
            <a:extLst>
              <a:ext uri="{FF2B5EF4-FFF2-40B4-BE49-F238E27FC236}">
                <a16:creationId xmlns:a16="http://schemas.microsoft.com/office/drawing/2014/main" id="{22B7B5EB-409D-C364-0E66-735E92752C91}"/>
              </a:ext>
            </a:extLst>
          </p:cNvPr>
          <p:cNvPicPr>
            <a:picLocks noGrp="1" noRot="1" noChangeAspect="1" noMove="1" noResize="1" noEditPoints="1" noAdjustHandles="1" noChangeArrowheads="1" noChangeShapeType="1" noCrop="1"/>
          </p:cNvPicPr>
          <p:nvPr userDrawn="1"/>
        </p:nvPicPr>
        <p:blipFill rotWithShape="1">
          <a:blip r:embed="rId2">
            <a:alphaModFix amt="17000"/>
            <a:extLst>
              <a:ext uri="{28A0092B-C50C-407E-A947-70E740481C1C}">
                <a14:useLocalDpi xmlns:a14="http://schemas.microsoft.com/office/drawing/2010/main"/>
              </a:ext>
            </a:extLst>
          </a:blip>
          <a:srcRect/>
          <a:stretch/>
        </p:blipFill>
        <p:spPr>
          <a:xfrm>
            <a:off x="0" y="14928"/>
            <a:ext cx="12199058" cy="6852171"/>
          </a:xfrm>
          <a:prstGeom prst="rect">
            <a:avLst/>
          </a:prstGeom>
        </p:spPr>
      </p:pic>
      <p:sp>
        <p:nvSpPr>
          <p:cNvPr id="9" name="TextBox 3">
            <a:extLst>
              <a:ext uri="{FF2B5EF4-FFF2-40B4-BE49-F238E27FC236}">
                <a16:creationId xmlns:a16="http://schemas.microsoft.com/office/drawing/2014/main" id="{CBB971FD-D847-BF4C-933A-802E03ED89A8}"/>
              </a:ext>
            </a:extLst>
          </p:cNvPr>
          <p:cNvSpPr txBox="1">
            <a:spLocks noGrp="1" noRot="1" noMove="1" noResize="1" noEditPoints="1" noAdjustHandles="1" noChangeArrowheads="1" noChangeShapeType="1"/>
          </p:cNvSpPr>
          <p:nvPr userDrawn="1"/>
        </p:nvSpPr>
        <p:spPr>
          <a:xfrm>
            <a:off x="875420" y="1628800"/>
            <a:ext cx="10441160" cy="4478149"/>
          </a:xfrm>
          <a:prstGeom prst="rect">
            <a:avLst/>
          </a:prstGeom>
          <a:solidFill>
            <a:schemeClr val="accent1">
              <a:alpha val="0"/>
            </a:schemeClr>
          </a:solidFill>
        </p:spPr>
        <p:txBody>
          <a:bodyPr wrap="square" rtlCol="0">
            <a:spAutoFit/>
          </a:bodyPr>
          <a:lst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a:lstStyle>
          <a:p>
            <a:pPr algn="l" fontAlgn="base">
              <a:spcBef>
                <a:spcPts val="1200"/>
              </a:spcBef>
            </a:pPr>
            <a:endParaRPr lang="en-AU" sz="1100" b="0" i="0">
              <a:solidFill>
                <a:schemeClr val="bg1"/>
              </a:solidFill>
              <a:effectLst/>
              <a:latin typeface="+mj-lt"/>
            </a:endParaRPr>
          </a:p>
          <a:p>
            <a:pPr algn="l">
              <a:spcBef>
                <a:spcPts val="1200"/>
              </a:spcBef>
            </a:pPr>
            <a:r>
              <a:rPr lang="en-AU" sz="1600" b="0" i="0">
                <a:solidFill>
                  <a:schemeClr val="bg1"/>
                </a:solidFill>
                <a:effectLst/>
                <a:latin typeface="+mj-lt"/>
              </a:rPr>
              <a:t>The University of Melbourne acknowledges the Traditional Owners of the unceded land on which we work, learn and live: the Wurundjeri Woi-wurrung and Bunurong peoples (Burnley, Parkville, Southbank and Werribee campuses), the Yorta Yorta Nation (Dookie and Shepparton campuses), and the Dja Dja Wurrung people (Creswick campus).</a:t>
            </a:r>
          </a:p>
          <a:p>
            <a:pPr algn="l">
              <a:spcBef>
                <a:spcPts val="1200"/>
              </a:spcBef>
            </a:pPr>
            <a:r>
              <a:rPr lang="en-AU" sz="1600" b="0" i="0">
                <a:solidFill>
                  <a:schemeClr val="bg1"/>
                </a:solidFill>
                <a:effectLst/>
                <a:latin typeface="+mj-lt"/>
              </a:rPr>
              <a:t>The University also acknowledges and is grateful to the Traditional Owners, Elders and Knowledge Holders of all Indigenous nations and clans who have been instrumental in our reconciliation journey.</a:t>
            </a:r>
          </a:p>
          <a:p>
            <a:pPr algn="l">
              <a:spcBef>
                <a:spcPts val="1200"/>
              </a:spcBef>
            </a:pPr>
            <a:r>
              <a:rPr lang="en-AU" sz="1600" b="0" i="0">
                <a:solidFill>
                  <a:schemeClr val="bg1"/>
                </a:solidFill>
                <a:effectLst/>
                <a:latin typeface="+mj-lt"/>
              </a:rPr>
              <a:t>We recognise the unique place held by Aboriginal and Torres Strait Islander peoples as the original owners and custodians of the lands and waterways across the Australian continent, with histories of continuous connection dating back more than 60,000 years. We also acknowledge their enduring cultural practices of caring for Country.</a:t>
            </a:r>
          </a:p>
          <a:p>
            <a:pPr algn="l">
              <a:spcBef>
                <a:spcPts val="1200"/>
              </a:spcBef>
            </a:pPr>
            <a:r>
              <a:rPr lang="en-AU" sz="1600" b="0" i="0">
                <a:solidFill>
                  <a:schemeClr val="bg1"/>
                </a:solidFill>
                <a:effectLst/>
                <a:latin typeface="+mj-lt"/>
              </a:rPr>
              <a:t>We pay respect to Elders past, present and future, and acknowledge the importance of Indigenous knowledge in the Academy. As a community of researchers, teachers, professional staff and students we are privileged to work and learn every day with Indigenous colleagues and partners.</a:t>
            </a:r>
          </a:p>
          <a:p>
            <a:pPr algn="l">
              <a:spcBef>
                <a:spcPts val="1200"/>
              </a:spcBef>
            </a:pPr>
            <a:r>
              <a:rPr lang="en-AU" sz="1600" b="0" i="0">
                <a:solidFill>
                  <a:schemeClr val="bg1"/>
                </a:solidFill>
                <a:effectLst/>
                <a:latin typeface="+mj-lt"/>
              </a:rPr>
              <a:t>In making this Acknowledgment of Country we commit to respectful and responsible conduct towards all others according to the Traditional lores of this land, particularly at times of formal ceremony.</a:t>
            </a:r>
            <a:endParaRPr lang="en-AU" sz="1600">
              <a:solidFill>
                <a:schemeClr val="bg1"/>
              </a:solidFill>
              <a:latin typeface="+mj-lt"/>
            </a:endParaRPr>
          </a:p>
        </p:txBody>
      </p:sp>
      <p:pic>
        <p:nvPicPr>
          <p:cNvPr id="6" name="Picture Placeholder 10" descr="Logo&#10;&#10;Description automatically generated">
            <a:extLst>
              <a:ext uri="{FF2B5EF4-FFF2-40B4-BE49-F238E27FC236}">
                <a16:creationId xmlns:a16="http://schemas.microsoft.com/office/drawing/2014/main" id="{72FB4B94-D733-663C-1E58-FF1318E71F5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5412" y="342000"/>
            <a:ext cx="1222350" cy="1223793"/>
          </a:xfrm>
          <a:prstGeom prst="rect">
            <a:avLst/>
          </a:prstGeom>
        </p:spPr>
      </p:pic>
    </p:spTree>
    <p:extLst>
      <p:ext uri="{BB962C8B-B14F-4D97-AF65-F5344CB8AC3E}">
        <p14:creationId xmlns:p14="http://schemas.microsoft.com/office/powerpoint/2010/main" val="2239070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_with image5_style1">
    <p:spTree>
      <p:nvGrpSpPr>
        <p:cNvPr id="1" name=""/>
        <p:cNvGrpSpPr/>
        <p:nvPr/>
      </p:nvGrpSpPr>
      <p:grpSpPr>
        <a:xfrm>
          <a:off x="0" y="0"/>
          <a:ext cx="0" cy="0"/>
          <a:chOff x="0" y="0"/>
          <a:chExt cx="0" cy="0"/>
        </a:xfrm>
      </p:grpSpPr>
      <p:pic>
        <p:nvPicPr>
          <p:cNvPr id="3" name="Picture 2" descr="A large auditorium with blue lights&#10;&#10;Description automatically generated">
            <a:extLst>
              <a:ext uri="{FF2B5EF4-FFF2-40B4-BE49-F238E27FC236}">
                <a16:creationId xmlns:a16="http://schemas.microsoft.com/office/drawing/2014/main" id="{E4A9FC45-DD09-38AB-3B34-9EF99267BF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1999"/>
            <a:ext cx="8516916"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4" name="Rectangle 3">
            <a:extLst>
              <a:ext uri="{FF2B5EF4-FFF2-40B4-BE49-F238E27FC236}">
                <a16:creationId xmlns:a16="http://schemas.microsoft.com/office/drawing/2014/main" id="{D3569B04-81DF-2285-6290-6A1B9AE81DFD}"/>
              </a:ext>
            </a:extLst>
          </p:cNvPr>
          <p:cNvSpPr/>
          <p:nvPr userDrawn="1"/>
        </p:nvSpPr>
        <p:spPr>
          <a:xfrm>
            <a:off x="8189904" y="342000"/>
            <a:ext cx="3666846" cy="61185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10" name="Picture Placeholder 10" descr="Logo&#10;&#10;Description automatically generated">
            <a:extLst>
              <a:ext uri="{FF2B5EF4-FFF2-40B4-BE49-F238E27FC236}">
                <a16:creationId xmlns:a16="http://schemas.microsoft.com/office/drawing/2014/main" id="{560B8F70-2D74-855E-E3DD-E1442F6A7DA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14" name="Text Placeholder 11">
            <a:extLst>
              <a:ext uri="{FF2B5EF4-FFF2-40B4-BE49-F238E27FC236}">
                <a16:creationId xmlns:a16="http://schemas.microsoft.com/office/drawing/2014/main" id="{2C42A733-BC01-7351-0C78-CD744DE94C58}"/>
              </a:ext>
            </a:extLst>
          </p:cNvPr>
          <p:cNvSpPr>
            <a:spLocks noGrp="1"/>
          </p:cNvSpPr>
          <p:nvPr>
            <p:ph type="body" sz="quarter" idx="13" hasCustomPrompt="1"/>
          </p:nvPr>
        </p:nvSpPr>
        <p:spPr>
          <a:xfrm>
            <a:off x="10641504" y="1567524"/>
            <a:ext cx="1215246" cy="1224000"/>
          </a:xfrm>
          <a:solidFill>
            <a:srgbClr val="C8C8C8"/>
          </a:solidFill>
        </p:spPr>
        <p:txBody>
          <a:bodyPr lIns="144000" tIns="144000" rIns="144000" bIns="144000" anchor="b"/>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a:t>[Insert Identifier]</a:t>
            </a:r>
          </a:p>
        </p:txBody>
      </p:sp>
    </p:spTree>
    <p:extLst>
      <p:ext uri="{BB962C8B-B14F-4D97-AF65-F5344CB8AC3E}">
        <p14:creationId xmlns:p14="http://schemas.microsoft.com/office/powerpoint/2010/main" val="3212385525"/>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_Dark Mode">
    <p:bg>
      <p:bgPr>
        <a:solidFill>
          <a:schemeClr val="bg2"/>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lvl1pPr>
              <a:defRPr>
                <a:solidFill>
                  <a:schemeClr val="bg1"/>
                </a:solidFill>
              </a:defRPr>
            </a:lvl1pPr>
          </a:lstStyle>
          <a:p>
            <a:r>
              <a:rPr lang="en-AU"/>
              <a:t>[Insert Identifier] | [Insert Report Title]</a:t>
            </a:r>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1" y="1870255"/>
            <a:ext cx="11500798" cy="4273200"/>
          </a:xfrm>
        </p:spPr>
        <p:txBody>
          <a:bodyPr/>
          <a:lstStyle>
            <a:lvl1pPr>
              <a:defRPr>
                <a:solidFill>
                  <a:schemeClr val="bg1"/>
                </a:solidFill>
              </a:defRPr>
            </a:lvl1pPr>
            <a:lvl2pPr>
              <a:defRPr>
                <a:solidFill>
                  <a:schemeClr val="bg1"/>
                </a:solidFill>
              </a:defRPr>
            </a:lvl2pPr>
            <a:lvl3pP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Slide Number Placeholder 7">
            <a:extLst>
              <a:ext uri="{FF2B5EF4-FFF2-40B4-BE49-F238E27FC236}">
                <a16:creationId xmlns:a16="http://schemas.microsoft.com/office/drawing/2014/main" id="{1DB4505B-36A2-2169-8A08-C541C654FC99}"/>
              </a:ext>
            </a:extLst>
          </p:cNvPr>
          <p:cNvSpPr>
            <a:spLocks noGrp="1"/>
          </p:cNvSpPr>
          <p:nvPr>
            <p:ph type="sldNum" sz="quarter" idx="15"/>
          </p:nvPr>
        </p:nvSpPr>
        <p:spPr/>
        <p:txBody>
          <a:bodyPr/>
          <a:lstStyle>
            <a:lvl1pPr>
              <a:defRPr>
                <a:solidFill>
                  <a:schemeClr val="bg1"/>
                </a:solidFill>
              </a:defRPr>
            </a:lvl1pPr>
          </a:lstStyle>
          <a:p>
            <a:r>
              <a:rPr lang="en-AU"/>
              <a:t>Page [</a:t>
            </a:r>
            <a:fld id="{29D5CE74-914C-4689-99FC-1AEF49CE2B47}" type="slidenum">
              <a:rPr smtClean="0"/>
              <a:pPr/>
              <a:t>‹#›</a:t>
            </a:fld>
            <a:r>
              <a:t>]</a:t>
            </a:r>
          </a:p>
        </p:txBody>
      </p:sp>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AU"/>
          </a:p>
        </p:txBody>
      </p:sp>
    </p:spTree>
    <p:extLst>
      <p:ext uri="{BB962C8B-B14F-4D97-AF65-F5344CB8AC3E}">
        <p14:creationId xmlns:p14="http://schemas.microsoft.com/office/powerpoint/2010/main" val="1392457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o and Presenter">
    <p:bg>
      <p:bgPr>
        <a:solidFill>
          <a:schemeClr val="bg1"/>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a:xfrm>
            <a:off x="345600" y="6437192"/>
            <a:ext cx="4114800" cy="216000"/>
          </a:xfrm>
        </p:spPr>
        <p:txBody>
          <a:bodyPr/>
          <a:lstStyle>
            <a:lvl1pPr>
              <a:defRPr>
                <a:solidFill>
                  <a:schemeClr val="bg2"/>
                </a:solidFill>
              </a:defRPr>
            </a:lvl1pPr>
          </a:lstStyle>
          <a:p>
            <a:r>
              <a:rPr lang="en-AU"/>
              <a:t>[Insert Identifier] | [Insert Report Title]</a:t>
            </a:r>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1" y="1673806"/>
            <a:ext cx="7405200" cy="4467600"/>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p:txBody>
          <a:bodyPr/>
          <a:lstStyle>
            <a:lvl1pPr>
              <a:defRPr>
                <a:solidFill>
                  <a:schemeClr val="bg2"/>
                </a:solidFill>
              </a:defRPr>
            </a:lvl1pPr>
          </a:lstStyle>
          <a:p>
            <a:r>
              <a:rPr lang="en-US"/>
              <a:t>Click to edit Master title style</a:t>
            </a:r>
            <a:endParaRPr lang="en-AU"/>
          </a:p>
        </p:txBody>
      </p:sp>
      <p:sp>
        <p:nvSpPr>
          <p:cNvPr id="4" name="Picture Placeholder 7">
            <a:extLst>
              <a:ext uri="{FF2B5EF4-FFF2-40B4-BE49-F238E27FC236}">
                <a16:creationId xmlns:a16="http://schemas.microsoft.com/office/drawing/2014/main" id="{7C6DB685-726F-A1FB-C9B0-00C92EC7F117}"/>
              </a:ext>
            </a:extLst>
          </p:cNvPr>
          <p:cNvSpPr>
            <a:spLocks noGrp="1"/>
          </p:cNvSpPr>
          <p:nvPr>
            <p:ph type="pic" sz="quarter" idx="16" hasCustomPrompt="1"/>
          </p:nvPr>
        </p:nvSpPr>
        <p:spPr>
          <a:xfrm>
            <a:off x="8040217" y="1673806"/>
            <a:ext cx="3806182" cy="4467794"/>
          </a:xfrm>
          <a:blipFill>
            <a:blip r:embed="rId2" cstate="print">
              <a:extLst>
                <a:ext uri="{28A0092B-C50C-407E-A947-70E740481C1C}">
                  <a14:useLocalDpi xmlns:a14="http://schemas.microsoft.com/office/drawing/2010/main" val="0"/>
                </a:ext>
              </a:extLst>
            </a:blip>
            <a:stretch>
              <a:fillRect l="-12818" t="-6998" r="-14598" b="-250"/>
            </a:stretch>
          </a:blipFill>
        </p:spPr>
        <p:txBody>
          <a:bodyPr anchor="ctr" anchorCtr="0"/>
          <a:lstStyle>
            <a:lvl1pPr algn="ctr">
              <a:defRPr/>
            </a:lvl1pPr>
          </a:lstStyle>
          <a:p>
            <a:r>
              <a:rPr lang="en-AU"/>
              <a:t>Click icon to add Image of presenter</a:t>
            </a:r>
          </a:p>
        </p:txBody>
      </p:sp>
      <p:sp>
        <p:nvSpPr>
          <p:cNvPr id="5" name="TextBox 4">
            <a:extLst>
              <a:ext uri="{FF2B5EF4-FFF2-40B4-BE49-F238E27FC236}">
                <a16:creationId xmlns:a16="http://schemas.microsoft.com/office/drawing/2014/main" id="{8D5EAD7E-7B06-ABC7-F34C-50EDEAFC6D52}"/>
              </a:ext>
            </a:extLst>
          </p:cNvPr>
          <p:cNvSpPr txBox="1"/>
          <p:nvPr userDrawn="1"/>
        </p:nvSpPr>
        <p:spPr>
          <a:xfrm>
            <a:off x="4700845" y="6499304"/>
            <a:ext cx="7145554" cy="153888"/>
          </a:xfrm>
          <a:prstGeom prst="rect">
            <a:avLst/>
          </a:prstGeom>
          <a:noFill/>
        </p:spPr>
        <p:txBody>
          <a:bodyPr wrap="square" lIns="0" tIns="0" rIns="0" bIns="0" rtlCol="0">
            <a:spAutoFit/>
          </a:bodyPr>
          <a:lstStyle/>
          <a:p>
            <a:pPr algn="r">
              <a:lnSpc>
                <a:spcPts val="1200"/>
              </a:lnSpc>
            </a:pPr>
            <a:r>
              <a:rPr lang="en-AU" sz="1000"/>
              <a:t>(c) The University of Melbourne &lt;insert year&gt; This content is protected and may not be shared, uploaded, or distributed.</a:t>
            </a:r>
          </a:p>
        </p:txBody>
      </p:sp>
    </p:spTree>
    <p:extLst>
      <p:ext uri="{BB962C8B-B14F-4D97-AF65-F5344CB8AC3E}">
        <p14:creationId xmlns:p14="http://schemas.microsoft.com/office/powerpoint/2010/main" val="39155435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lvl1pPr>
              <a:defRPr>
                <a:solidFill>
                  <a:schemeClr val="bg2"/>
                </a:solidFill>
              </a:defRPr>
            </a:lvl1pPr>
          </a:lstStyle>
          <a:p>
            <a:r>
              <a:rPr lang="en-AU"/>
              <a:t>[Insert Identifier] | [Insert Report Title]</a:t>
            </a:r>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1" y="1870255"/>
            <a:ext cx="11500798" cy="4273200"/>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Slide Number Placeholder 7">
            <a:extLst>
              <a:ext uri="{FF2B5EF4-FFF2-40B4-BE49-F238E27FC236}">
                <a16:creationId xmlns:a16="http://schemas.microsoft.com/office/drawing/2014/main" id="{1DB4505B-36A2-2169-8A08-C541C654FC99}"/>
              </a:ext>
            </a:extLst>
          </p:cNvPr>
          <p:cNvSpPr>
            <a:spLocks noGrp="1"/>
          </p:cNvSpPr>
          <p:nvPr>
            <p:ph type="sldNum" sz="quarter" idx="15"/>
          </p:nvPr>
        </p:nvSpPr>
        <p:spPr/>
        <p:txBody>
          <a:bodyPr/>
          <a:lstStyle>
            <a:lvl1pPr>
              <a:defRPr>
                <a:solidFill>
                  <a:schemeClr val="bg2"/>
                </a:solidFill>
              </a:defRPr>
            </a:lvl1pPr>
          </a:lstStyle>
          <a:p>
            <a:r>
              <a:rPr lang="en-AU"/>
              <a:t>Page [</a:t>
            </a:r>
            <a:fld id="{29D5CE74-914C-4689-99FC-1AEF49CE2B47}" type="slidenum">
              <a:rPr smtClean="0"/>
              <a:pPr/>
              <a:t>‹#›</a:t>
            </a:fld>
            <a:r>
              <a:t>]</a:t>
            </a:r>
          </a:p>
        </p:txBody>
      </p:sp>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p:txBody>
          <a:bodyPr/>
          <a:lstStyle>
            <a:lvl1pPr>
              <a:defRPr>
                <a:solidFill>
                  <a:schemeClr val="bg2"/>
                </a:solidFill>
              </a:defRPr>
            </a:lvl1pPr>
          </a:lstStyle>
          <a:p>
            <a:r>
              <a:rPr lang="en-US"/>
              <a:t>Click to edit Master title style</a:t>
            </a:r>
            <a:endParaRPr lang="en-AU"/>
          </a:p>
        </p:txBody>
      </p:sp>
    </p:spTree>
    <p:extLst>
      <p:ext uri="{BB962C8B-B14F-4D97-AF65-F5344CB8AC3E}">
        <p14:creationId xmlns:p14="http://schemas.microsoft.com/office/powerpoint/2010/main" val="3267535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_Small Font">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p>
            <a:r>
              <a:rPr lang="en-AU"/>
              <a:t>[Insert Identifier] | [Insert Report Title]</a:t>
            </a:r>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1" y="1870255"/>
            <a:ext cx="11500798" cy="4273200"/>
          </a:xfrm>
        </p:spPr>
        <p:txBody>
          <a:bodyPr/>
          <a:lstStyle>
            <a:lvl1pPr>
              <a:lnSpc>
                <a:spcPts val="1400"/>
              </a:lnSpc>
              <a:defRPr sz="1200"/>
            </a:lvl1pPr>
            <a:lvl2pPr>
              <a:lnSpc>
                <a:spcPts val="1300"/>
              </a:lnSpc>
              <a:defRPr sz="1100"/>
            </a:lvl2pPr>
            <a:lvl3pPr marL="180000" indent="-180000">
              <a:lnSpc>
                <a:spcPts val="1300"/>
              </a:lnSpc>
              <a:defRPr sz="1100"/>
            </a:lvl3pPr>
            <a:lvl4pPr marL="360000" indent="-180000">
              <a:lnSpc>
                <a:spcPts val="1300"/>
              </a:lnSpc>
              <a:defRPr sz="1100"/>
            </a:lvl4pPr>
            <a:lvl5pPr marL="540000" indent="-180000">
              <a:lnSpc>
                <a:spcPts val="1300"/>
              </a:lnSpc>
              <a:defRPr sz="1100"/>
            </a:lvl5pPr>
            <a:lvl6pPr marL="720000" indent="-180000">
              <a:lnSpc>
                <a:spcPts val="1300"/>
              </a:lnSpc>
              <a:defRPr sz="1100"/>
            </a:lvl6pPr>
            <a:lvl7pPr marL="900000" indent="-180000">
              <a:lnSpc>
                <a:spcPts val="1300"/>
              </a:lnSpc>
              <a:defRPr sz="1100"/>
            </a:lvl7pPr>
            <a:lvl8pPr marL="1080000" indent="-180000">
              <a:lnSpc>
                <a:spcPts val="1300"/>
              </a:lnSpc>
              <a:defRPr sz="1100"/>
            </a:lvl8pPr>
            <a:lvl9pPr marL="1260000" indent="-180000">
              <a:lnSpc>
                <a:spcPts val="1300"/>
              </a:lnSpc>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Slide Number Placeholder 7">
            <a:extLst>
              <a:ext uri="{FF2B5EF4-FFF2-40B4-BE49-F238E27FC236}">
                <a16:creationId xmlns:a16="http://schemas.microsoft.com/office/drawing/2014/main" id="{1DB4505B-36A2-2169-8A08-C541C654FC99}"/>
              </a:ext>
            </a:extLst>
          </p:cNvPr>
          <p:cNvSpPr>
            <a:spLocks noGrp="1"/>
          </p:cNvSpPr>
          <p:nvPr>
            <p:ph type="sldNum" sz="quarter" idx="15"/>
          </p:nvPr>
        </p:nvSpPr>
        <p:spPr/>
        <p:txBody>
          <a:bodyPr/>
          <a:lstStyle/>
          <a:p>
            <a:r>
              <a:rPr lang="en-AU"/>
              <a:t>Page [</a:t>
            </a:r>
            <a:fld id="{29D5CE74-914C-4689-99FC-1AEF49CE2B47}" type="slidenum">
              <a:rPr smtClean="0"/>
              <a:pPr/>
              <a:t>‹#›</a:t>
            </a:fld>
            <a:r>
              <a:t>]</a:t>
            </a:r>
            <a:endParaRPr lang="en-AU"/>
          </a:p>
        </p:txBody>
      </p:sp>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7042660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wo Content_Small Font">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p>
            <a:r>
              <a:rPr lang="en-AU"/>
              <a:t>[Insert Identifier] | [Insert Report Title]</a:t>
            </a:r>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1" y="1870255"/>
            <a:ext cx="5626800" cy="4273200"/>
          </a:xfrm>
        </p:spPr>
        <p:txBody>
          <a:bodyPr/>
          <a:lstStyle>
            <a:lvl1pPr>
              <a:lnSpc>
                <a:spcPts val="1400"/>
              </a:lnSpc>
              <a:defRPr sz="1200"/>
            </a:lvl1pPr>
            <a:lvl2pPr>
              <a:lnSpc>
                <a:spcPts val="1300"/>
              </a:lnSpc>
              <a:defRPr sz="1100"/>
            </a:lvl2pPr>
            <a:lvl3pPr marL="180000" indent="-180000">
              <a:lnSpc>
                <a:spcPts val="1300"/>
              </a:lnSpc>
              <a:defRPr sz="1100"/>
            </a:lvl3pPr>
            <a:lvl4pPr marL="360000" indent="-180000">
              <a:lnSpc>
                <a:spcPts val="1300"/>
              </a:lnSpc>
              <a:defRPr sz="1100"/>
            </a:lvl4pPr>
            <a:lvl5pPr marL="540000" indent="-180000">
              <a:lnSpc>
                <a:spcPts val="1300"/>
              </a:lnSpc>
              <a:defRPr sz="1100"/>
            </a:lvl5pPr>
            <a:lvl6pPr marL="720000" indent="-180000">
              <a:lnSpc>
                <a:spcPts val="1300"/>
              </a:lnSpc>
              <a:defRPr sz="1100"/>
            </a:lvl6pPr>
            <a:lvl7pPr marL="900000" indent="-180000">
              <a:lnSpc>
                <a:spcPts val="1300"/>
              </a:lnSpc>
              <a:defRPr sz="1100"/>
            </a:lvl7pPr>
            <a:lvl8pPr marL="1080000" indent="-180000">
              <a:lnSpc>
                <a:spcPts val="1300"/>
              </a:lnSpc>
              <a:defRPr sz="1100"/>
            </a:lvl8pPr>
            <a:lvl9pPr marL="1260000" indent="-180000">
              <a:lnSpc>
                <a:spcPts val="1300"/>
              </a:lnSpc>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Slide Number Placeholder 7">
            <a:extLst>
              <a:ext uri="{FF2B5EF4-FFF2-40B4-BE49-F238E27FC236}">
                <a16:creationId xmlns:a16="http://schemas.microsoft.com/office/drawing/2014/main" id="{1DB4505B-36A2-2169-8A08-C541C654FC99}"/>
              </a:ext>
            </a:extLst>
          </p:cNvPr>
          <p:cNvSpPr>
            <a:spLocks noGrp="1"/>
          </p:cNvSpPr>
          <p:nvPr>
            <p:ph type="sldNum" sz="quarter" idx="15"/>
          </p:nvPr>
        </p:nvSpPr>
        <p:spPr>
          <a:xfrm>
            <a:off x="10267260" y="6437192"/>
            <a:ext cx="1579139" cy="216000"/>
          </a:xfrm>
        </p:spPr>
        <p:txBody>
          <a:bodyPr/>
          <a:lstStyle/>
          <a:p>
            <a:r>
              <a:rPr lang="en-AU"/>
              <a:t>Page [</a:t>
            </a:r>
            <a:fld id="{29D5CE74-914C-4689-99FC-1AEF49CE2B47}" type="slidenum">
              <a:rPr smtClean="0"/>
              <a:pPr/>
              <a:t>‹#›</a:t>
            </a:fld>
            <a:r>
              <a:t>]</a:t>
            </a:r>
            <a:endParaRPr lang="en-AU"/>
          </a:p>
        </p:txBody>
      </p:sp>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p:txBody>
          <a:bodyPr/>
          <a:lstStyle/>
          <a:p>
            <a:r>
              <a:rPr lang="en-US"/>
              <a:t>Click to edit Master title style</a:t>
            </a:r>
            <a:endParaRPr lang="en-AU"/>
          </a:p>
        </p:txBody>
      </p:sp>
      <p:sp>
        <p:nvSpPr>
          <p:cNvPr id="4" name="Content Placeholder 6">
            <a:extLst>
              <a:ext uri="{FF2B5EF4-FFF2-40B4-BE49-F238E27FC236}">
                <a16:creationId xmlns:a16="http://schemas.microsoft.com/office/drawing/2014/main" id="{BED691C7-E3FD-C9C6-88B5-D844BB5B3D47}"/>
              </a:ext>
            </a:extLst>
          </p:cNvPr>
          <p:cNvSpPr>
            <a:spLocks noGrp="1"/>
          </p:cNvSpPr>
          <p:nvPr>
            <p:ph sz="quarter" idx="16"/>
          </p:nvPr>
        </p:nvSpPr>
        <p:spPr>
          <a:xfrm>
            <a:off x="6219599" y="1870255"/>
            <a:ext cx="5626800" cy="4273200"/>
          </a:xfrm>
        </p:spPr>
        <p:txBody>
          <a:bodyPr/>
          <a:lstStyle>
            <a:lvl1pPr>
              <a:lnSpc>
                <a:spcPts val="1400"/>
              </a:lnSpc>
              <a:defRPr sz="1200"/>
            </a:lvl1pPr>
            <a:lvl2pPr>
              <a:lnSpc>
                <a:spcPts val="1300"/>
              </a:lnSpc>
              <a:defRPr sz="1100"/>
            </a:lvl2pPr>
            <a:lvl3pPr marL="180000" indent="-180000">
              <a:lnSpc>
                <a:spcPts val="1300"/>
              </a:lnSpc>
              <a:defRPr sz="1100"/>
            </a:lvl3pPr>
            <a:lvl4pPr marL="360000" indent="-180000">
              <a:lnSpc>
                <a:spcPts val="1300"/>
              </a:lnSpc>
              <a:defRPr sz="1100"/>
            </a:lvl4pPr>
            <a:lvl5pPr marL="540000" indent="-180000">
              <a:lnSpc>
                <a:spcPts val="1300"/>
              </a:lnSpc>
              <a:defRPr sz="1100"/>
            </a:lvl5pPr>
            <a:lvl6pPr marL="720000" indent="-180000">
              <a:lnSpc>
                <a:spcPts val="1300"/>
              </a:lnSpc>
              <a:defRPr sz="1100"/>
            </a:lvl6pPr>
            <a:lvl7pPr marL="900000" indent="-180000">
              <a:lnSpc>
                <a:spcPts val="1300"/>
              </a:lnSpc>
              <a:defRPr sz="1100"/>
            </a:lvl7pPr>
            <a:lvl8pPr marL="1080000" indent="-180000">
              <a:lnSpc>
                <a:spcPts val="1300"/>
              </a:lnSpc>
              <a:defRPr sz="1100"/>
            </a:lvl8pPr>
            <a:lvl9pPr marL="1260000" indent="-180000">
              <a:lnSpc>
                <a:spcPts val="1300"/>
              </a:lnSpc>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7515130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Content and Image_Small Font">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p>
            <a:r>
              <a:rPr lang="en-AU"/>
              <a:t>[Insert Identifier] | [Insert Report Title]</a:t>
            </a:r>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1" y="1870255"/>
            <a:ext cx="5626800" cy="4273200"/>
          </a:xfrm>
        </p:spPr>
        <p:txBody>
          <a:bodyPr/>
          <a:lstStyle>
            <a:lvl1pPr>
              <a:lnSpc>
                <a:spcPts val="1400"/>
              </a:lnSpc>
              <a:defRPr sz="1200"/>
            </a:lvl1pPr>
            <a:lvl2pPr>
              <a:lnSpc>
                <a:spcPts val="1300"/>
              </a:lnSpc>
              <a:defRPr sz="1100"/>
            </a:lvl2pPr>
            <a:lvl3pPr marL="180000" indent="-180000">
              <a:lnSpc>
                <a:spcPts val="1300"/>
              </a:lnSpc>
              <a:defRPr sz="1100"/>
            </a:lvl3pPr>
            <a:lvl4pPr marL="360000" indent="-180000">
              <a:lnSpc>
                <a:spcPts val="1300"/>
              </a:lnSpc>
              <a:defRPr sz="1100"/>
            </a:lvl4pPr>
            <a:lvl5pPr marL="540000" indent="-180000">
              <a:lnSpc>
                <a:spcPts val="1300"/>
              </a:lnSpc>
              <a:defRPr sz="1100"/>
            </a:lvl5pPr>
            <a:lvl6pPr marL="720000" indent="-180000">
              <a:lnSpc>
                <a:spcPts val="1300"/>
              </a:lnSpc>
              <a:defRPr sz="1100"/>
            </a:lvl6pPr>
            <a:lvl7pPr marL="900000" indent="-180000">
              <a:lnSpc>
                <a:spcPts val="1300"/>
              </a:lnSpc>
              <a:defRPr sz="1100"/>
            </a:lvl7pPr>
            <a:lvl8pPr marL="1080000" indent="-180000">
              <a:lnSpc>
                <a:spcPts val="1300"/>
              </a:lnSpc>
              <a:defRPr sz="1100"/>
            </a:lvl8pPr>
            <a:lvl9pPr marL="1260000" indent="-180000">
              <a:lnSpc>
                <a:spcPts val="1300"/>
              </a:lnSpc>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Slide Number Placeholder 7">
            <a:extLst>
              <a:ext uri="{FF2B5EF4-FFF2-40B4-BE49-F238E27FC236}">
                <a16:creationId xmlns:a16="http://schemas.microsoft.com/office/drawing/2014/main" id="{1DB4505B-36A2-2169-8A08-C541C654FC99}"/>
              </a:ext>
            </a:extLst>
          </p:cNvPr>
          <p:cNvSpPr>
            <a:spLocks noGrp="1"/>
          </p:cNvSpPr>
          <p:nvPr>
            <p:ph type="sldNum" sz="quarter" idx="15"/>
          </p:nvPr>
        </p:nvSpPr>
        <p:spPr>
          <a:xfrm>
            <a:off x="10267260" y="6437192"/>
            <a:ext cx="1579139" cy="216000"/>
          </a:xfrm>
        </p:spPr>
        <p:txBody>
          <a:bodyPr/>
          <a:lstStyle/>
          <a:p>
            <a:r>
              <a:rPr lang="en-AU"/>
              <a:t>Page [</a:t>
            </a:r>
            <a:fld id="{29D5CE74-914C-4689-99FC-1AEF49CE2B47}" type="slidenum">
              <a:rPr smtClean="0"/>
              <a:pPr/>
              <a:t>‹#›</a:t>
            </a:fld>
            <a:r>
              <a:t>]</a:t>
            </a:r>
            <a:endParaRPr lang="en-AU"/>
          </a:p>
        </p:txBody>
      </p:sp>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p:txBody>
          <a:bodyPr/>
          <a:lstStyle/>
          <a:p>
            <a:r>
              <a:rPr lang="en-US"/>
              <a:t>Click to edit Master title style</a:t>
            </a:r>
            <a:endParaRPr lang="en-AU"/>
          </a:p>
        </p:txBody>
      </p:sp>
      <p:sp>
        <p:nvSpPr>
          <p:cNvPr id="6" name="Picture Placeholder 5">
            <a:extLst>
              <a:ext uri="{FF2B5EF4-FFF2-40B4-BE49-F238E27FC236}">
                <a16:creationId xmlns:a16="http://schemas.microsoft.com/office/drawing/2014/main" id="{FC2A53D8-7CC9-C8A8-3494-5EBD660356B9}"/>
              </a:ext>
            </a:extLst>
          </p:cNvPr>
          <p:cNvSpPr>
            <a:spLocks noGrp="1"/>
          </p:cNvSpPr>
          <p:nvPr>
            <p:ph type="pic" sz="quarter" idx="16" hasCustomPrompt="1"/>
          </p:nvPr>
        </p:nvSpPr>
        <p:spPr>
          <a:xfrm>
            <a:off x="6219599" y="1870075"/>
            <a:ext cx="5626800" cy="4273200"/>
          </a:xfrm>
        </p:spPr>
        <p:txBody>
          <a:bodyPr anchor="ctr" anchorCtr="0"/>
          <a:lstStyle>
            <a:lvl1pPr algn="ctr">
              <a:lnSpc>
                <a:spcPts val="1400"/>
              </a:lnSpc>
              <a:defRPr sz="1200"/>
            </a:lvl1pPr>
          </a:lstStyle>
          <a:p>
            <a:r>
              <a:rPr lang="en-AU"/>
              <a:t>Click icon to insert image</a:t>
            </a:r>
          </a:p>
        </p:txBody>
      </p:sp>
    </p:spTree>
    <p:extLst>
      <p:ext uri="{BB962C8B-B14F-4D97-AF65-F5344CB8AC3E}">
        <p14:creationId xmlns:p14="http://schemas.microsoft.com/office/powerpoint/2010/main" val="31182805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Two Charts">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p>
            <a:r>
              <a:rPr lang="en-AU"/>
              <a:t>[Insert Identifier] | [Insert Report Title]</a:t>
            </a:r>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0" y="1870255"/>
            <a:ext cx="5626800" cy="3875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3" name="Content Placeholder 6">
            <a:extLst>
              <a:ext uri="{FF2B5EF4-FFF2-40B4-BE49-F238E27FC236}">
                <a16:creationId xmlns:a16="http://schemas.microsoft.com/office/drawing/2014/main" id="{0E523094-F604-E83D-B6FC-E524D91039CC}"/>
              </a:ext>
            </a:extLst>
          </p:cNvPr>
          <p:cNvSpPr>
            <a:spLocks noGrp="1"/>
          </p:cNvSpPr>
          <p:nvPr>
            <p:ph sz="quarter" idx="15"/>
          </p:nvPr>
        </p:nvSpPr>
        <p:spPr>
          <a:xfrm>
            <a:off x="6224055" y="1870255"/>
            <a:ext cx="5622344" cy="388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Slide Number Placeholder 7">
            <a:extLst>
              <a:ext uri="{FF2B5EF4-FFF2-40B4-BE49-F238E27FC236}">
                <a16:creationId xmlns:a16="http://schemas.microsoft.com/office/drawing/2014/main" id="{1898C495-622F-59C5-A0D8-F102ED97EC28}"/>
              </a:ext>
            </a:extLst>
          </p:cNvPr>
          <p:cNvSpPr>
            <a:spLocks noGrp="1"/>
          </p:cNvSpPr>
          <p:nvPr>
            <p:ph type="sldNum" sz="quarter" idx="16"/>
          </p:nvPr>
        </p:nvSpPr>
        <p:spPr/>
        <p:txBody>
          <a:bodyPr/>
          <a:lstStyle/>
          <a:p>
            <a:r>
              <a:rPr lang="en-AU"/>
              <a:t>Page [</a:t>
            </a:r>
            <a:fld id="{29D5CE74-914C-4689-99FC-1AEF49CE2B47}" type="slidenum">
              <a:rPr smtClean="0"/>
              <a:pPr/>
              <a:t>‹#›</a:t>
            </a:fld>
            <a:r>
              <a:t>]</a:t>
            </a:r>
            <a:endParaRPr lang="en-AU"/>
          </a:p>
        </p:txBody>
      </p:sp>
      <p:sp>
        <p:nvSpPr>
          <p:cNvPr id="6" name="Chart Placeholder 5">
            <a:extLst>
              <a:ext uri="{FF2B5EF4-FFF2-40B4-BE49-F238E27FC236}">
                <a16:creationId xmlns:a16="http://schemas.microsoft.com/office/drawing/2014/main" id="{83A92489-4F48-E651-8308-E8A1BEAEF4BD}"/>
              </a:ext>
            </a:extLst>
          </p:cNvPr>
          <p:cNvSpPr>
            <a:spLocks noGrp="1"/>
          </p:cNvSpPr>
          <p:nvPr>
            <p:ph type="chart" sz="quarter" idx="17" hasCustomPrompt="1"/>
          </p:nvPr>
        </p:nvSpPr>
        <p:spPr>
          <a:xfrm>
            <a:off x="345600" y="2573905"/>
            <a:ext cx="5626575" cy="2880320"/>
          </a:xfrm>
        </p:spPr>
        <p:txBody>
          <a:bodyPr anchor="ctr" anchorCtr="0"/>
          <a:lstStyle>
            <a:lvl1pPr algn="ctr">
              <a:defRPr/>
            </a:lvl1pPr>
          </a:lstStyle>
          <a:p>
            <a:r>
              <a:rPr lang="en-AU"/>
              <a:t>Click icon to insert Chart</a:t>
            </a:r>
          </a:p>
        </p:txBody>
      </p:sp>
      <p:sp>
        <p:nvSpPr>
          <p:cNvPr id="9" name="Chart Placeholder 5">
            <a:extLst>
              <a:ext uri="{FF2B5EF4-FFF2-40B4-BE49-F238E27FC236}">
                <a16:creationId xmlns:a16="http://schemas.microsoft.com/office/drawing/2014/main" id="{9D4C9335-8F56-5714-572A-14E7E23CC1AB}"/>
              </a:ext>
            </a:extLst>
          </p:cNvPr>
          <p:cNvSpPr>
            <a:spLocks noGrp="1"/>
          </p:cNvSpPr>
          <p:nvPr>
            <p:ph type="chart" sz="quarter" idx="18" hasCustomPrompt="1"/>
          </p:nvPr>
        </p:nvSpPr>
        <p:spPr>
          <a:xfrm>
            <a:off x="6223381" y="2573905"/>
            <a:ext cx="5623018" cy="2880320"/>
          </a:xfrm>
        </p:spPr>
        <p:txBody>
          <a:bodyPr anchor="ctr" anchorCtr="0"/>
          <a:lstStyle>
            <a:lvl1pPr algn="ctr">
              <a:defRPr/>
            </a:lvl1pPr>
          </a:lstStyle>
          <a:p>
            <a:r>
              <a:rPr lang="en-AU"/>
              <a:t>Click icon to insert Chart</a:t>
            </a:r>
          </a:p>
        </p:txBody>
      </p:sp>
      <p:sp>
        <p:nvSpPr>
          <p:cNvPr id="4" name="Title 3">
            <a:extLst>
              <a:ext uri="{FF2B5EF4-FFF2-40B4-BE49-F238E27FC236}">
                <a16:creationId xmlns:a16="http://schemas.microsoft.com/office/drawing/2014/main" id="{0C4277FC-2AB5-CB23-BC94-BEF3C9536350}"/>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40610180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p>
            <a:r>
              <a:rPr lang="en-AU"/>
              <a:t>[Insert Identifier] | [Insert Report Title]</a:t>
            </a:r>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0" y="1870255"/>
            <a:ext cx="5626800" cy="427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3" name="Content Placeholder 6">
            <a:extLst>
              <a:ext uri="{FF2B5EF4-FFF2-40B4-BE49-F238E27FC236}">
                <a16:creationId xmlns:a16="http://schemas.microsoft.com/office/drawing/2014/main" id="{0E523094-F604-E83D-B6FC-E524D91039CC}"/>
              </a:ext>
            </a:extLst>
          </p:cNvPr>
          <p:cNvSpPr>
            <a:spLocks noGrp="1"/>
          </p:cNvSpPr>
          <p:nvPr>
            <p:ph sz="quarter" idx="15"/>
          </p:nvPr>
        </p:nvSpPr>
        <p:spPr>
          <a:xfrm>
            <a:off x="6224055" y="1870255"/>
            <a:ext cx="5622343" cy="427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Slide Number Placeholder 7">
            <a:extLst>
              <a:ext uri="{FF2B5EF4-FFF2-40B4-BE49-F238E27FC236}">
                <a16:creationId xmlns:a16="http://schemas.microsoft.com/office/drawing/2014/main" id="{1898C495-622F-59C5-A0D8-F102ED97EC28}"/>
              </a:ext>
            </a:extLst>
          </p:cNvPr>
          <p:cNvSpPr>
            <a:spLocks noGrp="1"/>
          </p:cNvSpPr>
          <p:nvPr>
            <p:ph type="sldNum" sz="quarter" idx="16"/>
          </p:nvPr>
        </p:nvSpPr>
        <p:spPr/>
        <p:txBody>
          <a:bodyPr/>
          <a:lstStyle/>
          <a:p>
            <a:r>
              <a:rPr lang="en-AU"/>
              <a:t>Page [</a:t>
            </a:r>
            <a:fld id="{29D5CE74-914C-4689-99FC-1AEF49CE2B47}" type="slidenum">
              <a:rPr smtClean="0"/>
              <a:pPr/>
              <a:t>‹#›</a:t>
            </a:fld>
            <a:r>
              <a:t>]</a:t>
            </a:r>
            <a:endParaRPr lang="en-AU"/>
          </a:p>
        </p:txBody>
      </p:sp>
      <p:sp>
        <p:nvSpPr>
          <p:cNvPr id="4" name="Title 3">
            <a:extLst>
              <a:ext uri="{FF2B5EF4-FFF2-40B4-BE49-F238E27FC236}">
                <a16:creationId xmlns:a16="http://schemas.microsoft.com/office/drawing/2014/main" id="{4863FD07-110D-DEB8-85AE-92CD33C072C4}"/>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14218476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Three Content_Small Font">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p>
            <a:r>
              <a:rPr lang="en-AU"/>
              <a:t>[Insert Identifier] | [Insert Report Title]</a:t>
            </a:r>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1" y="1870255"/>
            <a:ext cx="3600000" cy="4273200"/>
          </a:xfrm>
        </p:spPr>
        <p:txBody>
          <a:bodyPr/>
          <a:lstStyle>
            <a:lvl1pPr>
              <a:lnSpc>
                <a:spcPts val="1400"/>
              </a:lnSpc>
              <a:defRPr sz="1200"/>
            </a:lvl1pPr>
            <a:lvl2pPr>
              <a:lnSpc>
                <a:spcPts val="1300"/>
              </a:lnSpc>
              <a:defRPr sz="1100"/>
            </a:lvl2pPr>
            <a:lvl3pPr marL="180000" indent="-180000">
              <a:lnSpc>
                <a:spcPts val="1300"/>
              </a:lnSpc>
              <a:defRPr sz="1100"/>
            </a:lvl3pPr>
            <a:lvl4pPr marL="360000" indent="-180000">
              <a:lnSpc>
                <a:spcPts val="1300"/>
              </a:lnSpc>
              <a:defRPr sz="1100"/>
            </a:lvl4pPr>
            <a:lvl5pPr marL="540000" indent="-180000">
              <a:lnSpc>
                <a:spcPts val="1300"/>
              </a:lnSpc>
              <a:defRPr sz="1100"/>
            </a:lvl5pPr>
            <a:lvl6pPr marL="720000" indent="-180000">
              <a:lnSpc>
                <a:spcPts val="1300"/>
              </a:lnSpc>
              <a:defRPr sz="1100"/>
            </a:lvl6pPr>
            <a:lvl7pPr marL="900000" indent="-180000">
              <a:lnSpc>
                <a:spcPts val="1300"/>
              </a:lnSpc>
              <a:defRPr sz="1100"/>
            </a:lvl7pPr>
            <a:lvl8pPr marL="1080000" indent="-180000">
              <a:lnSpc>
                <a:spcPts val="1300"/>
              </a:lnSpc>
              <a:defRPr sz="1100"/>
            </a:lvl8pPr>
            <a:lvl9pPr marL="1260000" indent="-180000">
              <a:lnSpc>
                <a:spcPts val="1300"/>
              </a:lnSpc>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Slide Number Placeholder 7">
            <a:extLst>
              <a:ext uri="{FF2B5EF4-FFF2-40B4-BE49-F238E27FC236}">
                <a16:creationId xmlns:a16="http://schemas.microsoft.com/office/drawing/2014/main" id="{1DB4505B-36A2-2169-8A08-C541C654FC99}"/>
              </a:ext>
            </a:extLst>
          </p:cNvPr>
          <p:cNvSpPr>
            <a:spLocks noGrp="1"/>
          </p:cNvSpPr>
          <p:nvPr>
            <p:ph type="sldNum" sz="quarter" idx="15"/>
          </p:nvPr>
        </p:nvSpPr>
        <p:spPr>
          <a:xfrm>
            <a:off x="10267260" y="6437192"/>
            <a:ext cx="1579139" cy="216000"/>
          </a:xfrm>
        </p:spPr>
        <p:txBody>
          <a:bodyPr/>
          <a:lstStyle/>
          <a:p>
            <a:r>
              <a:rPr lang="en-AU"/>
              <a:t>Page [</a:t>
            </a:r>
            <a:fld id="{29D5CE74-914C-4689-99FC-1AEF49CE2B47}" type="slidenum">
              <a:rPr smtClean="0"/>
              <a:pPr/>
              <a:t>‹#›</a:t>
            </a:fld>
            <a:r>
              <a:t>]</a:t>
            </a:r>
            <a:endParaRPr lang="en-AU"/>
          </a:p>
        </p:txBody>
      </p:sp>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p:txBody>
          <a:bodyPr/>
          <a:lstStyle/>
          <a:p>
            <a:r>
              <a:rPr lang="en-US"/>
              <a:t>Click to edit Master title style</a:t>
            </a:r>
            <a:endParaRPr lang="en-AU"/>
          </a:p>
        </p:txBody>
      </p:sp>
      <p:sp>
        <p:nvSpPr>
          <p:cNvPr id="4" name="Content Placeholder 6">
            <a:extLst>
              <a:ext uri="{FF2B5EF4-FFF2-40B4-BE49-F238E27FC236}">
                <a16:creationId xmlns:a16="http://schemas.microsoft.com/office/drawing/2014/main" id="{BED691C7-E3FD-C9C6-88B5-D844BB5B3D47}"/>
              </a:ext>
            </a:extLst>
          </p:cNvPr>
          <p:cNvSpPr>
            <a:spLocks noGrp="1"/>
          </p:cNvSpPr>
          <p:nvPr>
            <p:ph sz="quarter" idx="16"/>
          </p:nvPr>
        </p:nvSpPr>
        <p:spPr>
          <a:xfrm>
            <a:off x="4296000" y="1870255"/>
            <a:ext cx="3600000" cy="4273200"/>
          </a:xfrm>
        </p:spPr>
        <p:txBody>
          <a:bodyPr/>
          <a:lstStyle>
            <a:lvl1pPr>
              <a:lnSpc>
                <a:spcPts val="1400"/>
              </a:lnSpc>
              <a:defRPr sz="1200"/>
            </a:lvl1pPr>
            <a:lvl2pPr>
              <a:lnSpc>
                <a:spcPts val="1300"/>
              </a:lnSpc>
              <a:defRPr sz="1100"/>
            </a:lvl2pPr>
            <a:lvl3pPr marL="180000" indent="-180000">
              <a:lnSpc>
                <a:spcPts val="1300"/>
              </a:lnSpc>
              <a:defRPr sz="1100"/>
            </a:lvl3pPr>
            <a:lvl4pPr marL="360000" indent="-180000">
              <a:lnSpc>
                <a:spcPts val="1300"/>
              </a:lnSpc>
              <a:defRPr sz="1100"/>
            </a:lvl4pPr>
            <a:lvl5pPr marL="540000" indent="-180000">
              <a:lnSpc>
                <a:spcPts val="1300"/>
              </a:lnSpc>
              <a:defRPr sz="1100"/>
            </a:lvl5pPr>
            <a:lvl6pPr marL="720000" indent="-180000">
              <a:lnSpc>
                <a:spcPts val="1300"/>
              </a:lnSpc>
              <a:defRPr sz="1100"/>
            </a:lvl6pPr>
            <a:lvl7pPr marL="900000" indent="-180000">
              <a:lnSpc>
                <a:spcPts val="1300"/>
              </a:lnSpc>
              <a:defRPr sz="1100"/>
            </a:lvl7pPr>
            <a:lvl8pPr marL="1080000" indent="-180000">
              <a:lnSpc>
                <a:spcPts val="1300"/>
              </a:lnSpc>
              <a:defRPr sz="1100"/>
            </a:lvl8pPr>
            <a:lvl9pPr marL="1260000" indent="-180000">
              <a:lnSpc>
                <a:spcPts val="1300"/>
              </a:lnSpc>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Content Placeholder 6">
            <a:extLst>
              <a:ext uri="{FF2B5EF4-FFF2-40B4-BE49-F238E27FC236}">
                <a16:creationId xmlns:a16="http://schemas.microsoft.com/office/drawing/2014/main" id="{A14B56AF-59AC-1DD7-A515-93236D9D5034}"/>
              </a:ext>
            </a:extLst>
          </p:cNvPr>
          <p:cNvSpPr>
            <a:spLocks noGrp="1"/>
          </p:cNvSpPr>
          <p:nvPr>
            <p:ph sz="quarter" idx="17"/>
          </p:nvPr>
        </p:nvSpPr>
        <p:spPr>
          <a:xfrm>
            <a:off x="8246399" y="1870255"/>
            <a:ext cx="3600000" cy="4273200"/>
          </a:xfrm>
        </p:spPr>
        <p:txBody>
          <a:bodyPr/>
          <a:lstStyle>
            <a:lvl1pPr>
              <a:lnSpc>
                <a:spcPts val="1400"/>
              </a:lnSpc>
              <a:defRPr sz="1200"/>
            </a:lvl1pPr>
            <a:lvl2pPr>
              <a:lnSpc>
                <a:spcPts val="1300"/>
              </a:lnSpc>
              <a:defRPr sz="1100"/>
            </a:lvl2pPr>
            <a:lvl3pPr marL="180000" indent="-180000">
              <a:lnSpc>
                <a:spcPts val="1300"/>
              </a:lnSpc>
              <a:defRPr sz="1100"/>
            </a:lvl3pPr>
            <a:lvl4pPr marL="360000" indent="-180000">
              <a:lnSpc>
                <a:spcPts val="1300"/>
              </a:lnSpc>
              <a:defRPr sz="1100"/>
            </a:lvl4pPr>
            <a:lvl5pPr marL="540000" indent="-180000">
              <a:lnSpc>
                <a:spcPts val="1300"/>
              </a:lnSpc>
              <a:defRPr sz="1100"/>
            </a:lvl5pPr>
            <a:lvl6pPr marL="720000" indent="-180000">
              <a:lnSpc>
                <a:spcPts val="1300"/>
              </a:lnSpc>
              <a:defRPr sz="1100"/>
            </a:lvl6pPr>
            <a:lvl7pPr marL="900000" indent="-180000">
              <a:lnSpc>
                <a:spcPts val="1300"/>
              </a:lnSpc>
              <a:defRPr sz="1100"/>
            </a:lvl7pPr>
            <a:lvl8pPr marL="1080000" indent="-180000">
              <a:lnSpc>
                <a:spcPts val="1300"/>
              </a:lnSpc>
              <a:defRPr sz="1100"/>
            </a:lvl8pPr>
            <a:lvl9pPr marL="1260000" indent="-180000">
              <a:lnSpc>
                <a:spcPts val="1300"/>
              </a:lnSpc>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503064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pyright notice">
    <p:bg>
      <p:bgPr>
        <a:solidFill>
          <a:schemeClr val="bg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05BE21A-3472-BF8A-EB42-E260FAD81CC6}"/>
              </a:ext>
            </a:extLst>
          </p:cNvPr>
          <p:cNvSpPr txBox="1"/>
          <p:nvPr userDrawn="1"/>
        </p:nvSpPr>
        <p:spPr>
          <a:xfrm>
            <a:off x="1835696" y="1899350"/>
            <a:ext cx="8520608" cy="3305520"/>
          </a:xfrm>
          <a:prstGeom prst="rect">
            <a:avLst/>
          </a:prstGeom>
          <a:noFill/>
          <a:ln w="15875">
            <a:solidFill>
              <a:schemeClr val="bg1"/>
            </a:solidFill>
          </a:ln>
        </p:spPr>
        <p:txBody>
          <a:bodyPr wrap="square">
            <a:spAutoFit/>
          </a:bodyPr>
          <a:lstStyle/>
          <a:p>
            <a:pPr algn="ctr"/>
            <a:endParaRPr lang="en-GB" sz="1600" b="1">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ctr"/>
            <a:r>
              <a:rPr lang="en-GB" sz="1600" b="1">
                <a:solidFill>
                  <a:schemeClr val="bg1"/>
                </a:solidFill>
                <a:effectLst/>
                <a:latin typeface="Arial" panose="020B0604020202020204" pitchFamily="34" charset="0"/>
                <a:ea typeface="Calibri" panose="020F0502020204030204" pitchFamily="34" charset="0"/>
                <a:cs typeface="Arial" panose="020B0604020202020204" pitchFamily="34" charset="0"/>
              </a:rPr>
              <a:t>WARNING</a:t>
            </a:r>
            <a:endParaRPr lang="en-AU" sz="160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spcBef>
                <a:spcPts val="600"/>
              </a:spcBef>
              <a:spcAft>
                <a:spcPts val="600"/>
              </a:spcAft>
            </a:pPr>
            <a:r>
              <a:rPr lang="en-GB" sz="1600">
                <a:solidFill>
                  <a:schemeClr val="bg1"/>
                </a:solidFill>
                <a:effectLst/>
                <a:latin typeface="Arial" panose="020B0604020202020204" pitchFamily="34" charset="0"/>
                <a:ea typeface="Calibri" panose="020F0502020204030204" pitchFamily="34" charset="0"/>
                <a:cs typeface="Arial" panose="020B0604020202020204" pitchFamily="34" charset="0"/>
              </a:rPr>
              <a:t>This material has been reproduced and communicated to you by or on behalf of the University of Melbourne in accordance with section 113P of the </a:t>
            </a:r>
            <a:r>
              <a:rPr lang="en-GB" sz="1600" i="1">
                <a:solidFill>
                  <a:schemeClr val="bg1"/>
                </a:solidFill>
                <a:effectLst/>
                <a:latin typeface="Arial" panose="020B0604020202020204" pitchFamily="34" charset="0"/>
                <a:ea typeface="Calibri" panose="020F0502020204030204" pitchFamily="34" charset="0"/>
                <a:cs typeface="Arial" panose="020B0604020202020204" pitchFamily="34" charset="0"/>
              </a:rPr>
              <a:t>Copyright Act 1968</a:t>
            </a:r>
            <a:r>
              <a:rPr lang="en-GB" sz="160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GB" sz="1600" b="1">
                <a:solidFill>
                  <a:schemeClr val="bg1"/>
                </a:solidFill>
                <a:effectLst/>
                <a:latin typeface="Arial" panose="020B0604020202020204" pitchFamily="34" charset="0"/>
                <a:ea typeface="Calibri" panose="020F0502020204030204" pitchFamily="34" charset="0"/>
                <a:cs typeface="Arial" panose="020B0604020202020204" pitchFamily="34" charset="0"/>
              </a:rPr>
              <a:t>Act</a:t>
            </a:r>
            <a:r>
              <a:rPr lang="en-GB" sz="1600">
                <a:solidFill>
                  <a:schemeClr val="bg1"/>
                </a:solidFill>
                <a:effectLst/>
                <a:latin typeface="Arial" panose="020B0604020202020204" pitchFamily="34" charset="0"/>
                <a:ea typeface="Calibri" panose="020F0502020204030204" pitchFamily="34" charset="0"/>
                <a:cs typeface="Arial" panose="020B0604020202020204" pitchFamily="34" charset="0"/>
              </a:rPr>
              <a:t>).</a:t>
            </a:r>
            <a:endParaRPr lang="en-AU" sz="160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spcBef>
                <a:spcPts val="600"/>
              </a:spcBef>
              <a:spcAft>
                <a:spcPts val="600"/>
              </a:spcAft>
            </a:pPr>
            <a:r>
              <a:rPr lang="en-GB" sz="1600">
                <a:solidFill>
                  <a:schemeClr val="bg1"/>
                </a:solidFill>
                <a:effectLst/>
                <a:latin typeface="Arial" panose="020B0604020202020204" pitchFamily="34" charset="0"/>
                <a:ea typeface="Calibri" panose="020F0502020204030204" pitchFamily="34" charset="0"/>
                <a:cs typeface="Arial" panose="020B0604020202020204" pitchFamily="34" charset="0"/>
              </a:rPr>
              <a:t>The material in this communication may be subject to copyright under the Act. </a:t>
            </a:r>
            <a:endParaRPr lang="en-AU" sz="160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spcBef>
                <a:spcPts val="600"/>
              </a:spcBef>
              <a:spcAft>
                <a:spcPts val="600"/>
              </a:spcAft>
            </a:pPr>
            <a:r>
              <a:rPr lang="en-GB" sz="1600">
                <a:solidFill>
                  <a:schemeClr val="bg1"/>
                </a:solidFill>
                <a:effectLst/>
                <a:latin typeface="Arial" panose="020B0604020202020204" pitchFamily="34" charset="0"/>
                <a:ea typeface="Calibri" panose="020F0502020204030204" pitchFamily="34" charset="0"/>
                <a:cs typeface="Arial" panose="020B0604020202020204" pitchFamily="34" charset="0"/>
              </a:rPr>
              <a:t>Any further reproduction or communication of this material by you may be the subject of copyright protection under the Act.</a:t>
            </a:r>
            <a:endParaRPr lang="en-AU" sz="160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pPr>
            <a:r>
              <a:rPr lang="en-GB" sz="1600" b="1">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en-AU" sz="160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pPr>
            <a:r>
              <a:rPr lang="en-GB" sz="1600" b="1">
                <a:solidFill>
                  <a:schemeClr val="bg1"/>
                </a:solidFill>
                <a:effectLst/>
                <a:latin typeface="Arial" panose="020B0604020202020204" pitchFamily="34" charset="0"/>
                <a:ea typeface="Calibri" panose="020F0502020204030204" pitchFamily="34" charset="0"/>
                <a:cs typeface="Arial" panose="020B0604020202020204" pitchFamily="34" charset="0"/>
              </a:rPr>
              <a:t>Do not remove this notice</a:t>
            </a:r>
            <a:endParaRPr lang="en-AU" sz="160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r>
              <a:rPr lang="en-AU" sz="1800">
                <a:effectLst/>
                <a:latin typeface="Calibri" panose="020F0502020204030204" pitchFamily="34" charset="0"/>
                <a:ea typeface="Calibri" panose="020F0502020204030204" pitchFamily="34" charset="0"/>
                <a:cs typeface="Times New Roman" panose="02020603050405020304" pitchFamily="18" charset="0"/>
              </a:rPr>
              <a:t> </a:t>
            </a:r>
            <a:endParaRPr lang="en-AU"/>
          </a:p>
        </p:txBody>
      </p:sp>
    </p:spTree>
    <p:extLst>
      <p:ext uri="{BB962C8B-B14F-4D97-AF65-F5344CB8AC3E}">
        <p14:creationId xmlns:p14="http://schemas.microsoft.com/office/powerpoint/2010/main" val="7159838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Three Content">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p>
            <a:r>
              <a:rPr lang="en-AU"/>
              <a:t>[Insert Identifier] | [Insert Report Title]</a:t>
            </a:r>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0" y="1870255"/>
            <a:ext cx="3600000" cy="427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3" name="Content Placeholder 6">
            <a:extLst>
              <a:ext uri="{FF2B5EF4-FFF2-40B4-BE49-F238E27FC236}">
                <a16:creationId xmlns:a16="http://schemas.microsoft.com/office/drawing/2014/main" id="{0E523094-F604-E83D-B6FC-E524D91039CC}"/>
              </a:ext>
            </a:extLst>
          </p:cNvPr>
          <p:cNvSpPr>
            <a:spLocks noGrp="1"/>
          </p:cNvSpPr>
          <p:nvPr>
            <p:ph sz="quarter" idx="15"/>
          </p:nvPr>
        </p:nvSpPr>
        <p:spPr>
          <a:xfrm>
            <a:off x="4295999" y="1870255"/>
            <a:ext cx="3600000" cy="427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6">
            <a:extLst>
              <a:ext uri="{FF2B5EF4-FFF2-40B4-BE49-F238E27FC236}">
                <a16:creationId xmlns:a16="http://schemas.microsoft.com/office/drawing/2014/main" id="{12B8F049-B051-C3CF-84AF-76D0419ECC4D}"/>
              </a:ext>
            </a:extLst>
          </p:cNvPr>
          <p:cNvSpPr>
            <a:spLocks noGrp="1"/>
          </p:cNvSpPr>
          <p:nvPr>
            <p:ph sz="quarter" idx="16"/>
          </p:nvPr>
        </p:nvSpPr>
        <p:spPr>
          <a:xfrm>
            <a:off x="8246399" y="1870255"/>
            <a:ext cx="3600000" cy="427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Slide Number Placeholder 5">
            <a:extLst>
              <a:ext uri="{FF2B5EF4-FFF2-40B4-BE49-F238E27FC236}">
                <a16:creationId xmlns:a16="http://schemas.microsoft.com/office/drawing/2014/main" id="{CA6341BC-444F-9260-2F29-DB09F5C10802}"/>
              </a:ext>
            </a:extLst>
          </p:cNvPr>
          <p:cNvSpPr>
            <a:spLocks noGrp="1"/>
          </p:cNvSpPr>
          <p:nvPr>
            <p:ph type="sldNum" sz="quarter" idx="17"/>
          </p:nvPr>
        </p:nvSpPr>
        <p:spPr>
          <a:xfrm>
            <a:off x="10267260" y="6437192"/>
            <a:ext cx="1579139" cy="216000"/>
          </a:xfrm>
        </p:spPr>
        <p:txBody>
          <a:bodyPr/>
          <a:lstStyle/>
          <a:p>
            <a:r>
              <a:rPr lang="en-AU"/>
              <a:t>Page [</a:t>
            </a:r>
            <a:fld id="{29D5CE74-914C-4689-99FC-1AEF49CE2B47}" type="slidenum">
              <a:rPr smtClean="0"/>
              <a:pPr/>
              <a:t>‹#›</a:t>
            </a:fld>
            <a:r>
              <a:t>]</a:t>
            </a:r>
            <a:endParaRPr lang="en-AU"/>
          </a:p>
        </p:txBody>
      </p:sp>
      <p:sp>
        <p:nvSpPr>
          <p:cNvPr id="8" name="Title 7">
            <a:extLst>
              <a:ext uri="{FF2B5EF4-FFF2-40B4-BE49-F238E27FC236}">
                <a16:creationId xmlns:a16="http://schemas.microsoft.com/office/drawing/2014/main" id="{B997EF1D-2BE4-A99C-D98C-B233628816F3}"/>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26287639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hank you_1">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a:xfrm>
            <a:off x="1577134" y="1133745"/>
            <a:ext cx="9001001" cy="869091"/>
          </a:xfrm>
        </p:spPr>
        <p:txBody>
          <a:bodyPr/>
          <a:lstStyle>
            <a:lvl1pPr algn="ctr">
              <a:lnSpc>
                <a:spcPts val="5200"/>
              </a:lnSpc>
              <a:defRPr sz="4800">
                <a:solidFill>
                  <a:schemeClr val="bg1"/>
                </a:solidFill>
              </a:defRPr>
            </a:lvl1pPr>
          </a:lstStyle>
          <a:p>
            <a:r>
              <a:rPr lang="en-US"/>
              <a:t>Click to edit Master title style</a:t>
            </a:r>
            <a:endParaRPr lang="en-AU"/>
          </a:p>
        </p:txBody>
      </p:sp>
      <p:sp>
        <p:nvSpPr>
          <p:cNvPr id="6" name="Text Placeholder 10">
            <a:extLst>
              <a:ext uri="{FF2B5EF4-FFF2-40B4-BE49-F238E27FC236}">
                <a16:creationId xmlns:a16="http://schemas.microsoft.com/office/drawing/2014/main" id="{8301EF29-6923-272A-530E-72477C52E01B}"/>
              </a:ext>
            </a:extLst>
          </p:cNvPr>
          <p:cNvSpPr>
            <a:spLocks noGrp="1"/>
          </p:cNvSpPr>
          <p:nvPr>
            <p:ph type="body" sz="quarter" idx="17" hasCustomPrompt="1"/>
          </p:nvPr>
        </p:nvSpPr>
        <p:spPr>
          <a:xfrm>
            <a:off x="345600" y="6023122"/>
            <a:ext cx="5490611" cy="630070"/>
          </a:xfrm>
        </p:spPr>
        <p:txBody>
          <a:bodyPr anchor="b" anchorCtr="0"/>
          <a:lstStyle>
            <a:lvl1pPr marL="0" algn="l">
              <a:lnSpc>
                <a:spcPct val="100000"/>
              </a:lnSpc>
              <a:spcAft>
                <a:spcPts val="0"/>
              </a:spcAft>
              <a:buFontTx/>
              <a:buNone/>
              <a:defRPr sz="1400" b="0">
                <a:solidFill>
                  <a:schemeClr val="bg1"/>
                </a:solidFill>
              </a:defRPr>
            </a:lvl1pPr>
            <a:lvl2pPr marL="0" algn="l">
              <a:lnSpc>
                <a:spcPct val="100000"/>
              </a:lnSpc>
              <a:spcAft>
                <a:spcPts val="0"/>
              </a:spcAft>
              <a:buFontTx/>
              <a:buNone/>
              <a:defRPr sz="1400" b="0">
                <a:solidFill>
                  <a:schemeClr val="bg1"/>
                </a:solidFill>
              </a:defRPr>
            </a:lvl2pPr>
            <a:lvl3pPr marL="0" indent="0" algn="l">
              <a:lnSpc>
                <a:spcPct val="100000"/>
              </a:lnSpc>
              <a:spcAft>
                <a:spcPts val="0"/>
              </a:spcAft>
              <a:buFontTx/>
              <a:buNone/>
              <a:defRPr sz="1400" b="0">
                <a:solidFill>
                  <a:schemeClr val="bg1"/>
                </a:solidFill>
              </a:defRPr>
            </a:lvl3pPr>
            <a:lvl4pPr marL="0" indent="0" algn="l">
              <a:lnSpc>
                <a:spcPct val="100000"/>
              </a:lnSpc>
              <a:spcAft>
                <a:spcPts val="0"/>
              </a:spcAft>
              <a:buFontTx/>
              <a:buNone/>
              <a:defRPr sz="1400" b="0">
                <a:solidFill>
                  <a:schemeClr val="bg1"/>
                </a:solidFill>
              </a:defRPr>
            </a:lvl4pPr>
            <a:lvl5pPr marL="0" indent="0" algn="l">
              <a:lnSpc>
                <a:spcPct val="100000"/>
              </a:lnSpc>
              <a:spcAft>
                <a:spcPts val="0"/>
              </a:spcAft>
              <a:buFontTx/>
              <a:buNone/>
              <a:defRPr sz="1400" b="0">
                <a:solidFill>
                  <a:schemeClr val="bg1"/>
                </a:solidFill>
              </a:defRPr>
            </a:lvl5pPr>
            <a:lvl6pPr marL="0" indent="0" algn="l">
              <a:lnSpc>
                <a:spcPct val="100000"/>
              </a:lnSpc>
              <a:spcAft>
                <a:spcPts val="0"/>
              </a:spcAft>
              <a:buFontTx/>
              <a:buNone/>
              <a:defRPr sz="1400" b="0">
                <a:solidFill>
                  <a:schemeClr val="bg1"/>
                </a:solidFill>
              </a:defRPr>
            </a:lvl6pPr>
            <a:lvl7pPr marL="0" indent="0" algn="l">
              <a:lnSpc>
                <a:spcPct val="100000"/>
              </a:lnSpc>
              <a:spcAft>
                <a:spcPts val="0"/>
              </a:spcAft>
              <a:buFontTx/>
              <a:buNone/>
              <a:defRPr sz="1400" b="0">
                <a:solidFill>
                  <a:schemeClr val="bg1"/>
                </a:solidFill>
              </a:defRPr>
            </a:lvl7pPr>
            <a:lvl8pPr marL="0" indent="0" algn="l">
              <a:lnSpc>
                <a:spcPct val="100000"/>
              </a:lnSpc>
              <a:spcAft>
                <a:spcPts val="0"/>
              </a:spcAft>
              <a:buFontTx/>
              <a:buNone/>
              <a:defRPr sz="1400" b="0">
                <a:solidFill>
                  <a:schemeClr val="bg1"/>
                </a:solidFill>
              </a:defRPr>
            </a:lvl8pPr>
            <a:lvl9pPr marL="0" indent="0" algn="l">
              <a:lnSpc>
                <a:spcPct val="100000"/>
              </a:lnSpc>
              <a:spcAft>
                <a:spcPts val="0"/>
              </a:spcAft>
              <a:buFontTx/>
              <a:buNone/>
              <a:defRPr sz="1400" b="0">
                <a:solidFill>
                  <a:schemeClr val="bg1"/>
                </a:solidFill>
              </a:defRPr>
            </a:lvl9pPr>
          </a:lstStyle>
          <a:p>
            <a:pPr lvl="0"/>
            <a:r>
              <a:rPr lang="en-US"/>
              <a:t>[Collaborator/partner relationship disclaimer]</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endParaRPr lang="en-AU"/>
          </a:p>
        </p:txBody>
      </p:sp>
      <p:sp>
        <p:nvSpPr>
          <p:cNvPr id="9" name="Text Placeholder 10">
            <a:extLst>
              <a:ext uri="{FF2B5EF4-FFF2-40B4-BE49-F238E27FC236}">
                <a16:creationId xmlns:a16="http://schemas.microsoft.com/office/drawing/2014/main" id="{E98D57ED-F6FA-0853-C0FA-554B2313321E}"/>
              </a:ext>
            </a:extLst>
          </p:cNvPr>
          <p:cNvSpPr>
            <a:spLocks noGrp="1"/>
          </p:cNvSpPr>
          <p:nvPr>
            <p:ph type="body" sz="quarter" idx="18" hasCustomPrompt="1"/>
          </p:nvPr>
        </p:nvSpPr>
        <p:spPr>
          <a:xfrm>
            <a:off x="6231015" y="6437192"/>
            <a:ext cx="5615384" cy="216000"/>
          </a:xfrm>
        </p:spPr>
        <p:txBody>
          <a:bodyPr anchor="b" anchorCtr="0"/>
          <a:lstStyle>
            <a:lvl1pPr marL="0" algn="r">
              <a:lnSpc>
                <a:spcPct val="100000"/>
              </a:lnSpc>
              <a:spcAft>
                <a:spcPts val="0"/>
              </a:spcAft>
              <a:buFontTx/>
              <a:buNone/>
              <a:defRPr sz="1300" b="0">
                <a:solidFill>
                  <a:schemeClr val="bg1"/>
                </a:solidFill>
              </a:defRPr>
            </a:lvl1pPr>
            <a:lvl2pPr marL="0" algn="r">
              <a:lnSpc>
                <a:spcPct val="100000"/>
              </a:lnSpc>
              <a:spcAft>
                <a:spcPts val="0"/>
              </a:spcAft>
              <a:buFontTx/>
              <a:buNone/>
              <a:defRPr sz="1300">
                <a:solidFill>
                  <a:schemeClr val="bg1"/>
                </a:solidFill>
              </a:defRPr>
            </a:lvl2pPr>
            <a:lvl3pPr marL="0" indent="0" algn="r">
              <a:lnSpc>
                <a:spcPct val="100000"/>
              </a:lnSpc>
              <a:spcAft>
                <a:spcPts val="0"/>
              </a:spcAft>
              <a:buFontTx/>
              <a:buNone/>
              <a:defRPr sz="1300">
                <a:solidFill>
                  <a:schemeClr val="bg1"/>
                </a:solidFill>
              </a:defRPr>
            </a:lvl3pPr>
            <a:lvl4pPr marL="0" indent="0" algn="r">
              <a:lnSpc>
                <a:spcPct val="100000"/>
              </a:lnSpc>
              <a:spcAft>
                <a:spcPts val="0"/>
              </a:spcAft>
              <a:buFontTx/>
              <a:buNone/>
              <a:defRPr sz="1300">
                <a:solidFill>
                  <a:schemeClr val="bg1"/>
                </a:solidFill>
              </a:defRPr>
            </a:lvl4pPr>
            <a:lvl5pPr marL="0" indent="0" algn="r">
              <a:lnSpc>
                <a:spcPct val="100000"/>
              </a:lnSpc>
              <a:spcAft>
                <a:spcPts val="0"/>
              </a:spcAft>
              <a:buFontTx/>
              <a:buNone/>
              <a:defRPr sz="1300">
                <a:solidFill>
                  <a:schemeClr val="bg1"/>
                </a:solidFill>
              </a:defRPr>
            </a:lvl5pPr>
            <a:lvl6pPr marL="0" indent="0" algn="r">
              <a:lnSpc>
                <a:spcPct val="100000"/>
              </a:lnSpc>
              <a:spcAft>
                <a:spcPts val="0"/>
              </a:spcAft>
              <a:buFontTx/>
              <a:buNone/>
              <a:defRPr sz="1300">
                <a:solidFill>
                  <a:schemeClr val="bg1"/>
                </a:solidFill>
              </a:defRPr>
            </a:lvl6pPr>
            <a:lvl7pPr marL="0" indent="0" algn="r">
              <a:lnSpc>
                <a:spcPct val="100000"/>
              </a:lnSpc>
              <a:spcAft>
                <a:spcPts val="0"/>
              </a:spcAft>
              <a:buFontTx/>
              <a:buNone/>
              <a:defRPr sz="1300">
                <a:solidFill>
                  <a:schemeClr val="bg1"/>
                </a:solidFill>
              </a:defRPr>
            </a:lvl7pPr>
            <a:lvl8pPr marL="0" indent="0" algn="r">
              <a:lnSpc>
                <a:spcPct val="100000"/>
              </a:lnSpc>
              <a:spcAft>
                <a:spcPts val="0"/>
              </a:spcAft>
              <a:buFontTx/>
              <a:buNone/>
              <a:defRPr sz="1300">
                <a:solidFill>
                  <a:schemeClr val="bg1"/>
                </a:solidFill>
              </a:defRPr>
            </a:lvl8pPr>
            <a:lvl9pPr marL="0" indent="0" algn="r">
              <a:lnSpc>
                <a:spcPct val="100000"/>
              </a:lnSpc>
              <a:spcAft>
                <a:spcPts val="0"/>
              </a:spcAft>
              <a:buFontTx/>
              <a:buNone/>
              <a:defRPr sz="1300">
                <a:solidFill>
                  <a:schemeClr val="bg1"/>
                </a:solidFill>
              </a:defRPr>
            </a:lvl9pPr>
          </a:lstStyle>
          <a:p>
            <a:pPr lvl="0"/>
            <a:r>
              <a:rPr lang="en-US"/>
              <a:t>CRICOS: 00116K</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endParaRPr lang="en-AU"/>
          </a:p>
        </p:txBody>
      </p:sp>
      <p:pic>
        <p:nvPicPr>
          <p:cNvPr id="2" name="Picture Placeholder 6" descr="Logo&#10;&#10;Description automatically generated">
            <a:extLst>
              <a:ext uri="{FF2B5EF4-FFF2-40B4-BE49-F238E27FC236}">
                <a16:creationId xmlns:a16="http://schemas.microsoft.com/office/drawing/2014/main" id="{54D6F5F3-83EC-7C59-7764-F0BA609CE28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4870378" y="2315284"/>
            <a:ext cx="2385265" cy="2373856"/>
          </a:xfrm>
          <a:prstGeom prst="rect">
            <a:avLst/>
          </a:prstGeom>
        </p:spPr>
      </p:pic>
    </p:spTree>
    <p:extLst>
      <p:ext uri="{BB962C8B-B14F-4D97-AF65-F5344CB8AC3E}">
        <p14:creationId xmlns:p14="http://schemas.microsoft.com/office/powerpoint/2010/main" val="25691384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hank you_2">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a:xfrm>
            <a:off x="345599" y="489679"/>
            <a:ext cx="11500799" cy="869091"/>
          </a:xfrm>
        </p:spPr>
        <p:txBody>
          <a:bodyPr/>
          <a:lstStyle>
            <a:lvl1pPr algn="ctr">
              <a:lnSpc>
                <a:spcPts val="5200"/>
              </a:lnSpc>
              <a:defRPr sz="4800">
                <a:solidFill>
                  <a:schemeClr val="bg1"/>
                </a:solidFill>
              </a:defRPr>
            </a:lvl1pPr>
          </a:lstStyle>
          <a:p>
            <a:r>
              <a:rPr lang="en-US"/>
              <a:t>Click to edit Master title style</a:t>
            </a:r>
            <a:endParaRPr lang="en-AU"/>
          </a:p>
        </p:txBody>
      </p:sp>
      <p:sp>
        <p:nvSpPr>
          <p:cNvPr id="6" name="Text Placeholder 10">
            <a:extLst>
              <a:ext uri="{FF2B5EF4-FFF2-40B4-BE49-F238E27FC236}">
                <a16:creationId xmlns:a16="http://schemas.microsoft.com/office/drawing/2014/main" id="{8301EF29-6923-272A-530E-72477C52E01B}"/>
              </a:ext>
            </a:extLst>
          </p:cNvPr>
          <p:cNvSpPr>
            <a:spLocks noGrp="1"/>
          </p:cNvSpPr>
          <p:nvPr>
            <p:ph type="body" sz="quarter" idx="17" hasCustomPrompt="1"/>
          </p:nvPr>
        </p:nvSpPr>
        <p:spPr>
          <a:xfrm>
            <a:off x="345600" y="5850353"/>
            <a:ext cx="5265585" cy="365012"/>
          </a:xfrm>
        </p:spPr>
        <p:txBody>
          <a:bodyPr anchor="t" anchorCtr="0"/>
          <a:lstStyle>
            <a:lvl1pPr marL="0" algn="l">
              <a:lnSpc>
                <a:spcPct val="100000"/>
              </a:lnSpc>
              <a:spcAft>
                <a:spcPts val="0"/>
              </a:spcAft>
              <a:buFontTx/>
              <a:buNone/>
              <a:defRPr sz="2000" b="0">
                <a:solidFill>
                  <a:schemeClr val="bg1"/>
                </a:solidFill>
              </a:defRPr>
            </a:lvl1pPr>
            <a:lvl2pPr marL="0" algn="l">
              <a:lnSpc>
                <a:spcPct val="100000"/>
              </a:lnSpc>
              <a:spcAft>
                <a:spcPts val="0"/>
              </a:spcAft>
              <a:buFontTx/>
              <a:buNone/>
              <a:defRPr sz="2000" b="0">
                <a:solidFill>
                  <a:schemeClr val="bg1"/>
                </a:solidFill>
              </a:defRPr>
            </a:lvl2pPr>
            <a:lvl3pPr marL="0" indent="0" algn="l">
              <a:lnSpc>
                <a:spcPct val="100000"/>
              </a:lnSpc>
              <a:spcAft>
                <a:spcPts val="0"/>
              </a:spcAft>
              <a:buFontTx/>
              <a:buNone/>
              <a:defRPr sz="2000" b="0">
                <a:solidFill>
                  <a:schemeClr val="bg1"/>
                </a:solidFill>
              </a:defRPr>
            </a:lvl3pPr>
            <a:lvl4pPr marL="0" indent="0" algn="l">
              <a:lnSpc>
                <a:spcPct val="100000"/>
              </a:lnSpc>
              <a:spcAft>
                <a:spcPts val="0"/>
              </a:spcAft>
              <a:buFontTx/>
              <a:buNone/>
              <a:defRPr sz="2000" b="0">
                <a:solidFill>
                  <a:schemeClr val="bg1"/>
                </a:solidFill>
              </a:defRPr>
            </a:lvl4pPr>
            <a:lvl5pPr marL="0" indent="0" algn="l">
              <a:lnSpc>
                <a:spcPct val="100000"/>
              </a:lnSpc>
              <a:spcAft>
                <a:spcPts val="0"/>
              </a:spcAft>
              <a:buFontTx/>
              <a:buNone/>
              <a:defRPr sz="2000" b="0">
                <a:solidFill>
                  <a:schemeClr val="bg1"/>
                </a:solidFill>
              </a:defRPr>
            </a:lvl5pPr>
            <a:lvl6pPr marL="0" indent="0" algn="l">
              <a:lnSpc>
                <a:spcPct val="100000"/>
              </a:lnSpc>
              <a:spcAft>
                <a:spcPts val="0"/>
              </a:spcAft>
              <a:buFontTx/>
              <a:buNone/>
              <a:defRPr sz="2000" b="0">
                <a:solidFill>
                  <a:schemeClr val="bg1"/>
                </a:solidFill>
              </a:defRPr>
            </a:lvl6pPr>
            <a:lvl7pPr marL="0" indent="0" algn="l">
              <a:lnSpc>
                <a:spcPct val="100000"/>
              </a:lnSpc>
              <a:spcAft>
                <a:spcPts val="0"/>
              </a:spcAft>
              <a:buFontTx/>
              <a:buNone/>
              <a:defRPr sz="2000" b="0">
                <a:solidFill>
                  <a:schemeClr val="bg1"/>
                </a:solidFill>
              </a:defRPr>
            </a:lvl7pPr>
            <a:lvl8pPr marL="0" indent="0" algn="l">
              <a:lnSpc>
                <a:spcPct val="100000"/>
              </a:lnSpc>
              <a:spcAft>
                <a:spcPts val="0"/>
              </a:spcAft>
              <a:buFontTx/>
              <a:buNone/>
              <a:defRPr sz="2000" b="0">
                <a:solidFill>
                  <a:schemeClr val="bg1"/>
                </a:solidFill>
              </a:defRPr>
            </a:lvl8pPr>
            <a:lvl9pPr marL="0" indent="0" algn="l">
              <a:lnSpc>
                <a:spcPct val="100000"/>
              </a:lnSpc>
              <a:spcAft>
                <a:spcPts val="0"/>
              </a:spcAft>
              <a:buFontTx/>
              <a:buNone/>
              <a:defRPr sz="2000" b="0">
                <a:solidFill>
                  <a:schemeClr val="bg1"/>
                </a:solidFill>
              </a:defRPr>
            </a:lvl9pPr>
          </a:lstStyle>
          <a:p>
            <a:pPr lvl="0"/>
            <a:r>
              <a:rPr lang="en-AU"/>
              <a:t>[Copyright, CTA or other information/notices]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endParaRPr lang="en-AU"/>
          </a:p>
        </p:txBody>
      </p:sp>
      <p:sp>
        <p:nvSpPr>
          <p:cNvPr id="2" name="Content Placeholder 7">
            <a:extLst>
              <a:ext uri="{FF2B5EF4-FFF2-40B4-BE49-F238E27FC236}">
                <a16:creationId xmlns:a16="http://schemas.microsoft.com/office/drawing/2014/main" id="{BBF3D5F6-94BD-ACED-7F35-959B5B93BD76}"/>
              </a:ext>
            </a:extLst>
          </p:cNvPr>
          <p:cNvSpPr>
            <a:spLocks noGrp="1"/>
          </p:cNvSpPr>
          <p:nvPr>
            <p:ph sz="quarter" idx="20"/>
          </p:nvPr>
        </p:nvSpPr>
        <p:spPr>
          <a:xfrm>
            <a:off x="4678967" y="2266086"/>
            <a:ext cx="2385265" cy="2325827"/>
          </a:xfrm>
        </p:spPr>
        <p:txBody>
          <a:bodyPr/>
          <a:lstStyle>
            <a:lvl1pPr>
              <a:defRPr>
                <a:solidFill>
                  <a:schemeClr val="bg1"/>
                </a:solidFill>
              </a:defRPr>
            </a:lvl1pPr>
            <a:lvl2pPr>
              <a:defRPr>
                <a:solidFill>
                  <a:schemeClr val="bg1"/>
                </a:solidFill>
              </a:defRPr>
            </a:lvl2pPr>
            <a:lvl3pP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5" name="Picture Placeholder 6" descr="Logo&#10;&#10;Description automatically generated">
            <a:extLst>
              <a:ext uri="{FF2B5EF4-FFF2-40B4-BE49-F238E27FC236}">
                <a16:creationId xmlns:a16="http://schemas.microsoft.com/office/drawing/2014/main" id="{E3F816A6-DD62-1263-EF40-8DEE9FBC62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1315442" y="2266086"/>
            <a:ext cx="2385265" cy="2373856"/>
          </a:xfrm>
          <a:prstGeom prst="rect">
            <a:avLst/>
          </a:prstGeom>
        </p:spPr>
      </p:pic>
      <p:sp>
        <p:nvSpPr>
          <p:cNvPr id="7" name="Content Placeholder 7">
            <a:extLst>
              <a:ext uri="{FF2B5EF4-FFF2-40B4-BE49-F238E27FC236}">
                <a16:creationId xmlns:a16="http://schemas.microsoft.com/office/drawing/2014/main" id="{BCABDFB2-774F-9F26-0537-DFF1E88D8406}"/>
              </a:ext>
            </a:extLst>
          </p:cNvPr>
          <p:cNvSpPr>
            <a:spLocks noGrp="1"/>
          </p:cNvSpPr>
          <p:nvPr>
            <p:ph sz="quarter" idx="21"/>
          </p:nvPr>
        </p:nvSpPr>
        <p:spPr>
          <a:xfrm>
            <a:off x="8040216" y="2262385"/>
            <a:ext cx="2385265" cy="2325827"/>
          </a:xfrm>
        </p:spPr>
        <p:txBody>
          <a:bodyPr/>
          <a:lstStyle>
            <a:lvl1pPr>
              <a:defRPr>
                <a:solidFill>
                  <a:schemeClr val="bg1"/>
                </a:solidFill>
              </a:defRPr>
            </a:lvl1pPr>
            <a:lvl2pPr>
              <a:defRPr>
                <a:solidFill>
                  <a:schemeClr val="bg1"/>
                </a:solidFill>
              </a:defRPr>
            </a:lvl2pPr>
            <a:lvl3pP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10">
            <a:extLst>
              <a:ext uri="{FF2B5EF4-FFF2-40B4-BE49-F238E27FC236}">
                <a16:creationId xmlns:a16="http://schemas.microsoft.com/office/drawing/2014/main" id="{F892BB12-1705-BD7B-229D-BF067F242181}"/>
              </a:ext>
            </a:extLst>
          </p:cNvPr>
          <p:cNvSpPr>
            <a:spLocks noGrp="1"/>
          </p:cNvSpPr>
          <p:nvPr>
            <p:ph type="body" sz="quarter" idx="18" hasCustomPrompt="1"/>
          </p:nvPr>
        </p:nvSpPr>
        <p:spPr>
          <a:xfrm>
            <a:off x="6231015" y="5999365"/>
            <a:ext cx="5615384" cy="216000"/>
          </a:xfrm>
        </p:spPr>
        <p:txBody>
          <a:bodyPr anchor="b" anchorCtr="0"/>
          <a:lstStyle>
            <a:lvl1pPr marL="0" algn="r">
              <a:lnSpc>
                <a:spcPct val="100000"/>
              </a:lnSpc>
              <a:spcAft>
                <a:spcPts val="0"/>
              </a:spcAft>
              <a:buFontTx/>
              <a:buNone/>
              <a:defRPr sz="1300" b="0">
                <a:solidFill>
                  <a:schemeClr val="bg1"/>
                </a:solidFill>
              </a:defRPr>
            </a:lvl1pPr>
            <a:lvl2pPr marL="0" algn="r">
              <a:lnSpc>
                <a:spcPct val="100000"/>
              </a:lnSpc>
              <a:spcAft>
                <a:spcPts val="0"/>
              </a:spcAft>
              <a:buFontTx/>
              <a:buNone/>
              <a:defRPr sz="1300">
                <a:solidFill>
                  <a:schemeClr val="bg1"/>
                </a:solidFill>
              </a:defRPr>
            </a:lvl2pPr>
            <a:lvl3pPr marL="0" indent="0" algn="r">
              <a:lnSpc>
                <a:spcPct val="100000"/>
              </a:lnSpc>
              <a:spcAft>
                <a:spcPts val="0"/>
              </a:spcAft>
              <a:buFontTx/>
              <a:buNone/>
              <a:defRPr sz="1300">
                <a:solidFill>
                  <a:schemeClr val="bg1"/>
                </a:solidFill>
              </a:defRPr>
            </a:lvl3pPr>
            <a:lvl4pPr marL="0" indent="0" algn="r">
              <a:lnSpc>
                <a:spcPct val="100000"/>
              </a:lnSpc>
              <a:spcAft>
                <a:spcPts val="0"/>
              </a:spcAft>
              <a:buFontTx/>
              <a:buNone/>
              <a:defRPr sz="1300">
                <a:solidFill>
                  <a:schemeClr val="bg1"/>
                </a:solidFill>
              </a:defRPr>
            </a:lvl4pPr>
            <a:lvl5pPr marL="0" indent="0" algn="r">
              <a:lnSpc>
                <a:spcPct val="100000"/>
              </a:lnSpc>
              <a:spcAft>
                <a:spcPts val="0"/>
              </a:spcAft>
              <a:buFontTx/>
              <a:buNone/>
              <a:defRPr sz="1300">
                <a:solidFill>
                  <a:schemeClr val="bg1"/>
                </a:solidFill>
              </a:defRPr>
            </a:lvl5pPr>
            <a:lvl6pPr marL="0" indent="0" algn="r">
              <a:lnSpc>
                <a:spcPct val="100000"/>
              </a:lnSpc>
              <a:spcAft>
                <a:spcPts val="0"/>
              </a:spcAft>
              <a:buFontTx/>
              <a:buNone/>
              <a:defRPr sz="1300">
                <a:solidFill>
                  <a:schemeClr val="bg1"/>
                </a:solidFill>
              </a:defRPr>
            </a:lvl6pPr>
            <a:lvl7pPr marL="0" indent="0" algn="r">
              <a:lnSpc>
                <a:spcPct val="100000"/>
              </a:lnSpc>
              <a:spcAft>
                <a:spcPts val="0"/>
              </a:spcAft>
              <a:buFontTx/>
              <a:buNone/>
              <a:defRPr sz="1300">
                <a:solidFill>
                  <a:schemeClr val="bg1"/>
                </a:solidFill>
              </a:defRPr>
            </a:lvl7pPr>
            <a:lvl8pPr marL="0" indent="0" algn="r">
              <a:lnSpc>
                <a:spcPct val="100000"/>
              </a:lnSpc>
              <a:spcAft>
                <a:spcPts val="0"/>
              </a:spcAft>
              <a:buFontTx/>
              <a:buNone/>
              <a:defRPr sz="1300">
                <a:solidFill>
                  <a:schemeClr val="bg1"/>
                </a:solidFill>
              </a:defRPr>
            </a:lvl8pPr>
            <a:lvl9pPr marL="0" indent="0" algn="r">
              <a:lnSpc>
                <a:spcPct val="100000"/>
              </a:lnSpc>
              <a:spcAft>
                <a:spcPts val="0"/>
              </a:spcAft>
              <a:buFontTx/>
              <a:buNone/>
              <a:defRPr sz="1300">
                <a:solidFill>
                  <a:schemeClr val="bg1"/>
                </a:solidFill>
              </a:defRPr>
            </a:lvl9pPr>
          </a:lstStyle>
          <a:p>
            <a:pPr lvl="0"/>
            <a:r>
              <a:rPr lang="en-US"/>
              <a:t>CRICOS: 00116K</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endParaRPr lang="en-AU"/>
          </a:p>
        </p:txBody>
      </p:sp>
    </p:spTree>
    <p:extLst>
      <p:ext uri="{BB962C8B-B14F-4D97-AF65-F5344CB8AC3E}">
        <p14:creationId xmlns:p14="http://schemas.microsoft.com/office/powerpoint/2010/main" val="6107219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pyright notice 2">
    <p:bg>
      <p:bgPr>
        <a:solidFill>
          <a:schemeClr val="bg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574486-8652-716C-61C2-985D79E5DEEF}"/>
              </a:ext>
            </a:extLst>
          </p:cNvPr>
          <p:cNvSpPr txBox="1"/>
          <p:nvPr userDrawn="1"/>
        </p:nvSpPr>
        <p:spPr>
          <a:xfrm>
            <a:off x="345600" y="4183343"/>
            <a:ext cx="2310675" cy="200055"/>
          </a:xfrm>
          <a:prstGeom prst="rect">
            <a:avLst/>
          </a:prstGeom>
          <a:noFill/>
          <a:ln w="15875">
            <a:noFill/>
          </a:ln>
        </p:spPr>
        <p:txBody>
          <a:bodyPr wrap="square" lIns="0" tIns="0" rIns="0" bIns="0">
            <a:spAutoFit/>
          </a:bodyPr>
          <a:lstStyle/>
          <a:p>
            <a:pPr marL="0"/>
            <a:r>
              <a:rPr lang="en-AU" sz="1300">
                <a:solidFill>
                  <a:schemeClr val="bg1"/>
                </a:solidFill>
                <a:effectLst/>
                <a:latin typeface="+mn-lt"/>
                <a:ea typeface="Times New Roman" panose="02020603050405020304" pitchFamily="18" charset="0"/>
              </a:rPr>
              <a:t>(c) The University of Melbourne</a:t>
            </a:r>
            <a:endParaRPr lang="en-AU" sz="1300">
              <a:latin typeface="+mn-lt"/>
            </a:endParaRPr>
          </a:p>
        </p:txBody>
      </p:sp>
      <p:sp>
        <p:nvSpPr>
          <p:cNvPr id="6" name="Text Placeholder 5">
            <a:extLst>
              <a:ext uri="{FF2B5EF4-FFF2-40B4-BE49-F238E27FC236}">
                <a16:creationId xmlns:a16="http://schemas.microsoft.com/office/drawing/2014/main" id="{9AB091FC-4E25-7936-CC06-27124E717614}"/>
              </a:ext>
            </a:extLst>
          </p:cNvPr>
          <p:cNvSpPr>
            <a:spLocks noGrp="1"/>
          </p:cNvSpPr>
          <p:nvPr>
            <p:ph type="body" sz="quarter" idx="19" hasCustomPrompt="1"/>
          </p:nvPr>
        </p:nvSpPr>
        <p:spPr>
          <a:xfrm>
            <a:off x="2699196" y="4182849"/>
            <a:ext cx="1192703" cy="216000"/>
          </a:xfrm>
        </p:spPr>
        <p:txBody>
          <a:bodyPr/>
          <a:lstStyle>
            <a:lvl1pPr marL="0">
              <a:lnSpc>
                <a:spcPct val="100000"/>
              </a:lnSpc>
              <a:spcAft>
                <a:spcPts val="0"/>
              </a:spcAft>
              <a:buFontTx/>
              <a:buNone/>
              <a:defRPr sz="1300" b="0">
                <a:solidFill>
                  <a:schemeClr val="bg1"/>
                </a:solidFill>
              </a:defRPr>
            </a:lvl1pPr>
            <a:lvl2pPr marL="0">
              <a:lnSpc>
                <a:spcPct val="100000"/>
              </a:lnSpc>
              <a:spcAft>
                <a:spcPts val="0"/>
              </a:spcAft>
              <a:buFontTx/>
              <a:buNone/>
              <a:defRPr sz="1300" b="0">
                <a:solidFill>
                  <a:schemeClr val="bg1"/>
                </a:solidFill>
              </a:defRPr>
            </a:lvl2pPr>
            <a:lvl3pPr marL="0" indent="0">
              <a:lnSpc>
                <a:spcPct val="100000"/>
              </a:lnSpc>
              <a:spcAft>
                <a:spcPts val="0"/>
              </a:spcAft>
              <a:buFontTx/>
              <a:buNone/>
              <a:defRPr sz="1300" b="0">
                <a:solidFill>
                  <a:schemeClr val="bg1"/>
                </a:solidFill>
              </a:defRPr>
            </a:lvl3pPr>
            <a:lvl4pPr marL="0" indent="0">
              <a:lnSpc>
                <a:spcPct val="100000"/>
              </a:lnSpc>
              <a:spcAft>
                <a:spcPts val="0"/>
              </a:spcAft>
              <a:buFontTx/>
              <a:buNone/>
              <a:defRPr sz="1300" b="0">
                <a:solidFill>
                  <a:schemeClr val="bg1"/>
                </a:solidFill>
              </a:defRPr>
            </a:lvl4pPr>
            <a:lvl5pPr marL="0" indent="0">
              <a:lnSpc>
                <a:spcPct val="100000"/>
              </a:lnSpc>
              <a:spcAft>
                <a:spcPts val="0"/>
              </a:spcAft>
              <a:buFontTx/>
              <a:buNone/>
              <a:defRPr sz="1300" b="0">
                <a:solidFill>
                  <a:schemeClr val="bg1"/>
                </a:solidFill>
              </a:defRPr>
            </a:lvl5pPr>
            <a:lvl6pPr marL="0" indent="0">
              <a:lnSpc>
                <a:spcPct val="100000"/>
              </a:lnSpc>
              <a:spcAft>
                <a:spcPts val="0"/>
              </a:spcAft>
              <a:buFontTx/>
              <a:buNone/>
              <a:defRPr sz="1300" b="0">
                <a:solidFill>
                  <a:schemeClr val="bg1"/>
                </a:solidFill>
              </a:defRPr>
            </a:lvl6pPr>
            <a:lvl7pPr marL="0" indent="0">
              <a:lnSpc>
                <a:spcPct val="100000"/>
              </a:lnSpc>
              <a:spcAft>
                <a:spcPts val="0"/>
              </a:spcAft>
              <a:buFontTx/>
              <a:buNone/>
              <a:defRPr sz="1300" b="0">
                <a:solidFill>
                  <a:schemeClr val="bg1"/>
                </a:solidFill>
              </a:defRPr>
            </a:lvl7pPr>
            <a:lvl8pPr marL="0" indent="0">
              <a:lnSpc>
                <a:spcPct val="100000"/>
              </a:lnSpc>
              <a:spcAft>
                <a:spcPts val="0"/>
              </a:spcAft>
              <a:buFontTx/>
              <a:buNone/>
              <a:defRPr sz="1300" b="0">
                <a:solidFill>
                  <a:schemeClr val="bg1"/>
                </a:solidFill>
              </a:defRPr>
            </a:lvl8pPr>
            <a:lvl9pPr marL="0" indent="0">
              <a:lnSpc>
                <a:spcPct val="100000"/>
              </a:lnSpc>
              <a:spcAft>
                <a:spcPts val="0"/>
              </a:spcAft>
              <a:buFontTx/>
              <a:buNone/>
              <a:defRPr sz="1300" b="0">
                <a:solidFill>
                  <a:schemeClr val="bg1"/>
                </a:solidFill>
              </a:defRPr>
            </a:lvl9pPr>
          </a:lstStyle>
          <a:p>
            <a:pPr lvl="0"/>
            <a:r>
              <a:rPr lang="en-US"/>
              <a:t>2023</a:t>
            </a:r>
          </a:p>
        </p:txBody>
      </p:sp>
      <p:sp>
        <p:nvSpPr>
          <p:cNvPr id="5" name="TextBox 4">
            <a:extLst>
              <a:ext uri="{FF2B5EF4-FFF2-40B4-BE49-F238E27FC236}">
                <a16:creationId xmlns:a16="http://schemas.microsoft.com/office/drawing/2014/main" id="{C92EDEFF-E4AC-F752-A7F7-6FDA4F7FAD96}"/>
              </a:ext>
            </a:extLst>
          </p:cNvPr>
          <p:cNvSpPr txBox="1"/>
          <p:nvPr userDrawn="1"/>
        </p:nvSpPr>
        <p:spPr>
          <a:xfrm>
            <a:off x="345600" y="4383609"/>
            <a:ext cx="6740510" cy="1600438"/>
          </a:xfrm>
          <a:prstGeom prst="rect">
            <a:avLst/>
          </a:prstGeom>
          <a:noFill/>
          <a:ln w="15875">
            <a:noFill/>
          </a:ln>
        </p:spPr>
        <p:txBody>
          <a:bodyPr wrap="square" lIns="0" tIns="0" rIns="0" bIns="0">
            <a:spAutoFit/>
          </a:bodyPr>
          <a:lstStyle/>
          <a:p>
            <a:pPr marL="0"/>
            <a:r>
              <a:rPr lang="en-AU" sz="1300">
                <a:solidFill>
                  <a:schemeClr val="bg1"/>
                </a:solidFill>
                <a:effectLst/>
                <a:latin typeface="+mn-lt"/>
                <a:ea typeface="Times New Roman" panose="02020603050405020304" pitchFamily="18" charset="0"/>
              </a:rPr>
              <a:t>This material is protected by copyright. Unless indicated otherwise, the University of Melbourne owns the copyright subsisting in the work.  Other than for the purposes permitted under the Copyright Act 1968, you are prohibited from downloading, republishing, retransmitting, reproducing or otherwise using any of the materials included in the work as standalone files. Sharing University teaching materials with third-parties, including uploading lecture notes, slides or recordings to websites constitutes academic misconduct and may be subject to penalties.  For more  information: </a:t>
            </a:r>
            <a:r>
              <a:rPr lang="en-AU" sz="1300" u="sng">
                <a:solidFill>
                  <a:schemeClr val="bg1"/>
                </a:solidFill>
                <a:effectLst/>
                <a:latin typeface="+mn-lt"/>
                <a:ea typeface="Times New Roman" panose="02020603050405020304" pitchFamily="18" charset="0"/>
                <a:hlinkClick r:id="rId2" tooltip="https://academicintegrity.unimelb.edu.au/">
                  <a:extLst>
                    <a:ext uri="{A12FA001-AC4F-418D-AE19-62706E023703}">
                      <ahyp:hlinkClr xmlns:ahyp="http://schemas.microsoft.com/office/drawing/2018/hyperlinkcolor" val="tx"/>
                    </a:ext>
                  </a:extLst>
                </a:hlinkClick>
              </a:rPr>
              <a:t>Academic Integrity at the University of Melbourne</a:t>
            </a:r>
            <a:endParaRPr lang="en-AU" sz="1300">
              <a:latin typeface="+mn-lt"/>
            </a:endParaRPr>
          </a:p>
        </p:txBody>
      </p:sp>
      <p:sp>
        <p:nvSpPr>
          <p:cNvPr id="7" name="TextBox 6">
            <a:extLst>
              <a:ext uri="{FF2B5EF4-FFF2-40B4-BE49-F238E27FC236}">
                <a16:creationId xmlns:a16="http://schemas.microsoft.com/office/drawing/2014/main" id="{28028CA4-95B8-600A-C697-0F46636ABD89}"/>
              </a:ext>
            </a:extLst>
          </p:cNvPr>
          <p:cNvSpPr txBox="1"/>
          <p:nvPr userDrawn="1"/>
        </p:nvSpPr>
        <p:spPr>
          <a:xfrm>
            <a:off x="344500" y="5962159"/>
            <a:ext cx="6740510" cy="400110"/>
          </a:xfrm>
          <a:prstGeom prst="rect">
            <a:avLst/>
          </a:prstGeom>
          <a:noFill/>
          <a:ln w="15875">
            <a:noFill/>
          </a:ln>
        </p:spPr>
        <p:txBody>
          <a:bodyPr wrap="square" lIns="0" tIns="0" rIns="0" bIns="0">
            <a:spAutoFit/>
          </a:bodyPr>
          <a:lstStyle/>
          <a:p>
            <a:pPr marL="0"/>
            <a:r>
              <a:rPr lang="en-AU" sz="1300">
                <a:solidFill>
                  <a:schemeClr val="bg1"/>
                </a:solidFill>
                <a:effectLst/>
                <a:latin typeface="+mn-lt"/>
                <a:ea typeface="Times New Roman" panose="02020603050405020304" pitchFamily="18" charset="0"/>
              </a:rPr>
              <a:t>Requests and enquiries concerning reproduction and rights should be addressed to the University Copyright Office, The University of Melbourne: </a:t>
            </a:r>
            <a:r>
              <a:rPr lang="en-AU" sz="1300" u="sng">
                <a:solidFill>
                  <a:schemeClr val="bg1"/>
                </a:solidFill>
                <a:effectLst/>
                <a:latin typeface="+mn-lt"/>
                <a:ea typeface="Times New Roman" panose="02020603050405020304" pitchFamily="18" charset="0"/>
                <a:hlinkClick r:id="rId3">
                  <a:extLst>
                    <a:ext uri="{A12FA001-AC4F-418D-AE19-62706E023703}">
                      <ahyp:hlinkClr xmlns:ahyp="http://schemas.microsoft.com/office/drawing/2018/hyperlinkcolor" val="tx"/>
                    </a:ext>
                  </a:extLst>
                </a:hlinkClick>
              </a:rPr>
              <a:t>copyright-office@unimelb.edu.au</a:t>
            </a:r>
            <a:endParaRPr lang="en-AU" sz="1300">
              <a:latin typeface="+mn-lt"/>
            </a:endParaRPr>
          </a:p>
        </p:txBody>
      </p:sp>
      <p:sp>
        <p:nvSpPr>
          <p:cNvPr id="3" name="Text Placeholder 10">
            <a:extLst>
              <a:ext uri="{FF2B5EF4-FFF2-40B4-BE49-F238E27FC236}">
                <a16:creationId xmlns:a16="http://schemas.microsoft.com/office/drawing/2014/main" id="{9C45E1F2-EF0D-321D-535C-967DD7ADCCEB}"/>
              </a:ext>
            </a:extLst>
          </p:cNvPr>
          <p:cNvSpPr>
            <a:spLocks noGrp="1"/>
          </p:cNvSpPr>
          <p:nvPr>
            <p:ph type="body" sz="quarter" idx="18" hasCustomPrompt="1"/>
          </p:nvPr>
        </p:nvSpPr>
        <p:spPr>
          <a:xfrm>
            <a:off x="7671175" y="6167945"/>
            <a:ext cx="4175224" cy="216000"/>
          </a:xfrm>
        </p:spPr>
        <p:txBody>
          <a:bodyPr anchor="b" anchorCtr="0"/>
          <a:lstStyle>
            <a:lvl1pPr marL="0" algn="r">
              <a:lnSpc>
                <a:spcPct val="100000"/>
              </a:lnSpc>
              <a:spcAft>
                <a:spcPts val="0"/>
              </a:spcAft>
              <a:buFontTx/>
              <a:buNone/>
              <a:defRPr sz="1300" b="0">
                <a:solidFill>
                  <a:schemeClr val="bg1"/>
                </a:solidFill>
              </a:defRPr>
            </a:lvl1pPr>
            <a:lvl2pPr marL="0" algn="r">
              <a:lnSpc>
                <a:spcPct val="100000"/>
              </a:lnSpc>
              <a:spcAft>
                <a:spcPts val="0"/>
              </a:spcAft>
              <a:buFontTx/>
              <a:buNone/>
              <a:defRPr sz="1300">
                <a:solidFill>
                  <a:schemeClr val="bg1"/>
                </a:solidFill>
              </a:defRPr>
            </a:lvl2pPr>
            <a:lvl3pPr marL="0" indent="0" algn="r">
              <a:lnSpc>
                <a:spcPct val="100000"/>
              </a:lnSpc>
              <a:spcAft>
                <a:spcPts val="0"/>
              </a:spcAft>
              <a:buFontTx/>
              <a:buNone/>
              <a:defRPr sz="1300">
                <a:solidFill>
                  <a:schemeClr val="bg1"/>
                </a:solidFill>
              </a:defRPr>
            </a:lvl3pPr>
            <a:lvl4pPr marL="0" indent="0" algn="r">
              <a:lnSpc>
                <a:spcPct val="100000"/>
              </a:lnSpc>
              <a:spcAft>
                <a:spcPts val="0"/>
              </a:spcAft>
              <a:buFontTx/>
              <a:buNone/>
              <a:defRPr sz="1300">
                <a:solidFill>
                  <a:schemeClr val="bg1"/>
                </a:solidFill>
              </a:defRPr>
            </a:lvl4pPr>
            <a:lvl5pPr marL="0" indent="0" algn="r">
              <a:lnSpc>
                <a:spcPct val="100000"/>
              </a:lnSpc>
              <a:spcAft>
                <a:spcPts val="0"/>
              </a:spcAft>
              <a:buFontTx/>
              <a:buNone/>
              <a:defRPr sz="1300">
                <a:solidFill>
                  <a:schemeClr val="bg1"/>
                </a:solidFill>
              </a:defRPr>
            </a:lvl5pPr>
            <a:lvl6pPr marL="0" indent="0" algn="r">
              <a:lnSpc>
                <a:spcPct val="100000"/>
              </a:lnSpc>
              <a:spcAft>
                <a:spcPts val="0"/>
              </a:spcAft>
              <a:buFontTx/>
              <a:buNone/>
              <a:defRPr sz="1300">
                <a:solidFill>
                  <a:schemeClr val="bg1"/>
                </a:solidFill>
              </a:defRPr>
            </a:lvl6pPr>
            <a:lvl7pPr marL="0" indent="0" algn="r">
              <a:lnSpc>
                <a:spcPct val="100000"/>
              </a:lnSpc>
              <a:spcAft>
                <a:spcPts val="0"/>
              </a:spcAft>
              <a:buFontTx/>
              <a:buNone/>
              <a:defRPr sz="1300">
                <a:solidFill>
                  <a:schemeClr val="bg1"/>
                </a:solidFill>
              </a:defRPr>
            </a:lvl7pPr>
            <a:lvl8pPr marL="0" indent="0" algn="r">
              <a:lnSpc>
                <a:spcPct val="100000"/>
              </a:lnSpc>
              <a:spcAft>
                <a:spcPts val="0"/>
              </a:spcAft>
              <a:buFontTx/>
              <a:buNone/>
              <a:defRPr sz="1300">
                <a:solidFill>
                  <a:schemeClr val="bg1"/>
                </a:solidFill>
              </a:defRPr>
            </a:lvl8pPr>
            <a:lvl9pPr marL="0" indent="0" algn="r">
              <a:lnSpc>
                <a:spcPct val="100000"/>
              </a:lnSpc>
              <a:spcAft>
                <a:spcPts val="0"/>
              </a:spcAft>
              <a:buFontTx/>
              <a:buNone/>
              <a:defRPr sz="1300">
                <a:solidFill>
                  <a:schemeClr val="bg1"/>
                </a:solidFill>
              </a:defRPr>
            </a:lvl9pPr>
          </a:lstStyle>
          <a:p>
            <a:pPr lvl="0"/>
            <a:r>
              <a:rPr lang="en-US"/>
              <a:t>CRICOS: 00116K</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endParaRPr lang="en-AU"/>
          </a:p>
        </p:txBody>
      </p:sp>
    </p:spTree>
    <p:extLst>
      <p:ext uri="{BB962C8B-B14F-4D97-AF65-F5344CB8AC3E}">
        <p14:creationId xmlns:p14="http://schemas.microsoft.com/office/powerpoint/2010/main" val="27321236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97687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ver_style3">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344487" y="342706"/>
            <a:ext cx="7387200" cy="6156000"/>
          </a:xfrm>
          <a:solidFill>
            <a:schemeClr val="bg2"/>
          </a:solidFill>
        </p:spPr>
        <p:txBody>
          <a:bodyPr lIns="180000" tIns="180000" rIns="180000" bIns="180000"/>
          <a:lstStyle>
            <a:lvl1pPr>
              <a:lnSpc>
                <a:spcPts val="5200"/>
              </a:lnSpc>
              <a:spcAft>
                <a:spcPts val="1200"/>
              </a:spcAft>
              <a:defRPr sz="4800">
                <a:solidFill>
                  <a:schemeClr val="bg1"/>
                </a:solidFill>
              </a:defRPr>
            </a:lvl1pPr>
            <a:lvl2pPr marL="0" indent="0">
              <a:lnSpc>
                <a:spcPts val="4000"/>
              </a:lnSpc>
              <a:spcAft>
                <a:spcPts val="1200"/>
              </a:spcAft>
              <a:buNone/>
              <a:defRPr sz="3600">
                <a:solidFill>
                  <a:schemeClr val="bg1"/>
                </a:solidFill>
              </a:defRPr>
            </a:lvl2pPr>
            <a:lvl3pPr marL="0" indent="0">
              <a:lnSpc>
                <a:spcPts val="2000"/>
              </a:lnSpc>
              <a:spcAft>
                <a:spcPts val="1200"/>
              </a:spcAft>
              <a:buNone/>
              <a:defRPr sz="1800">
                <a:solidFill>
                  <a:schemeClr val="bg1"/>
                </a:solidFill>
              </a:defRPr>
            </a:lvl3pPr>
            <a:lvl4pPr marL="0" indent="0">
              <a:lnSpc>
                <a:spcPts val="2000"/>
              </a:lnSpc>
              <a:spcAft>
                <a:spcPts val="1200"/>
              </a:spcAft>
              <a:buNone/>
              <a:defRPr sz="1800">
                <a:solidFill>
                  <a:schemeClr val="bg1"/>
                </a:solidFill>
              </a:defRPr>
            </a:lvl4pPr>
            <a:lvl5pPr marL="0" indent="0">
              <a:lnSpc>
                <a:spcPts val="2000"/>
              </a:lnSpc>
              <a:spcAft>
                <a:spcPts val="1200"/>
              </a:spcAft>
              <a:buNone/>
              <a:defRPr sz="1800">
                <a:solidFill>
                  <a:schemeClr val="bg1"/>
                </a:solidFill>
              </a:defRPr>
            </a:lvl5pPr>
            <a:lvl6pPr marL="0" indent="0">
              <a:lnSpc>
                <a:spcPts val="2000"/>
              </a:lnSpc>
              <a:spcAft>
                <a:spcPts val="1200"/>
              </a:spcAft>
              <a:buNone/>
              <a:defRPr sz="1800">
                <a:solidFill>
                  <a:schemeClr val="bg1"/>
                </a:solidFill>
              </a:defRPr>
            </a:lvl6pPr>
            <a:lvl7pPr marL="0" indent="0">
              <a:lnSpc>
                <a:spcPts val="2000"/>
              </a:lnSpc>
              <a:spcAft>
                <a:spcPts val="1200"/>
              </a:spcAft>
              <a:buNone/>
              <a:defRPr sz="1800">
                <a:solidFill>
                  <a:schemeClr val="bg1"/>
                </a:solidFill>
              </a:defRPr>
            </a:lvl7pPr>
            <a:lvl8pPr marL="0" indent="0">
              <a:lnSpc>
                <a:spcPts val="2000"/>
              </a:lnSpc>
              <a:spcAft>
                <a:spcPts val="1200"/>
              </a:spcAft>
              <a:buNone/>
              <a:defRPr sz="1800">
                <a:solidFill>
                  <a:schemeClr val="bg1"/>
                </a:solidFill>
              </a:defRPr>
            </a:lvl8pPr>
            <a:lvl9pPr marL="0" indent="0">
              <a:lnSpc>
                <a:spcPts val="2000"/>
              </a:lnSpc>
              <a:spcAft>
                <a:spcPts val="1200"/>
              </a:spcAft>
              <a:buNone/>
              <a:defRPr sz="18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Text Placeholder 11">
            <a:extLst>
              <a:ext uri="{FF2B5EF4-FFF2-40B4-BE49-F238E27FC236}">
                <a16:creationId xmlns:a16="http://schemas.microsoft.com/office/drawing/2014/main" id="{387ED941-9C27-8A50-85FC-20C808963583}"/>
              </a:ext>
            </a:extLst>
          </p:cNvPr>
          <p:cNvSpPr>
            <a:spLocks noGrp="1"/>
          </p:cNvSpPr>
          <p:nvPr>
            <p:ph type="body" sz="quarter" idx="13"/>
          </p:nvPr>
        </p:nvSpPr>
        <p:spPr>
          <a:xfrm>
            <a:off x="7731687" y="342705"/>
            <a:ext cx="2055998" cy="2052000"/>
          </a:xfrm>
          <a:solidFill>
            <a:schemeClr val="accent2"/>
          </a:solidFill>
        </p:spPr>
        <p:txBody>
          <a:bodyPr lIns="144000" tIns="144000" rIns="144000" bIns="144000" anchor="b" anchorCtr="0"/>
          <a:lstStyle>
            <a:lvl1pPr marL="0">
              <a:lnSpc>
                <a:spcPct val="100000"/>
              </a:lnSpc>
              <a:spcAft>
                <a:spcPts val="0"/>
              </a:spcAft>
              <a:buFontTx/>
              <a:buNone/>
              <a:defRPr sz="20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endParaRPr lang="en-US"/>
          </a:p>
          <a:p>
            <a:pPr lvl="0"/>
            <a:endParaRPr lang="en-US"/>
          </a:p>
          <a:p>
            <a:pPr lvl="0"/>
            <a:endParaRPr lang="en-US"/>
          </a:p>
          <a:p>
            <a:pPr lvl="0"/>
            <a:endParaRPr lang="en-US"/>
          </a:p>
          <a:p>
            <a:pPr lvl="0"/>
            <a:endParaRPr lang="en-US"/>
          </a:p>
          <a:p>
            <a:pPr lvl="0"/>
            <a:endParaRPr lang="en-US"/>
          </a:p>
          <a:p>
            <a:pPr lvl="0"/>
            <a:endParaRPr lang="en-US"/>
          </a:p>
          <a:p>
            <a:pPr lvl="0"/>
            <a:endParaRPr lang="en-US"/>
          </a:p>
          <a:p>
            <a:pPr lvl="0"/>
            <a:r>
              <a:rPr lang="en-US"/>
              <a:t>[Insert Identifier]</a:t>
            </a:r>
          </a:p>
        </p:txBody>
      </p:sp>
      <p:pic>
        <p:nvPicPr>
          <p:cNvPr id="5" name="Picture Placeholder 6" descr="Logo&#10;&#10;Description automatically generated">
            <a:extLst>
              <a:ext uri="{FF2B5EF4-FFF2-40B4-BE49-F238E27FC236}">
                <a16:creationId xmlns:a16="http://schemas.microsoft.com/office/drawing/2014/main" id="{A828604B-3603-BCC0-A1CC-EE9580EA76E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9786409" y="342705"/>
            <a:ext cx="2061103" cy="2051245"/>
          </a:xfrm>
          <a:prstGeom prst="rect">
            <a:avLst/>
          </a:prstGeom>
        </p:spPr>
      </p:pic>
      <p:sp>
        <p:nvSpPr>
          <p:cNvPr id="7" name="Rectangle 6">
            <a:extLst>
              <a:ext uri="{FF2B5EF4-FFF2-40B4-BE49-F238E27FC236}">
                <a16:creationId xmlns:a16="http://schemas.microsoft.com/office/drawing/2014/main" id="{6C306A53-79D6-EF39-3A6D-59F43F40207C}"/>
              </a:ext>
            </a:extLst>
          </p:cNvPr>
          <p:cNvSpPr/>
          <p:nvPr userDrawn="1"/>
        </p:nvSpPr>
        <p:spPr>
          <a:xfrm>
            <a:off x="7731687" y="2393950"/>
            <a:ext cx="4115825" cy="4104756"/>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Picture Placeholder 3">
            <a:extLst>
              <a:ext uri="{FF2B5EF4-FFF2-40B4-BE49-F238E27FC236}">
                <a16:creationId xmlns:a16="http://schemas.microsoft.com/office/drawing/2014/main" id="{64F25102-8019-71BA-8F07-A5D0AFCC24B8}"/>
              </a:ext>
            </a:extLst>
          </p:cNvPr>
          <p:cNvSpPr>
            <a:spLocks noGrp="1"/>
          </p:cNvSpPr>
          <p:nvPr>
            <p:ph type="pic" sz="quarter" idx="14" hasCustomPrompt="1"/>
          </p:nvPr>
        </p:nvSpPr>
        <p:spPr>
          <a:xfrm>
            <a:off x="54133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3" name="Picture Placeholder 3">
            <a:extLst>
              <a:ext uri="{FF2B5EF4-FFF2-40B4-BE49-F238E27FC236}">
                <a16:creationId xmlns:a16="http://schemas.microsoft.com/office/drawing/2014/main" id="{D7C73486-B521-47A0-AF9D-6971811ACFA4}"/>
              </a:ext>
            </a:extLst>
          </p:cNvPr>
          <p:cNvSpPr>
            <a:spLocks noGrp="1"/>
          </p:cNvSpPr>
          <p:nvPr>
            <p:ph type="pic" sz="quarter" idx="15" hasCustomPrompt="1"/>
          </p:nvPr>
        </p:nvSpPr>
        <p:spPr>
          <a:xfrm>
            <a:off x="258579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4" name="Picture Placeholder 3">
            <a:extLst>
              <a:ext uri="{FF2B5EF4-FFF2-40B4-BE49-F238E27FC236}">
                <a16:creationId xmlns:a16="http://schemas.microsoft.com/office/drawing/2014/main" id="{C5047982-B5C9-3137-D959-134494D799BE}"/>
              </a:ext>
            </a:extLst>
          </p:cNvPr>
          <p:cNvSpPr>
            <a:spLocks noGrp="1"/>
          </p:cNvSpPr>
          <p:nvPr>
            <p:ph type="pic" sz="quarter" idx="16" hasCustomPrompt="1"/>
          </p:nvPr>
        </p:nvSpPr>
        <p:spPr>
          <a:xfrm>
            <a:off x="463025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8" name="Text Placeholder 10">
            <a:extLst>
              <a:ext uri="{FF2B5EF4-FFF2-40B4-BE49-F238E27FC236}">
                <a16:creationId xmlns:a16="http://schemas.microsoft.com/office/drawing/2014/main" id="{28B770AB-4E41-97A4-BC8B-8232D6165CC4}"/>
              </a:ext>
            </a:extLst>
          </p:cNvPr>
          <p:cNvSpPr>
            <a:spLocks noGrp="1"/>
          </p:cNvSpPr>
          <p:nvPr>
            <p:ph type="body" sz="quarter" idx="17"/>
          </p:nvPr>
        </p:nvSpPr>
        <p:spPr>
          <a:xfrm>
            <a:off x="541335" y="5993730"/>
            <a:ext cx="5844115" cy="405600"/>
          </a:xfrm>
        </p:spPr>
        <p:txBody>
          <a:bodyPr/>
          <a:lstStyle>
            <a:lvl1pPr marL="0">
              <a:lnSpc>
                <a:spcPts val="1600"/>
              </a:lnSpc>
              <a:spcAft>
                <a:spcPts val="0"/>
              </a:spcAft>
              <a:buFontTx/>
              <a:buNone/>
              <a:defRPr sz="1400">
                <a:solidFill>
                  <a:schemeClr val="bg1"/>
                </a:solidFill>
              </a:defRPr>
            </a:lvl1pPr>
            <a:lvl2pPr marL="0">
              <a:lnSpc>
                <a:spcPts val="1600"/>
              </a:lnSpc>
              <a:spcAft>
                <a:spcPts val="0"/>
              </a:spcAft>
              <a:buFontTx/>
              <a:buNone/>
              <a:defRPr sz="1400">
                <a:solidFill>
                  <a:schemeClr val="bg1"/>
                </a:solidFill>
              </a:defRPr>
            </a:lvl2pPr>
            <a:lvl3pPr marL="0" indent="0">
              <a:lnSpc>
                <a:spcPts val="1600"/>
              </a:lnSpc>
              <a:spcAft>
                <a:spcPts val="0"/>
              </a:spcAft>
              <a:buFontTx/>
              <a:buNone/>
              <a:defRPr sz="1400">
                <a:solidFill>
                  <a:schemeClr val="bg1"/>
                </a:solidFill>
              </a:defRPr>
            </a:lvl3pPr>
            <a:lvl4pPr marL="0" indent="0">
              <a:lnSpc>
                <a:spcPts val="1600"/>
              </a:lnSpc>
              <a:spcAft>
                <a:spcPts val="0"/>
              </a:spcAft>
              <a:buFontTx/>
              <a:buNone/>
              <a:defRPr sz="1400">
                <a:solidFill>
                  <a:schemeClr val="bg1"/>
                </a:solidFill>
              </a:defRPr>
            </a:lvl4pPr>
            <a:lvl5pPr marL="0" indent="0">
              <a:lnSpc>
                <a:spcPts val="1600"/>
              </a:lnSpc>
              <a:spcAft>
                <a:spcPts val="0"/>
              </a:spcAft>
              <a:buFontTx/>
              <a:buNone/>
              <a:defRPr sz="1400">
                <a:solidFill>
                  <a:schemeClr val="bg1"/>
                </a:solidFill>
              </a:defRPr>
            </a:lvl5pPr>
            <a:lvl6pPr marL="0" indent="0">
              <a:lnSpc>
                <a:spcPts val="1600"/>
              </a:lnSpc>
              <a:spcAft>
                <a:spcPts val="0"/>
              </a:spcAft>
              <a:buFontTx/>
              <a:buNone/>
              <a:defRPr sz="1400">
                <a:solidFill>
                  <a:schemeClr val="bg1"/>
                </a:solidFill>
              </a:defRPr>
            </a:lvl6pPr>
            <a:lvl7pPr marL="0" indent="0">
              <a:lnSpc>
                <a:spcPts val="1600"/>
              </a:lnSpc>
              <a:spcAft>
                <a:spcPts val="0"/>
              </a:spcAft>
              <a:buFontTx/>
              <a:buNone/>
              <a:defRPr sz="1400">
                <a:solidFill>
                  <a:schemeClr val="bg1"/>
                </a:solidFill>
              </a:defRPr>
            </a:lvl7pPr>
            <a:lvl8pPr marL="0" indent="0">
              <a:lnSpc>
                <a:spcPts val="1600"/>
              </a:lnSpc>
              <a:spcAft>
                <a:spcPts val="0"/>
              </a:spcAft>
              <a:buFontTx/>
              <a:buNone/>
              <a:defRPr sz="1400">
                <a:solidFill>
                  <a:schemeClr val="bg1"/>
                </a:solidFill>
              </a:defRPr>
            </a:lvl8pPr>
            <a:lvl9pPr marL="0" indent="0">
              <a:lnSpc>
                <a:spcPts val="1600"/>
              </a:lnSpc>
              <a:spcAft>
                <a:spcPts val="0"/>
              </a:spcAft>
              <a:buFontTx/>
              <a:buNone/>
              <a:defRPr sz="14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75549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3_Divider_with image1_style2">
    <p:spTree>
      <p:nvGrpSpPr>
        <p:cNvPr id="1" name=""/>
        <p:cNvGrpSpPr/>
        <p:nvPr/>
      </p:nvGrpSpPr>
      <p:grpSpPr>
        <a:xfrm>
          <a:off x="0" y="0"/>
          <a:ext cx="0" cy="0"/>
          <a:chOff x="0" y="0"/>
          <a:chExt cx="0" cy="0"/>
        </a:xfrm>
      </p:grpSpPr>
      <p:pic>
        <p:nvPicPr>
          <p:cNvPr id="9" name="Picture 8" descr="A group of people sitting in a room&#10;&#10;Description automatically generated">
            <a:extLst>
              <a:ext uri="{FF2B5EF4-FFF2-40B4-BE49-F238E27FC236}">
                <a16:creationId xmlns:a16="http://schemas.microsoft.com/office/drawing/2014/main" id="{B7A8CF39-FFA1-8E78-89A7-6CD404EE23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2000"/>
            <a:ext cx="8337150"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52704" y="343496"/>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90000" y="2791524"/>
            <a:ext cx="3666846" cy="3668980"/>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34303" y="1567524"/>
            <a:ext cx="1222447" cy="1224000"/>
          </a:xfrm>
          <a:solidFill>
            <a:srgbClr val="C8C8C8"/>
          </a:solidFill>
        </p:spPr>
        <p:txBody>
          <a:bodyPr lIns="144000" tIns="144000" rIns="144000" bIns="144000" anchor="b"/>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a:t>[Insert Identifier]</a:t>
            </a:r>
          </a:p>
        </p:txBody>
      </p:sp>
      <p:sp>
        <p:nvSpPr>
          <p:cNvPr id="3" name="Rectangle 2">
            <a:extLst>
              <a:ext uri="{FF2B5EF4-FFF2-40B4-BE49-F238E27FC236}">
                <a16:creationId xmlns:a16="http://schemas.microsoft.com/office/drawing/2014/main" id="{E526673D-C5EB-B111-F899-2755DF3B57EA}"/>
              </a:ext>
            </a:extLst>
          </p:cNvPr>
          <p:cNvSpPr/>
          <p:nvPr userDrawn="1"/>
        </p:nvSpPr>
        <p:spPr>
          <a:xfrm>
            <a:off x="8189904" y="340504"/>
            <a:ext cx="2444399" cy="24510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7104" y="342000"/>
            <a:ext cx="2437200" cy="2449524"/>
          </a:xfrm>
          <a:noFill/>
        </p:spPr>
        <p:txBody>
          <a:bodyPr lIns="144000" tIns="144000" rIns="144000" bIns="144000"/>
          <a:lstStyle>
            <a:lvl1pPr>
              <a:lnSpc>
                <a:spcPts val="2600"/>
              </a:lnSpc>
              <a:spcAft>
                <a:spcPts val="600"/>
              </a:spcAft>
              <a:defRPr sz="2400">
                <a:solidFill>
                  <a:srgbClr val="000F46"/>
                </a:solidFill>
              </a:defRPr>
            </a:lvl1pPr>
            <a:lvl2pPr marL="0" indent="0">
              <a:lnSpc>
                <a:spcPts val="1800"/>
              </a:lnSpc>
              <a:spcAft>
                <a:spcPts val="600"/>
              </a:spcAft>
              <a:buNone/>
              <a:defRPr sz="1600">
                <a:solidFill>
                  <a:srgbClr val="000F46"/>
                </a:solidFill>
              </a:defRPr>
            </a:lvl2pPr>
            <a:lvl3pPr marL="0" indent="0">
              <a:lnSpc>
                <a:spcPts val="1400"/>
              </a:lnSpc>
              <a:spcAft>
                <a:spcPts val="600"/>
              </a:spcAft>
              <a:buNone/>
              <a:defRPr sz="1200">
                <a:solidFill>
                  <a:srgbClr val="000F46"/>
                </a:solidFill>
              </a:defRPr>
            </a:lvl3pPr>
            <a:lvl4pPr marL="0" indent="0">
              <a:lnSpc>
                <a:spcPts val="1400"/>
              </a:lnSpc>
              <a:spcAft>
                <a:spcPts val="600"/>
              </a:spcAft>
              <a:buNone/>
              <a:defRPr sz="1200">
                <a:solidFill>
                  <a:srgbClr val="000F46"/>
                </a:solidFill>
              </a:defRPr>
            </a:lvl4pPr>
            <a:lvl5pPr marL="0" indent="0">
              <a:lnSpc>
                <a:spcPts val="1400"/>
              </a:lnSpc>
              <a:spcAft>
                <a:spcPts val="600"/>
              </a:spcAft>
              <a:buNone/>
              <a:defRPr sz="1200">
                <a:solidFill>
                  <a:srgbClr val="000F46"/>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900011996"/>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Divider_no image_style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58A6B7-81E3-7682-FEE6-1E360727B766}"/>
              </a:ext>
            </a:extLst>
          </p:cNvPr>
          <p:cNvSpPr/>
          <p:nvPr userDrawn="1"/>
        </p:nvSpPr>
        <p:spPr>
          <a:xfrm>
            <a:off x="344884" y="342705"/>
            <a:ext cx="11511866" cy="615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 name="Title 6">
            <a:extLst>
              <a:ext uri="{FF2B5EF4-FFF2-40B4-BE49-F238E27FC236}">
                <a16:creationId xmlns:a16="http://schemas.microsoft.com/office/drawing/2014/main" id="{EEBEA266-07A0-CF95-5E3B-27E39E74A833}"/>
              </a:ext>
            </a:extLst>
          </p:cNvPr>
          <p:cNvSpPr>
            <a:spLocks noGrp="1"/>
          </p:cNvSpPr>
          <p:nvPr>
            <p:ph type="title"/>
          </p:nvPr>
        </p:nvSpPr>
        <p:spPr>
          <a:xfrm>
            <a:off x="568800" y="500400"/>
            <a:ext cx="4762800" cy="5810400"/>
          </a:xfrm>
        </p:spPr>
        <p:txBody>
          <a:bodyPr/>
          <a:lstStyle>
            <a:lvl1pPr>
              <a:lnSpc>
                <a:spcPts val="5200"/>
              </a:lnSpc>
              <a:defRPr sz="4800">
                <a:solidFill>
                  <a:srgbClr val="000F46"/>
                </a:solidFill>
              </a:defRPr>
            </a:lvl1pPr>
          </a:lstStyle>
          <a:p>
            <a:r>
              <a:rPr lang="en-US"/>
              <a:t>Click to edit Master title style</a:t>
            </a:r>
            <a:endParaRPr lang="en-AU"/>
          </a:p>
        </p:txBody>
      </p:sp>
      <p:pic>
        <p:nvPicPr>
          <p:cNvPr id="3" name="Picture Placeholder 10" descr="Logo&#10;&#10;Description automatically generated">
            <a:extLst>
              <a:ext uri="{FF2B5EF4-FFF2-40B4-BE49-F238E27FC236}">
                <a16:creationId xmlns:a16="http://schemas.microsoft.com/office/drawing/2014/main" id="{EA2DD591-39B0-CB76-8DFD-51AB679DCF2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Tree>
    <p:extLst>
      <p:ext uri="{BB962C8B-B14F-4D97-AF65-F5344CB8AC3E}">
        <p14:creationId xmlns:p14="http://schemas.microsoft.com/office/powerpoint/2010/main" val="24072104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ver_style4">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344487" y="342706"/>
            <a:ext cx="7387200" cy="6156000"/>
          </a:xfrm>
          <a:solidFill>
            <a:schemeClr val="bg2"/>
          </a:solidFill>
        </p:spPr>
        <p:txBody>
          <a:bodyPr lIns="180000" tIns="180000" rIns="180000" bIns="180000"/>
          <a:lstStyle>
            <a:lvl1pPr>
              <a:lnSpc>
                <a:spcPts val="5200"/>
              </a:lnSpc>
              <a:spcAft>
                <a:spcPts val="1200"/>
              </a:spcAft>
              <a:defRPr sz="4800">
                <a:solidFill>
                  <a:schemeClr val="bg1"/>
                </a:solidFill>
              </a:defRPr>
            </a:lvl1pPr>
            <a:lvl2pPr marL="0" indent="0">
              <a:lnSpc>
                <a:spcPts val="4000"/>
              </a:lnSpc>
              <a:spcAft>
                <a:spcPts val="1200"/>
              </a:spcAft>
              <a:buNone/>
              <a:defRPr sz="3600">
                <a:solidFill>
                  <a:schemeClr val="bg1"/>
                </a:solidFill>
              </a:defRPr>
            </a:lvl2pPr>
            <a:lvl3pPr marL="0" indent="0">
              <a:lnSpc>
                <a:spcPts val="2000"/>
              </a:lnSpc>
              <a:spcAft>
                <a:spcPts val="1200"/>
              </a:spcAft>
              <a:buNone/>
              <a:defRPr sz="1800">
                <a:solidFill>
                  <a:schemeClr val="bg1"/>
                </a:solidFill>
              </a:defRPr>
            </a:lvl3pPr>
            <a:lvl4pPr marL="0" indent="0">
              <a:lnSpc>
                <a:spcPts val="2000"/>
              </a:lnSpc>
              <a:spcAft>
                <a:spcPts val="1200"/>
              </a:spcAft>
              <a:buNone/>
              <a:defRPr sz="1800">
                <a:solidFill>
                  <a:schemeClr val="bg1"/>
                </a:solidFill>
              </a:defRPr>
            </a:lvl4pPr>
            <a:lvl5pPr marL="0" indent="0">
              <a:lnSpc>
                <a:spcPts val="2000"/>
              </a:lnSpc>
              <a:spcAft>
                <a:spcPts val="1200"/>
              </a:spcAft>
              <a:buNone/>
              <a:defRPr sz="1800">
                <a:solidFill>
                  <a:schemeClr val="bg1"/>
                </a:solidFill>
              </a:defRPr>
            </a:lvl5pPr>
            <a:lvl6pPr marL="0" indent="0">
              <a:lnSpc>
                <a:spcPts val="2000"/>
              </a:lnSpc>
              <a:spcAft>
                <a:spcPts val="1200"/>
              </a:spcAft>
              <a:buNone/>
              <a:defRPr sz="1800">
                <a:solidFill>
                  <a:schemeClr val="bg1"/>
                </a:solidFill>
              </a:defRPr>
            </a:lvl6pPr>
            <a:lvl7pPr marL="0" indent="0">
              <a:lnSpc>
                <a:spcPts val="2000"/>
              </a:lnSpc>
              <a:spcAft>
                <a:spcPts val="1200"/>
              </a:spcAft>
              <a:buNone/>
              <a:defRPr sz="1800">
                <a:solidFill>
                  <a:schemeClr val="bg1"/>
                </a:solidFill>
              </a:defRPr>
            </a:lvl7pPr>
            <a:lvl8pPr marL="0" indent="0">
              <a:lnSpc>
                <a:spcPts val="2000"/>
              </a:lnSpc>
              <a:spcAft>
                <a:spcPts val="1200"/>
              </a:spcAft>
              <a:buNone/>
              <a:defRPr sz="1800">
                <a:solidFill>
                  <a:schemeClr val="bg1"/>
                </a:solidFill>
              </a:defRPr>
            </a:lvl8pPr>
            <a:lvl9pPr marL="0" indent="0">
              <a:lnSpc>
                <a:spcPts val="2000"/>
              </a:lnSpc>
              <a:spcAft>
                <a:spcPts val="1200"/>
              </a:spcAft>
              <a:buNone/>
              <a:defRPr sz="18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Text Placeholder 11">
            <a:extLst>
              <a:ext uri="{FF2B5EF4-FFF2-40B4-BE49-F238E27FC236}">
                <a16:creationId xmlns:a16="http://schemas.microsoft.com/office/drawing/2014/main" id="{387ED941-9C27-8A50-85FC-20C808963583}"/>
              </a:ext>
            </a:extLst>
          </p:cNvPr>
          <p:cNvSpPr>
            <a:spLocks noGrp="1"/>
          </p:cNvSpPr>
          <p:nvPr>
            <p:ph type="body" sz="quarter" idx="13"/>
          </p:nvPr>
        </p:nvSpPr>
        <p:spPr>
          <a:xfrm>
            <a:off x="7731687" y="342705"/>
            <a:ext cx="2055998" cy="2052000"/>
          </a:xfrm>
          <a:solidFill>
            <a:srgbClr val="ABC1A7"/>
          </a:solidFill>
        </p:spPr>
        <p:txBody>
          <a:bodyPr lIns="144000" tIns="144000" rIns="144000" bIns="144000" anchor="b" anchorCtr="0"/>
          <a:lstStyle>
            <a:lvl1pPr marL="0">
              <a:lnSpc>
                <a:spcPct val="100000"/>
              </a:lnSpc>
              <a:spcAft>
                <a:spcPts val="0"/>
              </a:spcAft>
              <a:buFontTx/>
              <a:buNone/>
              <a:defRPr sz="20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endParaRPr lang="en-US"/>
          </a:p>
          <a:p>
            <a:pPr lvl="0"/>
            <a:endParaRPr lang="en-US"/>
          </a:p>
          <a:p>
            <a:pPr lvl="0"/>
            <a:endParaRPr lang="en-US"/>
          </a:p>
          <a:p>
            <a:pPr lvl="0"/>
            <a:endParaRPr lang="en-US"/>
          </a:p>
          <a:p>
            <a:pPr lvl="0"/>
            <a:endParaRPr lang="en-US"/>
          </a:p>
          <a:p>
            <a:pPr lvl="0"/>
            <a:endParaRPr lang="en-US"/>
          </a:p>
          <a:p>
            <a:pPr lvl="0"/>
            <a:endParaRPr lang="en-US"/>
          </a:p>
          <a:p>
            <a:pPr lvl="0"/>
            <a:endParaRPr lang="en-US"/>
          </a:p>
          <a:p>
            <a:pPr lvl="0"/>
            <a:r>
              <a:rPr lang="en-US"/>
              <a:t>[Insert Identifier]</a:t>
            </a:r>
          </a:p>
        </p:txBody>
      </p:sp>
      <p:pic>
        <p:nvPicPr>
          <p:cNvPr id="5" name="Picture Placeholder 6" descr="Logo&#10;&#10;Description automatically generated">
            <a:extLst>
              <a:ext uri="{FF2B5EF4-FFF2-40B4-BE49-F238E27FC236}">
                <a16:creationId xmlns:a16="http://schemas.microsoft.com/office/drawing/2014/main" id="{A828604B-3603-BCC0-A1CC-EE9580EA76E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9786409" y="342705"/>
            <a:ext cx="2061103" cy="2051245"/>
          </a:xfrm>
          <a:prstGeom prst="rect">
            <a:avLst/>
          </a:prstGeom>
        </p:spPr>
      </p:pic>
      <p:sp>
        <p:nvSpPr>
          <p:cNvPr id="7" name="Rectangle 6">
            <a:extLst>
              <a:ext uri="{FF2B5EF4-FFF2-40B4-BE49-F238E27FC236}">
                <a16:creationId xmlns:a16="http://schemas.microsoft.com/office/drawing/2014/main" id="{6C306A53-79D6-EF39-3A6D-59F43F40207C}"/>
              </a:ext>
            </a:extLst>
          </p:cNvPr>
          <p:cNvSpPr/>
          <p:nvPr userDrawn="1"/>
        </p:nvSpPr>
        <p:spPr>
          <a:xfrm>
            <a:off x="7731687" y="2393950"/>
            <a:ext cx="4115825" cy="4104756"/>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Picture Placeholder 3">
            <a:extLst>
              <a:ext uri="{FF2B5EF4-FFF2-40B4-BE49-F238E27FC236}">
                <a16:creationId xmlns:a16="http://schemas.microsoft.com/office/drawing/2014/main" id="{64F25102-8019-71BA-8F07-A5D0AFCC24B8}"/>
              </a:ext>
            </a:extLst>
          </p:cNvPr>
          <p:cNvSpPr>
            <a:spLocks noGrp="1"/>
          </p:cNvSpPr>
          <p:nvPr>
            <p:ph type="pic" sz="quarter" idx="14" hasCustomPrompt="1"/>
          </p:nvPr>
        </p:nvSpPr>
        <p:spPr>
          <a:xfrm>
            <a:off x="54133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3" name="Picture Placeholder 3">
            <a:extLst>
              <a:ext uri="{FF2B5EF4-FFF2-40B4-BE49-F238E27FC236}">
                <a16:creationId xmlns:a16="http://schemas.microsoft.com/office/drawing/2014/main" id="{D7C73486-B521-47A0-AF9D-6971811ACFA4}"/>
              </a:ext>
            </a:extLst>
          </p:cNvPr>
          <p:cNvSpPr>
            <a:spLocks noGrp="1"/>
          </p:cNvSpPr>
          <p:nvPr>
            <p:ph type="pic" sz="quarter" idx="15" hasCustomPrompt="1"/>
          </p:nvPr>
        </p:nvSpPr>
        <p:spPr>
          <a:xfrm>
            <a:off x="258579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4" name="Picture Placeholder 3">
            <a:extLst>
              <a:ext uri="{FF2B5EF4-FFF2-40B4-BE49-F238E27FC236}">
                <a16:creationId xmlns:a16="http://schemas.microsoft.com/office/drawing/2014/main" id="{C5047982-B5C9-3137-D959-134494D799BE}"/>
              </a:ext>
            </a:extLst>
          </p:cNvPr>
          <p:cNvSpPr>
            <a:spLocks noGrp="1"/>
          </p:cNvSpPr>
          <p:nvPr>
            <p:ph type="pic" sz="quarter" idx="16" hasCustomPrompt="1"/>
          </p:nvPr>
        </p:nvSpPr>
        <p:spPr>
          <a:xfrm>
            <a:off x="463025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8" name="Text Placeholder 10">
            <a:extLst>
              <a:ext uri="{FF2B5EF4-FFF2-40B4-BE49-F238E27FC236}">
                <a16:creationId xmlns:a16="http://schemas.microsoft.com/office/drawing/2014/main" id="{28B770AB-4E41-97A4-BC8B-8232D6165CC4}"/>
              </a:ext>
            </a:extLst>
          </p:cNvPr>
          <p:cNvSpPr>
            <a:spLocks noGrp="1"/>
          </p:cNvSpPr>
          <p:nvPr>
            <p:ph type="body" sz="quarter" idx="17"/>
          </p:nvPr>
        </p:nvSpPr>
        <p:spPr>
          <a:xfrm>
            <a:off x="541335" y="5993730"/>
            <a:ext cx="5844115" cy="405600"/>
          </a:xfrm>
        </p:spPr>
        <p:txBody>
          <a:bodyPr/>
          <a:lstStyle>
            <a:lvl1pPr marL="0">
              <a:lnSpc>
                <a:spcPts val="1600"/>
              </a:lnSpc>
              <a:spcAft>
                <a:spcPts val="0"/>
              </a:spcAft>
              <a:buFontTx/>
              <a:buNone/>
              <a:defRPr sz="1400">
                <a:solidFill>
                  <a:schemeClr val="bg1"/>
                </a:solidFill>
              </a:defRPr>
            </a:lvl1pPr>
            <a:lvl2pPr marL="0">
              <a:lnSpc>
                <a:spcPts val="1600"/>
              </a:lnSpc>
              <a:spcAft>
                <a:spcPts val="0"/>
              </a:spcAft>
              <a:buFontTx/>
              <a:buNone/>
              <a:defRPr sz="1400">
                <a:solidFill>
                  <a:schemeClr val="bg1"/>
                </a:solidFill>
              </a:defRPr>
            </a:lvl2pPr>
            <a:lvl3pPr marL="0" indent="0">
              <a:lnSpc>
                <a:spcPts val="1600"/>
              </a:lnSpc>
              <a:spcAft>
                <a:spcPts val="0"/>
              </a:spcAft>
              <a:buFontTx/>
              <a:buNone/>
              <a:defRPr sz="1400">
                <a:solidFill>
                  <a:schemeClr val="bg1"/>
                </a:solidFill>
              </a:defRPr>
            </a:lvl3pPr>
            <a:lvl4pPr marL="0" indent="0">
              <a:lnSpc>
                <a:spcPts val="1600"/>
              </a:lnSpc>
              <a:spcAft>
                <a:spcPts val="0"/>
              </a:spcAft>
              <a:buFontTx/>
              <a:buNone/>
              <a:defRPr sz="1400">
                <a:solidFill>
                  <a:schemeClr val="bg1"/>
                </a:solidFill>
              </a:defRPr>
            </a:lvl4pPr>
            <a:lvl5pPr marL="0" indent="0">
              <a:lnSpc>
                <a:spcPts val="1600"/>
              </a:lnSpc>
              <a:spcAft>
                <a:spcPts val="0"/>
              </a:spcAft>
              <a:buFontTx/>
              <a:buNone/>
              <a:defRPr sz="1400">
                <a:solidFill>
                  <a:schemeClr val="bg1"/>
                </a:solidFill>
              </a:defRPr>
            </a:lvl5pPr>
            <a:lvl6pPr marL="0" indent="0">
              <a:lnSpc>
                <a:spcPts val="1600"/>
              </a:lnSpc>
              <a:spcAft>
                <a:spcPts val="0"/>
              </a:spcAft>
              <a:buFontTx/>
              <a:buNone/>
              <a:defRPr sz="1400">
                <a:solidFill>
                  <a:schemeClr val="bg1"/>
                </a:solidFill>
              </a:defRPr>
            </a:lvl6pPr>
            <a:lvl7pPr marL="0" indent="0">
              <a:lnSpc>
                <a:spcPts val="1600"/>
              </a:lnSpc>
              <a:spcAft>
                <a:spcPts val="0"/>
              </a:spcAft>
              <a:buFontTx/>
              <a:buNone/>
              <a:defRPr sz="1400">
                <a:solidFill>
                  <a:schemeClr val="bg1"/>
                </a:solidFill>
              </a:defRPr>
            </a:lvl7pPr>
            <a:lvl8pPr marL="0" indent="0">
              <a:lnSpc>
                <a:spcPts val="1600"/>
              </a:lnSpc>
              <a:spcAft>
                <a:spcPts val="0"/>
              </a:spcAft>
              <a:buFontTx/>
              <a:buNone/>
              <a:defRPr sz="1400">
                <a:solidFill>
                  <a:schemeClr val="bg1"/>
                </a:solidFill>
              </a:defRPr>
            </a:lvl8pPr>
            <a:lvl9pPr marL="0" indent="0">
              <a:lnSpc>
                <a:spcPts val="1600"/>
              </a:lnSpc>
              <a:spcAft>
                <a:spcPts val="0"/>
              </a:spcAft>
              <a:buFontTx/>
              <a:buNone/>
              <a:defRPr sz="14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8515687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6_Divider_with image1_style2">
    <p:spTree>
      <p:nvGrpSpPr>
        <p:cNvPr id="1" name=""/>
        <p:cNvGrpSpPr/>
        <p:nvPr/>
      </p:nvGrpSpPr>
      <p:grpSpPr>
        <a:xfrm>
          <a:off x="0" y="0"/>
          <a:ext cx="0" cy="0"/>
          <a:chOff x="0" y="0"/>
          <a:chExt cx="0" cy="0"/>
        </a:xfrm>
      </p:grpSpPr>
      <p:pic>
        <p:nvPicPr>
          <p:cNvPr id="4" name="Picture 3" descr="A group of people walking in a park&#10;&#10;Description automatically generated">
            <a:extLst>
              <a:ext uri="{FF2B5EF4-FFF2-40B4-BE49-F238E27FC236}">
                <a16:creationId xmlns:a16="http://schemas.microsoft.com/office/drawing/2014/main" id="{14E04263-7C25-C471-2758-2CDD898FA4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1999"/>
            <a:ext cx="9077998"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35154" y="340504"/>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90000" y="2791524"/>
            <a:ext cx="3666846" cy="3668980"/>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34303" y="1567524"/>
            <a:ext cx="1222447" cy="1224000"/>
          </a:xfrm>
          <a:solidFill>
            <a:srgbClr val="C8C8C8"/>
          </a:solidFill>
        </p:spPr>
        <p:txBody>
          <a:bodyPr lIns="144000" tIns="144000" rIns="144000" bIns="144000" anchor="b"/>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a:t>[Insert Identifier]</a:t>
            </a:r>
          </a:p>
        </p:txBody>
      </p:sp>
      <p:sp>
        <p:nvSpPr>
          <p:cNvPr id="3" name="Rectangle 2">
            <a:extLst>
              <a:ext uri="{FF2B5EF4-FFF2-40B4-BE49-F238E27FC236}">
                <a16:creationId xmlns:a16="http://schemas.microsoft.com/office/drawing/2014/main" id="{E526673D-C5EB-B111-F899-2755DF3B57EA}"/>
              </a:ext>
            </a:extLst>
          </p:cNvPr>
          <p:cNvSpPr/>
          <p:nvPr userDrawn="1"/>
        </p:nvSpPr>
        <p:spPr>
          <a:xfrm>
            <a:off x="8189904" y="340504"/>
            <a:ext cx="2444399" cy="2451020"/>
          </a:xfrm>
          <a:prstGeom prst="rect">
            <a:avLst/>
          </a:prstGeom>
          <a:solidFill>
            <a:srgbClr val="ABC1A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7104" y="342000"/>
            <a:ext cx="2437200" cy="2449524"/>
          </a:xfrm>
          <a:noFill/>
        </p:spPr>
        <p:txBody>
          <a:bodyPr lIns="144000" tIns="144000" rIns="144000" bIns="144000"/>
          <a:lstStyle>
            <a:lvl1pPr>
              <a:lnSpc>
                <a:spcPts val="2600"/>
              </a:lnSpc>
              <a:spcAft>
                <a:spcPts val="600"/>
              </a:spcAft>
              <a:defRPr sz="2400">
                <a:solidFill>
                  <a:srgbClr val="000F46"/>
                </a:solidFill>
              </a:defRPr>
            </a:lvl1pPr>
            <a:lvl2pPr marL="0" indent="0">
              <a:lnSpc>
                <a:spcPts val="1800"/>
              </a:lnSpc>
              <a:spcAft>
                <a:spcPts val="600"/>
              </a:spcAft>
              <a:buNone/>
              <a:defRPr sz="1600">
                <a:solidFill>
                  <a:srgbClr val="000F46"/>
                </a:solidFill>
              </a:defRPr>
            </a:lvl2pPr>
            <a:lvl3pPr marL="0" indent="0">
              <a:lnSpc>
                <a:spcPts val="1400"/>
              </a:lnSpc>
              <a:spcAft>
                <a:spcPts val="600"/>
              </a:spcAft>
              <a:buNone/>
              <a:defRPr sz="1200">
                <a:solidFill>
                  <a:srgbClr val="000F46"/>
                </a:solidFill>
              </a:defRPr>
            </a:lvl3pPr>
            <a:lvl4pPr marL="0" indent="0">
              <a:lnSpc>
                <a:spcPts val="1400"/>
              </a:lnSpc>
              <a:spcAft>
                <a:spcPts val="600"/>
              </a:spcAft>
              <a:buNone/>
              <a:defRPr sz="1200">
                <a:solidFill>
                  <a:srgbClr val="000F46"/>
                </a:solidFill>
              </a:defRPr>
            </a:lvl4pPr>
            <a:lvl5pPr marL="0" indent="0">
              <a:lnSpc>
                <a:spcPts val="1400"/>
              </a:lnSpc>
              <a:spcAft>
                <a:spcPts val="600"/>
              </a:spcAft>
              <a:buNone/>
              <a:defRPr sz="1200">
                <a:solidFill>
                  <a:srgbClr val="000F46"/>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76812509"/>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_style1">
    <p:bg>
      <p:bgPr>
        <a:solidFill>
          <a:schemeClr val="bg2"/>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lvl1pPr>
              <a:defRPr>
                <a:solidFill>
                  <a:schemeClr val="bg1"/>
                </a:solidFill>
              </a:defRPr>
            </a:lvl1pPr>
          </a:lstStyle>
          <a:p>
            <a:r>
              <a:rPr lang="en-AU"/>
              <a:t>[Insert Identifier] | [Insert Report Title]</a:t>
            </a:r>
          </a:p>
        </p:txBody>
      </p:sp>
      <p:sp>
        <p:nvSpPr>
          <p:cNvPr id="11" name="Title 2">
            <a:extLst>
              <a:ext uri="{FF2B5EF4-FFF2-40B4-BE49-F238E27FC236}">
                <a16:creationId xmlns:a16="http://schemas.microsoft.com/office/drawing/2014/main" id="{221BB744-0774-4C42-7136-CFFEA126ED39}"/>
              </a:ext>
            </a:extLst>
          </p:cNvPr>
          <p:cNvSpPr>
            <a:spLocks noGrp="1"/>
          </p:cNvSpPr>
          <p:nvPr>
            <p:ph type="title"/>
          </p:nvPr>
        </p:nvSpPr>
        <p:spPr>
          <a:xfrm>
            <a:off x="345600" y="1916832"/>
            <a:ext cx="9001001" cy="2726013"/>
          </a:xfrm>
        </p:spPr>
        <p:txBody>
          <a:bodyPr anchor="ctr" anchorCtr="0"/>
          <a:lstStyle>
            <a:lvl1pPr algn="l">
              <a:lnSpc>
                <a:spcPct val="100000"/>
              </a:lnSpc>
              <a:defRPr sz="4400">
                <a:solidFill>
                  <a:schemeClr val="bg1"/>
                </a:solidFill>
              </a:defRPr>
            </a:lvl1pPr>
          </a:lstStyle>
          <a:p>
            <a:r>
              <a:rPr lang="en-US"/>
              <a:t>Click to edit Master title style</a:t>
            </a:r>
            <a:endParaRPr lang="en-AU"/>
          </a:p>
        </p:txBody>
      </p:sp>
      <p:pic>
        <p:nvPicPr>
          <p:cNvPr id="12" name="Picture Placeholder 10" descr="Logo&#10;&#10;Description automatically generated">
            <a:extLst>
              <a:ext uri="{FF2B5EF4-FFF2-40B4-BE49-F238E27FC236}">
                <a16:creationId xmlns:a16="http://schemas.microsoft.com/office/drawing/2014/main" id="{B9E60202-450E-CF2C-601B-7D1A7C9B3DF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5412" y="342000"/>
            <a:ext cx="1222350" cy="1223793"/>
          </a:xfrm>
          <a:prstGeom prst="rect">
            <a:avLst/>
          </a:prstGeom>
        </p:spPr>
      </p:pic>
    </p:spTree>
    <p:extLst>
      <p:ext uri="{BB962C8B-B14F-4D97-AF65-F5344CB8AC3E}">
        <p14:creationId xmlns:p14="http://schemas.microsoft.com/office/powerpoint/2010/main" val="19147349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Divider_no image_style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58A6B7-81E3-7682-FEE6-1E360727B766}"/>
              </a:ext>
            </a:extLst>
          </p:cNvPr>
          <p:cNvSpPr/>
          <p:nvPr userDrawn="1"/>
        </p:nvSpPr>
        <p:spPr>
          <a:xfrm>
            <a:off x="344884" y="342705"/>
            <a:ext cx="11511866" cy="6156000"/>
          </a:xfrm>
          <a:prstGeom prst="rect">
            <a:avLst/>
          </a:prstGeom>
          <a:solidFill>
            <a:srgbClr val="ABC1A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 name="Title 6">
            <a:extLst>
              <a:ext uri="{FF2B5EF4-FFF2-40B4-BE49-F238E27FC236}">
                <a16:creationId xmlns:a16="http://schemas.microsoft.com/office/drawing/2014/main" id="{EEBEA266-07A0-CF95-5E3B-27E39E74A833}"/>
              </a:ext>
            </a:extLst>
          </p:cNvPr>
          <p:cNvSpPr>
            <a:spLocks noGrp="1"/>
          </p:cNvSpPr>
          <p:nvPr>
            <p:ph type="title"/>
          </p:nvPr>
        </p:nvSpPr>
        <p:spPr>
          <a:xfrm>
            <a:off x="568800" y="500400"/>
            <a:ext cx="4762800" cy="5810400"/>
          </a:xfrm>
        </p:spPr>
        <p:txBody>
          <a:bodyPr/>
          <a:lstStyle>
            <a:lvl1pPr>
              <a:lnSpc>
                <a:spcPts val="5200"/>
              </a:lnSpc>
              <a:defRPr sz="4800">
                <a:solidFill>
                  <a:schemeClr val="bg2"/>
                </a:solidFill>
              </a:defRPr>
            </a:lvl1pPr>
          </a:lstStyle>
          <a:p>
            <a:r>
              <a:rPr lang="en-US"/>
              <a:t>Click to edit Master title style</a:t>
            </a:r>
            <a:endParaRPr lang="en-AU"/>
          </a:p>
        </p:txBody>
      </p:sp>
      <p:pic>
        <p:nvPicPr>
          <p:cNvPr id="3" name="Picture Placeholder 10" descr="Logo&#10;&#10;Description automatically generated">
            <a:extLst>
              <a:ext uri="{FF2B5EF4-FFF2-40B4-BE49-F238E27FC236}">
                <a16:creationId xmlns:a16="http://schemas.microsoft.com/office/drawing/2014/main" id="{EA2DD591-39B0-CB76-8DFD-51AB679DCF2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Tree>
    <p:extLst>
      <p:ext uri="{BB962C8B-B14F-4D97-AF65-F5344CB8AC3E}">
        <p14:creationId xmlns:p14="http://schemas.microsoft.com/office/powerpoint/2010/main" val="1887231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ver_style5">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344487" y="342706"/>
            <a:ext cx="7387200" cy="6156000"/>
          </a:xfrm>
          <a:solidFill>
            <a:schemeClr val="bg2"/>
          </a:solidFill>
        </p:spPr>
        <p:txBody>
          <a:bodyPr lIns="180000" tIns="180000" rIns="180000" bIns="180000"/>
          <a:lstStyle>
            <a:lvl1pPr>
              <a:lnSpc>
                <a:spcPts val="5200"/>
              </a:lnSpc>
              <a:spcAft>
                <a:spcPts val="1200"/>
              </a:spcAft>
              <a:defRPr sz="4800">
                <a:solidFill>
                  <a:schemeClr val="bg1"/>
                </a:solidFill>
              </a:defRPr>
            </a:lvl1pPr>
            <a:lvl2pPr marL="0" indent="0">
              <a:lnSpc>
                <a:spcPts val="4000"/>
              </a:lnSpc>
              <a:spcAft>
                <a:spcPts val="1200"/>
              </a:spcAft>
              <a:buNone/>
              <a:defRPr sz="3600">
                <a:solidFill>
                  <a:schemeClr val="bg1"/>
                </a:solidFill>
              </a:defRPr>
            </a:lvl2pPr>
            <a:lvl3pPr marL="0" indent="0">
              <a:lnSpc>
                <a:spcPts val="2000"/>
              </a:lnSpc>
              <a:spcAft>
                <a:spcPts val="1200"/>
              </a:spcAft>
              <a:buNone/>
              <a:defRPr sz="1800">
                <a:solidFill>
                  <a:schemeClr val="bg1"/>
                </a:solidFill>
              </a:defRPr>
            </a:lvl3pPr>
            <a:lvl4pPr marL="0" indent="0">
              <a:lnSpc>
                <a:spcPts val="2000"/>
              </a:lnSpc>
              <a:spcAft>
                <a:spcPts val="1200"/>
              </a:spcAft>
              <a:buNone/>
              <a:defRPr sz="1800">
                <a:solidFill>
                  <a:schemeClr val="bg1"/>
                </a:solidFill>
              </a:defRPr>
            </a:lvl4pPr>
            <a:lvl5pPr marL="0" indent="0">
              <a:lnSpc>
                <a:spcPts val="2000"/>
              </a:lnSpc>
              <a:spcAft>
                <a:spcPts val="1200"/>
              </a:spcAft>
              <a:buNone/>
              <a:defRPr sz="1800">
                <a:solidFill>
                  <a:schemeClr val="bg1"/>
                </a:solidFill>
              </a:defRPr>
            </a:lvl5pPr>
            <a:lvl6pPr marL="0" indent="0">
              <a:lnSpc>
                <a:spcPts val="2000"/>
              </a:lnSpc>
              <a:spcAft>
                <a:spcPts val="1200"/>
              </a:spcAft>
              <a:buNone/>
              <a:defRPr sz="1800">
                <a:solidFill>
                  <a:schemeClr val="bg1"/>
                </a:solidFill>
              </a:defRPr>
            </a:lvl6pPr>
            <a:lvl7pPr marL="0" indent="0">
              <a:lnSpc>
                <a:spcPts val="2000"/>
              </a:lnSpc>
              <a:spcAft>
                <a:spcPts val="1200"/>
              </a:spcAft>
              <a:buNone/>
              <a:defRPr sz="1800">
                <a:solidFill>
                  <a:schemeClr val="bg1"/>
                </a:solidFill>
              </a:defRPr>
            </a:lvl7pPr>
            <a:lvl8pPr marL="0" indent="0">
              <a:lnSpc>
                <a:spcPts val="2000"/>
              </a:lnSpc>
              <a:spcAft>
                <a:spcPts val="1200"/>
              </a:spcAft>
              <a:buNone/>
              <a:defRPr sz="1800">
                <a:solidFill>
                  <a:schemeClr val="bg1"/>
                </a:solidFill>
              </a:defRPr>
            </a:lvl8pPr>
            <a:lvl9pPr marL="0" indent="0">
              <a:lnSpc>
                <a:spcPts val="2000"/>
              </a:lnSpc>
              <a:spcAft>
                <a:spcPts val="1200"/>
              </a:spcAft>
              <a:buNone/>
              <a:defRPr sz="18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Text Placeholder 11">
            <a:extLst>
              <a:ext uri="{FF2B5EF4-FFF2-40B4-BE49-F238E27FC236}">
                <a16:creationId xmlns:a16="http://schemas.microsoft.com/office/drawing/2014/main" id="{387ED941-9C27-8A50-85FC-20C808963583}"/>
              </a:ext>
            </a:extLst>
          </p:cNvPr>
          <p:cNvSpPr>
            <a:spLocks noGrp="1"/>
          </p:cNvSpPr>
          <p:nvPr>
            <p:ph type="body" sz="quarter" idx="13" hasCustomPrompt="1"/>
          </p:nvPr>
        </p:nvSpPr>
        <p:spPr>
          <a:xfrm>
            <a:off x="7731687" y="342705"/>
            <a:ext cx="2055998" cy="2052000"/>
          </a:xfrm>
          <a:solidFill>
            <a:srgbClr val="2C421D"/>
          </a:solidFill>
        </p:spPr>
        <p:txBody>
          <a:bodyPr lIns="144000" tIns="144000" rIns="144000" bIns="144000" anchor="b"/>
          <a:lstStyle>
            <a:lvl1pPr marL="0">
              <a:lnSpc>
                <a:spcPct val="100000"/>
              </a:lnSpc>
              <a:spcAft>
                <a:spcPts val="0"/>
              </a:spcAft>
              <a:buFontTx/>
              <a:buNone/>
              <a:defRPr sz="2000" b="1">
                <a:solidFill>
                  <a:schemeClr val="bg1"/>
                </a:solidFill>
              </a:defRPr>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a:t>[Insert Identifier]</a:t>
            </a:r>
          </a:p>
        </p:txBody>
      </p:sp>
      <p:pic>
        <p:nvPicPr>
          <p:cNvPr id="5" name="Picture Placeholder 6" descr="Logo&#10;&#10;Description automatically generated">
            <a:extLst>
              <a:ext uri="{FF2B5EF4-FFF2-40B4-BE49-F238E27FC236}">
                <a16:creationId xmlns:a16="http://schemas.microsoft.com/office/drawing/2014/main" id="{A828604B-3603-BCC0-A1CC-EE9580EA76E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9786409" y="342705"/>
            <a:ext cx="2061103" cy="2051245"/>
          </a:xfrm>
          <a:prstGeom prst="rect">
            <a:avLst/>
          </a:prstGeom>
        </p:spPr>
      </p:pic>
      <p:sp>
        <p:nvSpPr>
          <p:cNvPr id="7" name="Rectangle 6">
            <a:extLst>
              <a:ext uri="{FF2B5EF4-FFF2-40B4-BE49-F238E27FC236}">
                <a16:creationId xmlns:a16="http://schemas.microsoft.com/office/drawing/2014/main" id="{6C306A53-79D6-EF39-3A6D-59F43F40207C}"/>
              </a:ext>
            </a:extLst>
          </p:cNvPr>
          <p:cNvSpPr/>
          <p:nvPr userDrawn="1"/>
        </p:nvSpPr>
        <p:spPr>
          <a:xfrm>
            <a:off x="7731687" y="2393950"/>
            <a:ext cx="4115825" cy="4104756"/>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Picture Placeholder 3">
            <a:extLst>
              <a:ext uri="{FF2B5EF4-FFF2-40B4-BE49-F238E27FC236}">
                <a16:creationId xmlns:a16="http://schemas.microsoft.com/office/drawing/2014/main" id="{64F25102-8019-71BA-8F07-A5D0AFCC24B8}"/>
              </a:ext>
            </a:extLst>
          </p:cNvPr>
          <p:cNvSpPr>
            <a:spLocks noGrp="1"/>
          </p:cNvSpPr>
          <p:nvPr>
            <p:ph type="pic" sz="quarter" idx="14" hasCustomPrompt="1"/>
          </p:nvPr>
        </p:nvSpPr>
        <p:spPr>
          <a:xfrm>
            <a:off x="54133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3" name="Picture Placeholder 3">
            <a:extLst>
              <a:ext uri="{FF2B5EF4-FFF2-40B4-BE49-F238E27FC236}">
                <a16:creationId xmlns:a16="http://schemas.microsoft.com/office/drawing/2014/main" id="{D7C73486-B521-47A0-AF9D-6971811ACFA4}"/>
              </a:ext>
            </a:extLst>
          </p:cNvPr>
          <p:cNvSpPr>
            <a:spLocks noGrp="1"/>
          </p:cNvSpPr>
          <p:nvPr>
            <p:ph type="pic" sz="quarter" idx="15" hasCustomPrompt="1"/>
          </p:nvPr>
        </p:nvSpPr>
        <p:spPr>
          <a:xfrm>
            <a:off x="258579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4" name="Picture Placeholder 3">
            <a:extLst>
              <a:ext uri="{FF2B5EF4-FFF2-40B4-BE49-F238E27FC236}">
                <a16:creationId xmlns:a16="http://schemas.microsoft.com/office/drawing/2014/main" id="{C5047982-B5C9-3137-D959-134494D799BE}"/>
              </a:ext>
            </a:extLst>
          </p:cNvPr>
          <p:cNvSpPr>
            <a:spLocks noGrp="1"/>
          </p:cNvSpPr>
          <p:nvPr>
            <p:ph type="pic" sz="quarter" idx="16" hasCustomPrompt="1"/>
          </p:nvPr>
        </p:nvSpPr>
        <p:spPr>
          <a:xfrm>
            <a:off x="463025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8" name="Text Placeholder 10">
            <a:extLst>
              <a:ext uri="{FF2B5EF4-FFF2-40B4-BE49-F238E27FC236}">
                <a16:creationId xmlns:a16="http://schemas.microsoft.com/office/drawing/2014/main" id="{28B770AB-4E41-97A4-BC8B-8232D6165CC4}"/>
              </a:ext>
            </a:extLst>
          </p:cNvPr>
          <p:cNvSpPr>
            <a:spLocks noGrp="1"/>
          </p:cNvSpPr>
          <p:nvPr>
            <p:ph type="body" sz="quarter" idx="17"/>
          </p:nvPr>
        </p:nvSpPr>
        <p:spPr>
          <a:xfrm>
            <a:off x="541335" y="5993730"/>
            <a:ext cx="5844115" cy="405600"/>
          </a:xfrm>
        </p:spPr>
        <p:txBody>
          <a:bodyPr/>
          <a:lstStyle>
            <a:lvl1pPr marL="0">
              <a:lnSpc>
                <a:spcPts val="1600"/>
              </a:lnSpc>
              <a:spcAft>
                <a:spcPts val="0"/>
              </a:spcAft>
              <a:buFontTx/>
              <a:buNone/>
              <a:defRPr sz="1400">
                <a:solidFill>
                  <a:schemeClr val="bg1"/>
                </a:solidFill>
              </a:defRPr>
            </a:lvl1pPr>
            <a:lvl2pPr marL="0">
              <a:lnSpc>
                <a:spcPts val="1600"/>
              </a:lnSpc>
              <a:spcAft>
                <a:spcPts val="0"/>
              </a:spcAft>
              <a:buFontTx/>
              <a:buNone/>
              <a:defRPr sz="1400">
                <a:solidFill>
                  <a:schemeClr val="bg1"/>
                </a:solidFill>
              </a:defRPr>
            </a:lvl2pPr>
            <a:lvl3pPr marL="0" indent="0">
              <a:lnSpc>
                <a:spcPts val="1600"/>
              </a:lnSpc>
              <a:spcAft>
                <a:spcPts val="0"/>
              </a:spcAft>
              <a:buFontTx/>
              <a:buNone/>
              <a:defRPr sz="1400">
                <a:solidFill>
                  <a:schemeClr val="bg1"/>
                </a:solidFill>
              </a:defRPr>
            </a:lvl3pPr>
            <a:lvl4pPr marL="0" indent="0">
              <a:lnSpc>
                <a:spcPts val="1600"/>
              </a:lnSpc>
              <a:spcAft>
                <a:spcPts val="0"/>
              </a:spcAft>
              <a:buFontTx/>
              <a:buNone/>
              <a:defRPr sz="1400">
                <a:solidFill>
                  <a:schemeClr val="bg1"/>
                </a:solidFill>
              </a:defRPr>
            </a:lvl4pPr>
            <a:lvl5pPr marL="0" indent="0">
              <a:lnSpc>
                <a:spcPts val="1600"/>
              </a:lnSpc>
              <a:spcAft>
                <a:spcPts val="0"/>
              </a:spcAft>
              <a:buFontTx/>
              <a:buNone/>
              <a:defRPr sz="1400">
                <a:solidFill>
                  <a:schemeClr val="bg1"/>
                </a:solidFill>
              </a:defRPr>
            </a:lvl5pPr>
            <a:lvl6pPr marL="0" indent="0">
              <a:lnSpc>
                <a:spcPts val="1600"/>
              </a:lnSpc>
              <a:spcAft>
                <a:spcPts val="0"/>
              </a:spcAft>
              <a:buFontTx/>
              <a:buNone/>
              <a:defRPr sz="1400">
                <a:solidFill>
                  <a:schemeClr val="bg1"/>
                </a:solidFill>
              </a:defRPr>
            </a:lvl6pPr>
            <a:lvl7pPr marL="0" indent="0">
              <a:lnSpc>
                <a:spcPts val="1600"/>
              </a:lnSpc>
              <a:spcAft>
                <a:spcPts val="0"/>
              </a:spcAft>
              <a:buFontTx/>
              <a:buNone/>
              <a:defRPr sz="1400">
                <a:solidFill>
                  <a:schemeClr val="bg1"/>
                </a:solidFill>
              </a:defRPr>
            </a:lvl7pPr>
            <a:lvl8pPr marL="0" indent="0">
              <a:lnSpc>
                <a:spcPts val="1600"/>
              </a:lnSpc>
              <a:spcAft>
                <a:spcPts val="0"/>
              </a:spcAft>
              <a:buFontTx/>
              <a:buNone/>
              <a:defRPr sz="1400">
                <a:solidFill>
                  <a:schemeClr val="bg1"/>
                </a:solidFill>
              </a:defRPr>
            </a:lvl8pPr>
            <a:lvl9pPr marL="0" indent="0">
              <a:lnSpc>
                <a:spcPts val="1600"/>
              </a:lnSpc>
              <a:spcAft>
                <a:spcPts val="0"/>
              </a:spcAft>
              <a:buFontTx/>
              <a:buNone/>
              <a:defRPr sz="14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0773210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0_Divider_with image1_style2">
    <p:spTree>
      <p:nvGrpSpPr>
        <p:cNvPr id="1" name=""/>
        <p:cNvGrpSpPr/>
        <p:nvPr/>
      </p:nvGrpSpPr>
      <p:grpSpPr>
        <a:xfrm>
          <a:off x="0" y="0"/>
          <a:ext cx="0" cy="0"/>
          <a:chOff x="0" y="0"/>
          <a:chExt cx="0" cy="0"/>
        </a:xfrm>
      </p:grpSpPr>
      <p:pic>
        <p:nvPicPr>
          <p:cNvPr id="4" name="Picture 3" descr="People walking past a building with ivy on the side&#10;&#10;Description automatically generated">
            <a:extLst>
              <a:ext uri="{FF2B5EF4-FFF2-40B4-BE49-F238E27FC236}">
                <a16:creationId xmlns:a16="http://schemas.microsoft.com/office/drawing/2014/main" id="{0C2C8915-890D-81FC-0B54-3D9CDD487A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3495"/>
            <a:ext cx="8937748"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52704" y="344991"/>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90000" y="2791524"/>
            <a:ext cx="3666846" cy="3668980"/>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34303" y="1567524"/>
            <a:ext cx="1222447" cy="1224000"/>
          </a:xfrm>
          <a:solidFill>
            <a:srgbClr val="C8C8C8"/>
          </a:solidFill>
        </p:spPr>
        <p:txBody>
          <a:bodyPr lIns="144000" tIns="144000" rIns="144000" bIns="144000" anchor="b"/>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a:t>[Insert Identifier]</a:t>
            </a:r>
          </a:p>
        </p:txBody>
      </p:sp>
      <p:sp>
        <p:nvSpPr>
          <p:cNvPr id="3" name="Rectangle 2">
            <a:extLst>
              <a:ext uri="{FF2B5EF4-FFF2-40B4-BE49-F238E27FC236}">
                <a16:creationId xmlns:a16="http://schemas.microsoft.com/office/drawing/2014/main" id="{E526673D-C5EB-B111-F899-2755DF3B57EA}"/>
              </a:ext>
            </a:extLst>
          </p:cNvPr>
          <p:cNvSpPr/>
          <p:nvPr userDrawn="1"/>
        </p:nvSpPr>
        <p:spPr>
          <a:xfrm>
            <a:off x="8189904" y="340504"/>
            <a:ext cx="2444399" cy="2451020"/>
          </a:xfrm>
          <a:prstGeom prst="rect">
            <a:avLst/>
          </a:prstGeom>
          <a:solidFill>
            <a:srgbClr val="ABC1A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7104" y="342000"/>
            <a:ext cx="2437200" cy="2449524"/>
          </a:xfrm>
          <a:solidFill>
            <a:srgbClr val="2C421D"/>
          </a:solid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58113426"/>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Divider_no image_style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58A6B7-81E3-7682-FEE6-1E360727B766}"/>
              </a:ext>
            </a:extLst>
          </p:cNvPr>
          <p:cNvSpPr/>
          <p:nvPr userDrawn="1"/>
        </p:nvSpPr>
        <p:spPr>
          <a:xfrm>
            <a:off x="344884" y="342705"/>
            <a:ext cx="11511866" cy="6156000"/>
          </a:xfrm>
          <a:prstGeom prst="rect">
            <a:avLst/>
          </a:prstGeom>
          <a:solidFill>
            <a:srgbClr val="2C421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 name="Title 6">
            <a:extLst>
              <a:ext uri="{FF2B5EF4-FFF2-40B4-BE49-F238E27FC236}">
                <a16:creationId xmlns:a16="http://schemas.microsoft.com/office/drawing/2014/main" id="{EEBEA266-07A0-CF95-5E3B-27E39E74A833}"/>
              </a:ext>
            </a:extLst>
          </p:cNvPr>
          <p:cNvSpPr>
            <a:spLocks noGrp="1"/>
          </p:cNvSpPr>
          <p:nvPr>
            <p:ph type="title"/>
          </p:nvPr>
        </p:nvSpPr>
        <p:spPr>
          <a:xfrm>
            <a:off x="568800" y="500400"/>
            <a:ext cx="4762800" cy="5810400"/>
          </a:xfrm>
        </p:spPr>
        <p:txBody>
          <a:bodyPr/>
          <a:lstStyle>
            <a:lvl1pPr>
              <a:lnSpc>
                <a:spcPts val="5200"/>
              </a:lnSpc>
              <a:defRPr sz="4800">
                <a:solidFill>
                  <a:schemeClr val="bg1"/>
                </a:solidFill>
              </a:defRPr>
            </a:lvl1pPr>
          </a:lstStyle>
          <a:p>
            <a:r>
              <a:rPr lang="en-US"/>
              <a:t>Click to edit Master title style</a:t>
            </a:r>
            <a:endParaRPr lang="en-AU"/>
          </a:p>
        </p:txBody>
      </p:sp>
      <p:pic>
        <p:nvPicPr>
          <p:cNvPr id="3" name="Picture Placeholder 10" descr="Logo&#10;&#10;Description automatically generated">
            <a:extLst>
              <a:ext uri="{FF2B5EF4-FFF2-40B4-BE49-F238E27FC236}">
                <a16:creationId xmlns:a16="http://schemas.microsoft.com/office/drawing/2014/main" id="{EA2DD591-39B0-CB76-8DFD-51AB679DCF2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Tree>
    <p:extLst>
      <p:ext uri="{BB962C8B-B14F-4D97-AF65-F5344CB8AC3E}">
        <p14:creationId xmlns:p14="http://schemas.microsoft.com/office/powerpoint/2010/main" val="12888182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ver_style7">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344487" y="342706"/>
            <a:ext cx="7387200" cy="6156000"/>
          </a:xfrm>
          <a:solidFill>
            <a:schemeClr val="bg2"/>
          </a:solidFill>
        </p:spPr>
        <p:txBody>
          <a:bodyPr lIns="180000" tIns="180000" rIns="180000" bIns="180000"/>
          <a:lstStyle>
            <a:lvl1pPr>
              <a:lnSpc>
                <a:spcPts val="5200"/>
              </a:lnSpc>
              <a:spcAft>
                <a:spcPts val="1200"/>
              </a:spcAft>
              <a:defRPr sz="4800">
                <a:solidFill>
                  <a:schemeClr val="bg1"/>
                </a:solidFill>
              </a:defRPr>
            </a:lvl1pPr>
            <a:lvl2pPr marL="0" indent="0">
              <a:lnSpc>
                <a:spcPts val="4000"/>
              </a:lnSpc>
              <a:spcAft>
                <a:spcPts val="1200"/>
              </a:spcAft>
              <a:buNone/>
              <a:defRPr sz="3600">
                <a:solidFill>
                  <a:schemeClr val="bg1"/>
                </a:solidFill>
              </a:defRPr>
            </a:lvl2pPr>
            <a:lvl3pPr marL="0" indent="0">
              <a:lnSpc>
                <a:spcPts val="2000"/>
              </a:lnSpc>
              <a:spcAft>
                <a:spcPts val="1200"/>
              </a:spcAft>
              <a:buNone/>
              <a:defRPr sz="1800">
                <a:solidFill>
                  <a:schemeClr val="bg1"/>
                </a:solidFill>
              </a:defRPr>
            </a:lvl3pPr>
            <a:lvl4pPr marL="0" indent="0">
              <a:lnSpc>
                <a:spcPts val="2000"/>
              </a:lnSpc>
              <a:spcAft>
                <a:spcPts val="1200"/>
              </a:spcAft>
              <a:buNone/>
              <a:defRPr sz="1800">
                <a:solidFill>
                  <a:schemeClr val="bg1"/>
                </a:solidFill>
              </a:defRPr>
            </a:lvl4pPr>
            <a:lvl5pPr marL="0" indent="0">
              <a:lnSpc>
                <a:spcPts val="2000"/>
              </a:lnSpc>
              <a:spcAft>
                <a:spcPts val="1200"/>
              </a:spcAft>
              <a:buNone/>
              <a:defRPr sz="1800">
                <a:solidFill>
                  <a:schemeClr val="bg1"/>
                </a:solidFill>
              </a:defRPr>
            </a:lvl5pPr>
            <a:lvl6pPr marL="0" indent="0">
              <a:lnSpc>
                <a:spcPts val="2000"/>
              </a:lnSpc>
              <a:spcAft>
                <a:spcPts val="1200"/>
              </a:spcAft>
              <a:buNone/>
              <a:defRPr sz="1800">
                <a:solidFill>
                  <a:schemeClr val="bg1"/>
                </a:solidFill>
              </a:defRPr>
            </a:lvl6pPr>
            <a:lvl7pPr marL="0" indent="0">
              <a:lnSpc>
                <a:spcPts val="2000"/>
              </a:lnSpc>
              <a:spcAft>
                <a:spcPts val="1200"/>
              </a:spcAft>
              <a:buNone/>
              <a:defRPr sz="1800">
                <a:solidFill>
                  <a:schemeClr val="bg1"/>
                </a:solidFill>
              </a:defRPr>
            </a:lvl7pPr>
            <a:lvl8pPr marL="0" indent="0">
              <a:lnSpc>
                <a:spcPts val="2000"/>
              </a:lnSpc>
              <a:spcAft>
                <a:spcPts val="1200"/>
              </a:spcAft>
              <a:buNone/>
              <a:defRPr sz="1800">
                <a:solidFill>
                  <a:schemeClr val="bg1"/>
                </a:solidFill>
              </a:defRPr>
            </a:lvl8pPr>
            <a:lvl9pPr marL="0" indent="0">
              <a:lnSpc>
                <a:spcPts val="2000"/>
              </a:lnSpc>
              <a:spcAft>
                <a:spcPts val="1200"/>
              </a:spcAft>
              <a:buNone/>
              <a:defRPr sz="18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Text Placeholder 11">
            <a:extLst>
              <a:ext uri="{FF2B5EF4-FFF2-40B4-BE49-F238E27FC236}">
                <a16:creationId xmlns:a16="http://schemas.microsoft.com/office/drawing/2014/main" id="{387ED941-9C27-8A50-85FC-20C808963583}"/>
              </a:ext>
            </a:extLst>
          </p:cNvPr>
          <p:cNvSpPr>
            <a:spLocks noGrp="1"/>
          </p:cNvSpPr>
          <p:nvPr>
            <p:ph type="body" sz="quarter" idx="13" hasCustomPrompt="1"/>
          </p:nvPr>
        </p:nvSpPr>
        <p:spPr>
          <a:xfrm>
            <a:off x="7731687" y="342705"/>
            <a:ext cx="2055998" cy="2052000"/>
          </a:xfrm>
          <a:solidFill>
            <a:srgbClr val="73234B"/>
          </a:solidFill>
        </p:spPr>
        <p:txBody>
          <a:bodyPr lIns="144000" tIns="144000" rIns="144000" bIns="144000" anchor="b" anchorCtr="0"/>
          <a:lstStyle>
            <a:lvl1pPr marL="0">
              <a:lnSpc>
                <a:spcPct val="100000"/>
              </a:lnSpc>
              <a:spcAft>
                <a:spcPts val="0"/>
              </a:spcAft>
              <a:buFontTx/>
              <a:buNone/>
              <a:defRPr sz="2000" b="1">
                <a:solidFill>
                  <a:schemeClr val="bg1"/>
                </a:solidFill>
              </a:defRPr>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a:t>[Insert Identifier]</a:t>
            </a:r>
          </a:p>
        </p:txBody>
      </p:sp>
      <p:pic>
        <p:nvPicPr>
          <p:cNvPr id="5" name="Picture Placeholder 6" descr="Logo&#10;&#10;Description automatically generated">
            <a:extLst>
              <a:ext uri="{FF2B5EF4-FFF2-40B4-BE49-F238E27FC236}">
                <a16:creationId xmlns:a16="http://schemas.microsoft.com/office/drawing/2014/main" id="{A828604B-3603-BCC0-A1CC-EE9580EA76E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9786409" y="342705"/>
            <a:ext cx="2061103" cy="2051245"/>
          </a:xfrm>
          <a:prstGeom prst="rect">
            <a:avLst/>
          </a:prstGeom>
        </p:spPr>
      </p:pic>
      <p:sp>
        <p:nvSpPr>
          <p:cNvPr id="7" name="Rectangle 6">
            <a:extLst>
              <a:ext uri="{FF2B5EF4-FFF2-40B4-BE49-F238E27FC236}">
                <a16:creationId xmlns:a16="http://schemas.microsoft.com/office/drawing/2014/main" id="{6C306A53-79D6-EF39-3A6D-59F43F40207C}"/>
              </a:ext>
            </a:extLst>
          </p:cNvPr>
          <p:cNvSpPr/>
          <p:nvPr userDrawn="1"/>
        </p:nvSpPr>
        <p:spPr>
          <a:xfrm>
            <a:off x="7731687" y="2393950"/>
            <a:ext cx="4115825" cy="4104756"/>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Picture Placeholder 3">
            <a:extLst>
              <a:ext uri="{FF2B5EF4-FFF2-40B4-BE49-F238E27FC236}">
                <a16:creationId xmlns:a16="http://schemas.microsoft.com/office/drawing/2014/main" id="{64F25102-8019-71BA-8F07-A5D0AFCC24B8}"/>
              </a:ext>
            </a:extLst>
          </p:cNvPr>
          <p:cNvSpPr>
            <a:spLocks noGrp="1"/>
          </p:cNvSpPr>
          <p:nvPr>
            <p:ph type="pic" sz="quarter" idx="14" hasCustomPrompt="1"/>
          </p:nvPr>
        </p:nvSpPr>
        <p:spPr>
          <a:xfrm>
            <a:off x="54133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3" name="Picture Placeholder 3">
            <a:extLst>
              <a:ext uri="{FF2B5EF4-FFF2-40B4-BE49-F238E27FC236}">
                <a16:creationId xmlns:a16="http://schemas.microsoft.com/office/drawing/2014/main" id="{D7C73486-B521-47A0-AF9D-6971811ACFA4}"/>
              </a:ext>
            </a:extLst>
          </p:cNvPr>
          <p:cNvSpPr>
            <a:spLocks noGrp="1"/>
          </p:cNvSpPr>
          <p:nvPr>
            <p:ph type="pic" sz="quarter" idx="15" hasCustomPrompt="1"/>
          </p:nvPr>
        </p:nvSpPr>
        <p:spPr>
          <a:xfrm>
            <a:off x="258579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4" name="Picture Placeholder 3">
            <a:extLst>
              <a:ext uri="{FF2B5EF4-FFF2-40B4-BE49-F238E27FC236}">
                <a16:creationId xmlns:a16="http://schemas.microsoft.com/office/drawing/2014/main" id="{C5047982-B5C9-3137-D959-134494D799BE}"/>
              </a:ext>
            </a:extLst>
          </p:cNvPr>
          <p:cNvSpPr>
            <a:spLocks noGrp="1"/>
          </p:cNvSpPr>
          <p:nvPr>
            <p:ph type="pic" sz="quarter" idx="16" hasCustomPrompt="1"/>
          </p:nvPr>
        </p:nvSpPr>
        <p:spPr>
          <a:xfrm>
            <a:off x="463025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8" name="Text Placeholder 10">
            <a:extLst>
              <a:ext uri="{FF2B5EF4-FFF2-40B4-BE49-F238E27FC236}">
                <a16:creationId xmlns:a16="http://schemas.microsoft.com/office/drawing/2014/main" id="{28B770AB-4E41-97A4-BC8B-8232D6165CC4}"/>
              </a:ext>
            </a:extLst>
          </p:cNvPr>
          <p:cNvSpPr>
            <a:spLocks noGrp="1"/>
          </p:cNvSpPr>
          <p:nvPr>
            <p:ph type="body" sz="quarter" idx="17"/>
          </p:nvPr>
        </p:nvSpPr>
        <p:spPr>
          <a:xfrm>
            <a:off x="541335" y="5993730"/>
            <a:ext cx="5844115" cy="405600"/>
          </a:xfrm>
        </p:spPr>
        <p:txBody>
          <a:bodyPr/>
          <a:lstStyle>
            <a:lvl1pPr marL="0">
              <a:lnSpc>
                <a:spcPts val="1600"/>
              </a:lnSpc>
              <a:spcAft>
                <a:spcPts val="0"/>
              </a:spcAft>
              <a:buFontTx/>
              <a:buNone/>
              <a:defRPr sz="1400">
                <a:solidFill>
                  <a:schemeClr val="bg1"/>
                </a:solidFill>
              </a:defRPr>
            </a:lvl1pPr>
            <a:lvl2pPr marL="0">
              <a:lnSpc>
                <a:spcPts val="1600"/>
              </a:lnSpc>
              <a:spcAft>
                <a:spcPts val="0"/>
              </a:spcAft>
              <a:buFontTx/>
              <a:buNone/>
              <a:defRPr sz="1400">
                <a:solidFill>
                  <a:schemeClr val="bg1"/>
                </a:solidFill>
              </a:defRPr>
            </a:lvl2pPr>
            <a:lvl3pPr marL="0" indent="0">
              <a:lnSpc>
                <a:spcPts val="1600"/>
              </a:lnSpc>
              <a:spcAft>
                <a:spcPts val="0"/>
              </a:spcAft>
              <a:buFontTx/>
              <a:buNone/>
              <a:defRPr sz="1400">
                <a:solidFill>
                  <a:schemeClr val="bg1"/>
                </a:solidFill>
              </a:defRPr>
            </a:lvl3pPr>
            <a:lvl4pPr marL="0" indent="0">
              <a:lnSpc>
                <a:spcPts val="1600"/>
              </a:lnSpc>
              <a:spcAft>
                <a:spcPts val="0"/>
              </a:spcAft>
              <a:buFontTx/>
              <a:buNone/>
              <a:defRPr sz="1400">
                <a:solidFill>
                  <a:schemeClr val="bg1"/>
                </a:solidFill>
              </a:defRPr>
            </a:lvl4pPr>
            <a:lvl5pPr marL="0" indent="0">
              <a:lnSpc>
                <a:spcPts val="1600"/>
              </a:lnSpc>
              <a:spcAft>
                <a:spcPts val="0"/>
              </a:spcAft>
              <a:buFontTx/>
              <a:buNone/>
              <a:defRPr sz="1400">
                <a:solidFill>
                  <a:schemeClr val="bg1"/>
                </a:solidFill>
              </a:defRPr>
            </a:lvl5pPr>
            <a:lvl6pPr marL="0" indent="0">
              <a:lnSpc>
                <a:spcPts val="1600"/>
              </a:lnSpc>
              <a:spcAft>
                <a:spcPts val="0"/>
              </a:spcAft>
              <a:buFontTx/>
              <a:buNone/>
              <a:defRPr sz="1400">
                <a:solidFill>
                  <a:schemeClr val="bg1"/>
                </a:solidFill>
              </a:defRPr>
            </a:lvl6pPr>
            <a:lvl7pPr marL="0" indent="0">
              <a:lnSpc>
                <a:spcPts val="1600"/>
              </a:lnSpc>
              <a:spcAft>
                <a:spcPts val="0"/>
              </a:spcAft>
              <a:buFontTx/>
              <a:buNone/>
              <a:defRPr sz="1400">
                <a:solidFill>
                  <a:schemeClr val="bg1"/>
                </a:solidFill>
              </a:defRPr>
            </a:lvl7pPr>
            <a:lvl8pPr marL="0" indent="0">
              <a:lnSpc>
                <a:spcPts val="1600"/>
              </a:lnSpc>
              <a:spcAft>
                <a:spcPts val="0"/>
              </a:spcAft>
              <a:buFontTx/>
              <a:buNone/>
              <a:defRPr sz="1400">
                <a:solidFill>
                  <a:schemeClr val="bg1"/>
                </a:solidFill>
              </a:defRPr>
            </a:lvl8pPr>
            <a:lvl9pPr marL="0" indent="0">
              <a:lnSpc>
                <a:spcPts val="1600"/>
              </a:lnSpc>
              <a:spcAft>
                <a:spcPts val="0"/>
              </a:spcAft>
              <a:buFontTx/>
              <a:buNone/>
              <a:defRPr sz="14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8181804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ivider_with image2_style7">
    <p:spTree>
      <p:nvGrpSpPr>
        <p:cNvPr id="1" name=""/>
        <p:cNvGrpSpPr/>
        <p:nvPr/>
      </p:nvGrpSpPr>
      <p:grpSpPr>
        <a:xfrm>
          <a:off x="0" y="0"/>
          <a:ext cx="0" cy="0"/>
          <a:chOff x="0" y="0"/>
          <a:chExt cx="0" cy="0"/>
        </a:xfrm>
      </p:grpSpPr>
      <p:pic>
        <p:nvPicPr>
          <p:cNvPr id="4" name="Picture 3" descr="A multi-story building with colorful balconies&#10;&#10;Description automatically generated">
            <a:extLst>
              <a:ext uri="{FF2B5EF4-FFF2-40B4-BE49-F238E27FC236}">
                <a16:creationId xmlns:a16="http://schemas.microsoft.com/office/drawing/2014/main" id="{90EADEC2-C4A9-6F30-E874-B83B9B07C3B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600" y="342000"/>
            <a:ext cx="9179998"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18504"/>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EB7BBE"/>
          </a:solidFill>
        </p:spPr>
        <p:txBody>
          <a:bodyPr lIns="144000" tIns="144000" rIns="144000" bIns="144000" anchor="b" anchorCtr="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solidFill>
            <a:srgbClr val="73234B"/>
          </a:solid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711483716"/>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ivider_no image_style7">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58A6B7-81E3-7682-FEE6-1E360727B766}"/>
              </a:ext>
            </a:extLst>
          </p:cNvPr>
          <p:cNvSpPr/>
          <p:nvPr userDrawn="1"/>
        </p:nvSpPr>
        <p:spPr>
          <a:xfrm>
            <a:off x="344884" y="342705"/>
            <a:ext cx="11511866" cy="6156000"/>
          </a:xfrm>
          <a:prstGeom prst="rect">
            <a:avLst/>
          </a:prstGeom>
          <a:solidFill>
            <a:srgbClr val="73234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 name="Title 6">
            <a:extLst>
              <a:ext uri="{FF2B5EF4-FFF2-40B4-BE49-F238E27FC236}">
                <a16:creationId xmlns:a16="http://schemas.microsoft.com/office/drawing/2014/main" id="{EEBEA266-07A0-CF95-5E3B-27E39E74A833}"/>
              </a:ext>
            </a:extLst>
          </p:cNvPr>
          <p:cNvSpPr>
            <a:spLocks noGrp="1"/>
          </p:cNvSpPr>
          <p:nvPr>
            <p:ph type="title"/>
          </p:nvPr>
        </p:nvSpPr>
        <p:spPr>
          <a:xfrm>
            <a:off x="568800" y="500400"/>
            <a:ext cx="4762800" cy="5810400"/>
          </a:xfrm>
        </p:spPr>
        <p:txBody>
          <a:bodyPr/>
          <a:lstStyle>
            <a:lvl1pPr>
              <a:lnSpc>
                <a:spcPts val="5200"/>
              </a:lnSpc>
              <a:defRPr sz="4800">
                <a:solidFill>
                  <a:schemeClr val="bg1"/>
                </a:solidFill>
              </a:defRPr>
            </a:lvl1pPr>
          </a:lstStyle>
          <a:p>
            <a:r>
              <a:rPr lang="en-US"/>
              <a:t>Click to edit Master title style</a:t>
            </a:r>
            <a:endParaRPr lang="en-AU"/>
          </a:p>
        </p:txBody>
      </p:sp>
      <p:pic>
        <p:nvPicPr>
          <p:cNvPr id="3" name="Picture Placeholder 10" descr="Logo&#10;&#10;Description automatically generated">
            <a:extLst>
              <a:ext uri="{FF2B5EF4-FFF2-40B4-BE49-F238E27FC236}">
                <a16:creationId xmlns:a16="http://schemas.microsoft.com/office/drawing/2014/main" id="{EA2DD591-39B0-CB76-8DFD-51AB679DCF2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Tree>
    <p:extLst>
      <p:ext uri="{BB962C8B-B14F-4D97-AF65-F5344CB8AC3E}">
        <p14:creationId xmlns:p14="http://schemas.microsoft.com/office/powerpoint/2010/main" val="24924116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ver_style2">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344487" y="342706"/>
            <a:ext cx="7387200" cy="6156000"/>
          </a:xfrm>
          <a:solidFill>
            <a:schemeClr val="bg2"/>
          </a:solidFill>
        </p:spPr>
        <p:txBody>
          <a:bodyPr lIns="180000" tIns="180000" rIns="180000" bIns="180000"/>
          <a:lstStyle>
            <a:lvl1pPr>
              <a:lnSpc>
                <a:spcPts val="5200"/>
              </a:lnSpc>
              <a:spcAft>
                <a:spcPts val="1200"/>
              </a:spcAft>
              <a:defRPr sz="4800">
                <a:solidFill>
                  <a:schemeClr val="bg1"/>
                </a:solidFill>
              </a:defRPr>
            </a:lvl1pPr>
            <a:lvl2pPr marL="0" indent="0">
              <a:lnSpc>
                <a:spcPts val="4000"/>
              </a:lnSpc>
              <a:spcAft>
                <a:spcPts val="1200"/>
              </a:spcAft>
              <a:buNone/>
              <a:defRPr sz="3600">
                <a:solidFill>
                  <a:schemeClr val="bg1"/>
                </a:solidFill>
              </a:defRPr>
            </a:lvl2pPr>
            <a:lvl3pPr marL="0" indent="0">
              <a:lnSpc>
                <a:spcPts val="2000"/>
              </a:lnSpc>
              <a:spcAft>
                <a:spcPts val="1200"/>
              </a:spcAft>
              <a:buNone/>
              <a:defRPr sz="1800">
                <a:solidFill>
                  <a:schemeClr val="bg1"/>
                </a:solidFill>
              </a:defRPr>
            </a:lvl3pPr>
            <a:lvl4pPr marL="0" indent="0">
              <a:lnSpc>
                <a:spcPts val="2000"/>
              </a:lnSpc>
              <a:spcAft>
                <a:spcPts val="1200"/>
              </a:spcAft>
              <a:buNone/>
              <a:defRPr sz="1800">
                <a:solidFill>
                  <a:schemeClr val="bg1"/>
                </a:solidFill>
              </a:defRPr>
            </a:lvl4pPr>
            <a:lvl5pPr marL="0" indent="0">
              <a:lnSpc>
                <a:spcPts val="2000"/>
              </a:lnSpc>
              <a:spcAft>
                <a:spcPts val="1200"/>
              </a:spcAft>
              <a:buNone/>
              <a:defRPr sz="1800">
                <a:solidFill>
                  <a:schemeClr val="bg1"/>
                </a:solidFill>
              </a:defRPr>
            </a:lvl5pPr>
            <a:lvl6pPr marL="0" indent="0">
              <a:lnSpc>
                <a:spcPts val="2000"/>
              </a:lnSpc>
              <a:spcAft>
                <a:spcPts val="1200"/>
              </a:spcAft>
              <a:buNone/>
              <a:defRPr sz="1800">
                <a:solidFill>
                  <a:schemeClr val="bg1"/>
                </a:solidFill>
              </a:defRPr>
            </a:lvl6pPr>
            <a:lvl7pPr marL="0" indent="0">
              <a:lnSpc>
                <a:spcPts val="2000"/>
              </a:lnSpc>
              <a:spcAft>
                <a:spcPts val="1200"/>
              </a:spcAft>
              <a:buNone/>
              <a:defRPr sz="1800">
                <a:solidFill>
                  <a:schemeClr val="bg1"/>
                </a:solidFill>
              </a:defRPr>
            </a:lvl7pPr>
            <a:lvl8pPr marL="0" indent="0">
              <a:lnSpc>
                <a:spcPts val="2000"/>
              </a:lnSpc>
              <a:spcAft>
                <a:spcPts val="1200"/>
              </a:spcAft>
              <a:buNone/>
              <a:defRPr sz="1800">
                <a:solidFill>
                  <a:schemeClr val="bg1"/>
                </a:solidFill>
              </a:defRPr>
            </a:lvl8pPr>
            <a:lvl9pPr marL="0" indent="0">
              <a:lnSpc>
                <a:spcPts val="2000"/>
              </a:lnSpc>
              <a:spcAft>
                <a:spcPts val="1200"/>
              </a:spcAft>
              <a:buNone/>
              <a:defRPr sz="18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Text Placeholder 11">
            <a:extLst>
              <a:ext uri="{FF2B5EF4-FFF2-40B4-BE49-F238E27FC236}">
                <a16:creationId xmlns:a16="http://schemas.microsoft.com/office/drawing/2014/main" id="{387ED941-9C27-8A50-85FC-20C808963583}"/>
              </a:ext>
            </a:extLst>
          </p:cNvPr>
          <p:cNvSpPr>
            <a:spLocks noGrp="1"/>
          </p:cNvSpPr>
          <p:nvPr>
            <p:ph type="body" sz="quarter" idx="13"/>
          </p:nvPr>
        </p:nvSpPr>
        <p:spPr>
          <a:xfrm>
            <a:off x="7731687" y="342705"/>
            <a:ext cx="2055998" cy="2052000"/>
          </a:xfrm>
          <a:solidFill>
            <a:srgbClr val="A84500"/>
          </a:solidFill>
        </p:spPr>
        <p:txBody>
          <a:bodyPr lIns="144000" tIns="144000" rIns="144000" bIns="144000" anchor="b"/>
          <a:lstStyle>
            <a:lvl1pPr marL="0">
              <a:lnSpc>
                <a:spcPct val="100000"/>
              </a:lnSpc>
              <a:spcAft>
                <a:spcPts val="0"/>
              </a:spcAft>
              <a:buFontTx/>
              <a:buNone/>
              <a:defRPr sz="20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endParaRPr lang="en-US"/>
          </a:p>
          <a:p>
            <a:pPr lvl="0"/>
            <a:r>
              <a:rPr lang="en-US"/>
              <a:t>[Insert Identifier]</a:t>
            </a:r>
          </a:p>
        </p:txBody>
      </p:sp>
      <p:pic>
        <p:nvPicPr>
          <p:cNvPr id="5" name="Picture Placeholder 6" descr="Logo&#10;&#10;Description automatically generated">
            <a:extLst>
              <a:ext uri="{FF2B5EF4-FFF2-40B4-BE49-F238E27FC236}">
                <a16:creationId xmlns:a16="http://schemas.microsoft.com/office/drawing/2014/main" id="{A828604B-3603-BCC0-A1CC-EE9580EA76E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9786409" y="342705"/>
            <a:ext cx="2061103" cy="2051245"/>
          </a:xfrm>
          <a:prstGeom prst="rect">
            <a:avLst/>
          </a:prstGeom>
        </p:spPr>
      </p:pic>
      <p:sp>
        <p:nvSpPr>
          <p:cNvPr id="7" name="Rectangle 6">
            <a:extLst>
              <a:ext uri="{FF2B5EF4-FFF2-40B4-BE49-F238E27FC236}">
                <a16:creationId xmlns:a16="http://schemas.microsoft.com/office/drawing/2014/main" id="{6C306A53-79D6-EF39-3A6D-59F43F40207C}"/>
              </a:ext>
            </a:extLst>
          </p:cNvPr>
          <p:cNvSpPr/>
          <p:nvPr userDrawn="1"/>
        </p:nvSpPr>
        <p:spPr>
          <a:xfrm>
            <a:off x="7731687" y="2393950"/>
            <a:ext cx="4115825" cy="4104756"/>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Tree>
    <p:extLst>
      <p:ext uri="{BB962C8B-B14F-4D97-AF65-F5344CB8AC3E}">
        <p14:creationId xmlns:p14="http://schemas.microsoft.com/office/powerpoint/2010/main" val="41548585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ivider_with image1_style2">
    <p:spTree>
      <p:nvGrpSpPr>
        <p:cNvPr id="1" name=""/>
        <p:cNvGrpSpPr/>
        <p:nvPr/>
      </p:nvGrpSpPr>
      <p:grpSpPr>
        <a:xfrm>
          <a:off x="0" y="0"/>
          <a:ext cx="0" cy="0"/>
          <a:chOff x="0" y="0"/>
          <a:chExt cx="0" cy="0"/>
        </a:xfrm>
      </p:grpSpPr>
      <p:pic>
        <p:nvPicPr>
          <p:cNvPr id="4" name="Picture 3" descr="People walking under a building&#10;&#10;Description automatically generated">
            <a:extLst>
              <a:ext uri="{FF2B5EF4-FFF2-40B4-BE49-F238E27FC236}">
                <a16:creationId xmlns:a16="http://schemas.microsoft.com/office/drawing/2014/main" id="{E7BA957F-097B-72FD-DF04-76077458E4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1999"/>
            <a:ext cx="7982610"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90000" y="2791524"/>
            <a:ext cx="3666846" cy="3668980"/>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34303" y="1567524"/>
            <a:ext cx="1222447" cy="1224000"/>
          </a:xfrm>
          <a:solidFill>
            <a:srgbClr val="C8C8C8"/>
          </a:solidFill>
        </p:spPr>
        <p:txBody>
          <a:bodyPr lIns="144000" tIns="144000" rIns="144000" bIns="144000" anchor="b"/>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a:t>[Insert Identifier]</a:t>
            </a:r>
          </a:p>
        </p:txBody>
      </p:sp>
      <p:sp>
        <p:nvSpPr>
          <p:cNvPr id="3" name="Rectangle 2">
            <a:extLst>
              <a:ext uri="{FF2B5EF4-FFF2-40B4-BE49-F238E27FC236}">
                <a16:creationId xmlns:a16="http://schemas.microsoft.com/office/drawing/2014/main" id="{E526673D-C5EB-B111-F899-2755DF3B57EA}"/>
              </a:ext>
            </a:extLst>
          </p:cNvPr>
          <p:cNvSpPr/>
          <p:nvPr userDrawn="1"/>
        </p:nvSpPr>
        <p:spPr>
          <a:xfrm>
            <a:off x="8189904" y="340504"/>
            <a:ext cx="2444399" cy="2451020"/>
          </a:xfrm>
          <a:prstGeom prst="rect">
            <a:avLst/>
          </a:prstGeom>
          <a:solidFill>
            <a:srgbClr val="A845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7104" y="342000"/>
            <a:ext cx="2437200"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215015974"/>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ivider_no image_style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58A6B7-81E3-7682-FEE6-1E360727B766}"/>
              </a:ext>
            </a:extLst>
          </p:cNvPr>
          <p:cNvSpPr/>
          <p:nvPr userDrawn="1"/>
        </p:nvSpPr>
        <p:spPr>
          <a:xfrm>
            <a:off x="344884" y="342705"/>
            <a:ext cx="11511866" cy="6156000"/>
          </a:xfrm>
          <a:prstGeom prst="rect">
            <a:avLst/>
          </a:prstGeom>
          <a:solidFill>
            <a:srgbClr val="A845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 name="Title 6">
            <a:extLst>
              <a:ext uri="{FF2B5EF4-FFF2-40B4-BE49-F238E27FC236}">
                <a16:creationId xmlns:a16="http://schemas.microsoft.com/office/drawing/2014/main" id="{EEBEA266-07A0-CF95-5E3B-27E39E74A833}"/>
              </a:ext>
            </a:extLst>
          </p:cNvPr>
          <p:cNvSpPr>
            <a:spLocks noGrp="1"/>
          </p:cNvSpPr>
          <p:nvPr>
            <p:ph type="title"/>
          </p:nvPr>
        </p:nvSpPr>
        <p:spPr>
          <a:xfrm>
            <a:off x="568800" y="500400"/>
            <a:ext cx="4762800" cy="5810400"/>
          </a:xfrm>
        </p:spPr>
        <p:txBody>
          <a:bodyPr/>
          <a:lstStyle>
            <a:lvl1pPr>
              <a:lnSpc>
                <a:spcPts val="5200"/>
              </a:lnSpc>
              <a:defRPr sz="4800">
                <a:solidFill>
                  <a:schemeClr val="bg1"/>
                </a:solidFill>
              </a:defRPr>
            </a:lvl1pPr>
          </a:lstStyle>
          <a:p>
            <a:r>
              <a:rPr lang="en-US"/>
              <a:t>Click to edit Master title style</a:t>
            </a:r>
            <a:endParaRPr lang="en-AU"/>
          </a:p>
        </p:txBody>
      </p:sp>
      <p:pic>
        <p:nvPicPr>
          <p:cNvPr id="3" name="Picture Placeholder 10" descr="Logo&#10;&#10;Description automatically generated">
            <a:extLst>
              <a:ext uri="{FF2B5EF4-FFF2-40B4-BE49-F238E27FC236}">
                <a16:creationId xmlns:a16="http://schemas.microsoft.com/office/drawing/2014/main" id="{EA2DD591-39B0-CB76-8DFD-51AB679DCF2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Tree>
    <p:extLst>
      <p:ext uri="{BB962C8B-B14F-4D97-AF65-F5344CB8AC3E}">
        <p14:creationId xmlns:p14="http://schemas.microsoft.com/office/powerpoint/2010/main" val="791767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_with image_style1">
    <p:bg>
      <p:bgPr>
        <a:solidFill>
          <a:schemeClr val="bg2"/>
        </a:solidFill>
        <a:effectLst/>
      </p:bgPr>
    </p:bg>
    <p:spTree>
      <p:nvGrpSpPr>
        <p:cNvPr id="1" name=""/>
        <p:cNvGrpSpPr/>
        <p:nvPr/>
      </p:nvGrpSpPr>
      <p:grpSpPr>
        <a:xfrm>
          <a:off x="0" y="0"/>
          <a:ext cx="0" cy="0"/>
          <a:chOff x="0" y="0"/>
          <a:chExt cx="0" cy="0"/>
        </a:xfrm>
      </p:grpSpPr>
      <p:sp>
        <p:nvSpPr>
          <p:cNvPr id="10" name="Text Placeholder 10">
            <a:extLst>
              <a:ext uri="{FF2B5EF4-FFF2-40B4-BE49-F238E27FC236}">
                <a16:creationId xmlns:a16="http://schemas.microsoft.com/office/drawing/2014/main" id="{E3D3FA08-3353-A72F-AD1D-5DBF1C9647FE}"/>
              </a:ext>
            </a:extLst>
          </p:cNvPr>
          <p:cNvSpPr>
            <a:spLocks noGrp="1"/>
          </p:cNvSpPr>
          <p:nvPr>
            <p:ph type="body" sz="quarter" idx="18"/>
          </p:nvPr>
        </p:nvSpPr>
        <p:spPr>
          <a:xfrm>
            <a:off x="8966079" y="6437192"/>
            <a:ext cx="2880320" cy="216000"/>
          </a:xfrm>
        </p:spPr>
        <p:txBody>
          <a:bodyPr anchor="b" anchorCtr="0"/>
          <a:lstStyle>
            <a:lvl1pPr marL="0" algn="r">
              <a:lnSpc>
                <a:spcPct val="100000"/>
              </a:lnSpc>
              <a:spcAft>
                <a:spcPts val="0"/>
              </a:spcAft>
              <a:buFontTx/>
              <a:buNone/>
              <a:defRPr sz="1300" b="0">
                <a:solidFill>
                  <a:schemeClr val="bg1"/>
                </a:solidFill>
              </a:defRPr>
            </a:lvl1pPr>
            <a:lvl2pPr marL="0" algn="r">
              <a:lnSpc>
                <a:spcPct val="100000"/>
              </a:lnSpc>
              <a:spcAft>
                <a:spcPts val="0"/>
              </a:spcAft>
              <a:buFontTx/>
              <a:buNone/>
              <a:defRPr sz="1300">
                <a:solidFill>
                  <a:schemeClr val="bg1"/>
                </a:solidFill>
              </a:defRPr>
            </a:lvl2pPr>
            <a:lvl3pPr marL="0" indent="0" algn="r">
              <a:lnSpc>
                <a:spcPct val="100000"/>
              </a:lnSpc>
              <a:spcAft>
                <a:spcPts val="0"/>
              </a:spcAft>
              <a:buFontTx/>
              <a:buNone/>
              <a:defRPr sz="1400">
                <a:solidFill>
                  <a:schemeClr val="bg1"/>
                </a:solidFill>
              </a:defRPr>
            </a:lvl3pPr>
            <a:lvl4pPr marL="0" indent="0" algn="r">
              <a:lnSpc>
                <a:spcPct val="100000"/>
              </a:lnSpc>
              <a:spcAft>
                <a:spcPts val="0"/>
              </a:spcAft>
              <a:buFontTx/>
              <a:buNone/>
              <a:defRPr sz="1400">
                <a:solidFill>
                  <a:schemeClr val="bg1"/>
                </a:solidFill>
              </a:defRPr>
            </a:lvl4pPr>
            <a:lvl5pPr marL="0" indent="0" algn="r">
              <a:lnSpc>
                <a:spcPct val="100000"/>
              </a:lnSpc>
              <a:spcAft>
                <a:spcPts val="0"/>
              </a:spcAft>
              <a:buFontTx/>
              <a:buNone/>
              <a:defRPr sz="1400">
                <a:solidFill>
                  <a:schemeClr val="bg1"/>
                </a:solidFill>
              </a:defRPr>
            </a:lvl5pPr>
            <a:lvl6pPr marL="0" indent="0" algn="r">
              <a:lnSpc>
                <a:spcPct val="100000"/>
              </a:lnSpc>
              <a:spcAft>
                <a:spcPts val="0"/>
              </a:spcAft>
              <a:buFontTx/>
              <a:buNone/>
              <a:defRPr sz="1400">
                <a:solidFill>
                  <a:schemeClr val="bg1"/>
                </a:solidFill>
              </a:defRPr>
            </a:lvl6pPr>
            <a:lvl7pPr marL="0" indent="0" algn="r">
              <a:lnSpc>
                <a:spcPct val="100000"/>
              </a:lnSpc>
              <a:spcAft>
                <a:spcPts val="0"/>
              </a:spcAft>
              <a:buFontTx/>
              <a:buNone/>
              <a:defRPr sz="1400">
                <a:solidFill>
                  <a:schemeClr val="bg1"/>
                </a:solidFill>
              </a:defRPr>
            </a:lvl7pPr>
            <a:lvl8pPr marL="0" indent="0" algn="r">
              <a:lnSpc>
                <a:spcPct val="100000"/>
              </a:lnSpc>
              <a:spcAft>
                <a:spcPts val="0"/>
              </a:spcAft>
              <a:buFontTx/>
              <a:buNone/>
              <a:defRPr sz="1400">
                <a:solidFill>
                  <a:schemeClr val="bg1"/>
                </a:solidFill>
              </a:defRPr>
            </a:lvl8pPr>
            <a:lvl9pPr marL="0" indent="0" algn="r">
              <a:lnSpc>
                <a:spcPct val="100000"/>
              </a:lnSpc>
              <a:spcAft>
                <a:spcPts val="0"/>
              </a:spcAft>
              <a:buFontTx/>
              <a:buNone/>
              <a:defRPr sz="1400">
                <a:solidFill>
                  <a:schemeClr val="bg1"/>
                </a:solidFill>
              </a:defRPr>
            </a:lvl9pPr>
          </a:lstStyle>
          <a:p>
            <a:pPr lvl="0"/>
            <a:r>
              <a:rPr lang="en-US"/>
              <a:t>Click to edit Master text styles</a:t>
            </a:r>
          </a:p>
          <a:p>
            <a:pPr lvl="1"/>
            <a:r>
              <a:rPr lang="en-US"/>
              <a:t>Second level</a:t>
            </a:r>
          </a:p>
        </p:txBody>
      </p:sp>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lvl1pPr>
              <a:defRPr>
                <a:solidFill>
                  <a:schemeClr val="bg1"/>
                </a:solidFill>
              </a:defRPr>
            </a:lvl1pPr>
          </a:lstStyle>
          <a:p>
            <a:r>
              <a:rPr lang="en-AU"/>
              <a:t>[Insert Identifier] | [Insert Report Title]</a:t>
            </a:r>
          </a:p>
        </p:txBody>
      </p:sp>
      <p:pic>
        <p:nvPicPr>
          <p:cNvPr id="6" name="Picture 5" descr="A building with a clock tower&#10;&#10;Description automatically generated">
            <a:extLst>
              <a:ext uri="{FF2B5EF4-FFF2-40B4-BE49-F238E27FC236}">
                <a16:creationId xmlns:a16="http://schemas.microsoft.com/office/drawing/2014/main" id="{539DE1A1-49DF-E58A-6C88-61C3401E0A41}"/>
              </a:ext>
            </a:extLst>
          </p:cNvPr>
          <p:cNvPicPr>
            <a:picLocks noChangeAspect="1"/>
          </p:cNvPicPr>
          <p:nvPr userDrawn="1"/>
        </p:nvPicPr>
        <p:blipFill rotWithShape="1">
          <a:blip r:embed="rId2" cstate="email">
            <a:alphaModFix amt="15000"/>
            <a:extLst>
              <a:ext uri="{28A0092B-C50C-407E-A947-70E740481C1C}">
                <a14:useLocalDpi xmlns:a14="http://schemas.microsoft.com/office/drawing/2010/main"/>
              </a:ext>
            </a:extLst>
          </a:blip>
          <a:srcRect/>
          <a:stretch/>
        </p:blipFill>
        <p:spPr>
          <a:xfrm>
            <a:off x="322875" y="342000"/>
            <a:ext cx="11534887" cy="5791668"/>
          </a:xfrm>
          <a:prstGeom prst="rect">
            <a:avLst/>
          </a:prstGeom>
        </p:spPr>
      </p:pic>
      <p:sp>
        <p:nvSpPr>
          <p:cNvPr id="11" name="Title 2">
            <a:extLst>
              <a:ext uri="{FF2B5EF4-FFF2-40B4-BE49-F238E27FC236}">
                <a16:creationId xmlns:a16="http://schemas.microsoft.com/office/drawing/2014/main" id="{221BB744-0774-4C42-7136-CFFEA126ED39}"/>
              </a:ext>
            </a:extLst>
          </p:cNvPr>
          <p:cNvSpPr>
            <a:spLocks noGrp="1"/>
          </p:cNvSpPr>
          <p:nvPr>
            <p:ph type="title"/>
          </p:nvPr>
        </p:nvSpPr>
        <p:spPr>
          <a:xfrm>
            <a:off x="345600" y="1916832"/>
            <a:ext cx="9001001" cy="2726013"/>
          </a:xfrm>
        </p:spPr>
        <p:txBody>
          <a:bodyPr anchor="ctr" anchorCtr="0"/>
          <a:lstStyle>
            <a:lvl1pPr algn="l">
              <a:lnSpc>
                <a:spcPct val="100000"/>
              </a:lnSpc>
              <a:defRPr sz="4400">
                <a:solidFill>
                  <a:schemeClr val="bg1"/>
                </a:solidFill>
              </a:defRPr>
            </a:lvl1pPr>
          </a:lstStyle>
          <a:p>
            <a:r>
              <a:rPr lang="en-US"/>
              <a:t>Click to edit Master title style</a:t>
            </a:r>
            <a:endParaRPr lang="en-AU"/>
          </a:p>
        </p:txBody>
      </p:sp>
      <p:pic>
        <p:nvPicPr>
          <p:cNvPr id="5" name="Picture Placeholder 10" descr="Logo&#10;&#10;Description automatically generated">
            <a:extLst>
              <a:ext uri="{FF2B5EF4-FFF2-40B4-BE49-F238E27FC236}">
                <a16:creationId xmlns:a16="http://schemas.microsoft.com/office/drawing/2014/main" id="{30E4AA47-6A18-5856-8B55-31A2F24D6B0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5412" y="342000"/>
            <a:ext cx="1222350" cy="1223793"/>
          </a:xfrm>
          <a:prstGeom prst="rect">
            <a:avLst/>
          </a:prstGeom>
        </p:spPr>
      </p:pic>
    </p:spTree>
    <p:extLst>
      <p:ext uri="{BB962C8B-B14F-4D97-AF65-F5344CB8AC3E}">
        <p14:creationId xmlns:p14="http://schemas.microsoft.com/office/powerpoint/2010/main" val="5579129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Cover_style6">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344487" y="342706"/>
            <a:ext cx="7387200" cy="6156000"/>
          </a:xfrm>
          <a:solidFill>
            <a:schemeClr val="bg2"/>
          </a:solidFill>
        </p:spPr>
        <p:txBody>
          <a:bodyPr lIns="180000" tIns="180000" rIns="180000" bIns="180000"/>
          <a:lstStyle>
            <a:lvl1pPr>
              <a:lnSpc>
                <a:spcPts val="5200"/>
              </a:lnSpc>
              <a:spcAft>
                <a:spcPts val="1200"/>
              </a:spcAft>
              <a:defRPr sz="4800">
                <a:solidFill>
                  <a:schemeClr val="bg1"/>
                </a:solidFill>
              </a:defRPr>
            </a:lvl1pPr>
            <a:lvl2pPr marL="0" indent="0">
              <a:lnSpc>
                <a:spcPts val="4000"/>
              </a:lnSpc>
              <a:spcAft>
                <a:spcPts val="1200"/>
              </a:spcAft>
              <a:buNone/>
              <a:defRPr sz="3600">
                <a:solidFill>
                  <a:schemeClr val="bg1"/>
                </a:solidFill>
              </a:defRPr>
            </a:lvl2pPr>
            <a:lvl3pPr marL="0" indent="0">
              <a:lnSpc>
                <a:spcPts val="2000"/>
              </a:lnSpc>
              <a:spcAft>
                <a:spcPts val="1200"/>
              </a:spcAft>
              <a:buNone/>
              <a:defRPr sz="1800">
                <a:solidFill>
                  <a:schemeClr val="bg1"/>
                </a:solidFill>
              </a:defRPr>
            </a:lvl3pPr>
            <a:lvl4pPr marL="0" indent="0">
              <a:lnSpc>
                <a:spcPts val="2000"/>
              </a:lnSpc>
              <a:spcAft>
                <a:spcPts val="1200"/>
              </a:spcAft>
              <a:buNone/>
              <a:defRPr sz="1800">
                <a:solidFill>
                  <a:schemeClr val="bg1"/>
                </a:solidFill>
              </a:defRPr>
            </a:lvl4pPr>
            <a:lvl5pPr marL="0" indent="0">
              <a:lnSpc>
                <a:spcPts val="2000"/>
              </a:lnSpc>
              <a:spcAft>
                <a:spcPts val="1200"/>
              </a:spcAft>
              <a:buNone/>
              <a:defRPr sz="1800">
                <a:solidFill>
                  <a:schemeClr val="bg1"/>
                </a:solidFill>
              </a:defRPr>
            </a:lvl5pPr>
            <a:lvl6pPr marL="0" indent="0">
              <a:lnSpc>
                <a:spcPts val="2000"/>
              </a:lnSpc>
              <a:spcAft>
                <a:spcPts val="1200"/>
              </a:spcAft>
              <a:buNone/>
              <a:defRPr sz="1800">
                <a:solidFill>
                  <a:schemeClr val="bg1"/>
                </a:solidFill>
              </a:defRPr>
            </a:lvl6pPr>
            <a:lvl7pPr marL="0" indent="0">
              <a:lnSpc>
                <a:spcPts val="2000"/>
              </a:lnSpc>
              <a:spcAft>
                <a:spcPts val="1200"/>
              </a:spcAft>
              <a:buNone/>
              <a:defRPr sz="1800">
                <a:solidFill>
                  <a:schemeClr val="bg1"/>
                </a:solidFill>
              </a:defRPr>
            </a:lvl7pPr>
            <a:lvl8pPr marL="0" indent="0">
              <a:lnSpc>
                <a:spcPts val="2000"/>
              </a:lnSpc>
              <a:spcAft>
                <a:spcPts val="1200"/>
              </a:spcAft>
              <a:buNone/>
              <a:defRPr sz="1800">
                <a:solidFill>
                  <a:schemeClr val="bg1"/>
                </a:solidFill>
              </a:defRPr>
            </a:lvl8pPr>
            <a:lvl9pPr marL="0" indent="0">
              <a:lnSpc>
                <a:spcPts val="2000"/>
              </a:lnSpc>
              <a:spcAft>
                <a:spcPts val="1200"/>
              </a:spcAft>
              <a:buNone/>
              <a:defRPr sz="18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Text Placeholder 11">
            <a:extLst>
              <a:ext uri="{FF2B5EF4-FFF2-40B4-BE49-F238E27FC236}">
                <a16:creationId xmlns:a16="http://schemas.microsoft.com/office/drawing/2014/main" id="{387ED941-9C27-8A50-85FC-20C808963583}"/>
              </a:ext>
            </a:extLst>
          </p:cNvPr>
          <p:cNvSpPr>
            <a:spLocks noGrp="1"/>
          </p:cNvSpPr>
          <p:nvPr>
            <p:ph type="body" sz="quarter" idx="13" hasCustomPrompt="1"/>
          </p:nvPr>
        </p:nvSpPr>
        <p:spPr>
          <a:xfrm>
            <a:off x="7731687" y="342705"/>
            <a:ext cx="2055998" cy="2052000"/>
          </a:xfrm>
          <a:solidFill>
            <a:srgbClr val="FFD629"/>
          </a:solidFill>
        </p:spPr>
        <p:txBody>
          <a:bodyPr lIns="144000" tIns="144000" rIns="144000" bIns="144000" anchor="b" anchorCtr="0"/>
          <a:lstStyle>
            <a:lvl1pPr marL="0">
              <a:lnSpc>
                <a:spcPct val="100000"/>
              </a:lnSpc>
              <a:spcAft>
                <a:spcPts val="0"/>
              </a:spcAft>
              <a:buFontTx/>
              <a:buNone/>
              <a:defRPr sz="20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a:t>[Insert Identifier]</a:t>
            </a:r>
          </a:p>
        </p:txBody>
      </p:sp>
      <p:pic>
        <p:nvPicPr>
          <p:cNvPr id="5" name="Picture Placeholder 6" descr="Logo&#10;&#10;Description automatically generated">
            <a:extLst>
              <a:ext uri="{FF2B5EF4-FFF2-40B4-BE49-F238E27FC236}">
                <a16:creationId xmlns:a16="http://schemas.microsoft.com/office/drawing/2014/main" id="{A828604B-3603-BCC0-A1CC-EE9580EA76E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9786409" y="342705"/>
            <a:ext cx="2061103" cy="2051245"/>
          </a:xfrm>
          <a:prstGeom prst="rect">
            <a:avLst/>
          </a:prstGeom>
        </p:spPr>
      </p:pic>
      <p:sp>
        <p:nvSpPr>
          <p:cNvPr id="7" name="Rectangle 6">
            <a:extLst>
              <a:ext uri="{FF2B5EF4-FFF2-40B4-BE49-F238E27FC236}">
                <a16:creationId xmlns:a16="http://schemas.microsoft.com/office/drawing/2014/main" id="{6C306A53-79D6-EF39-3A6D-59F43F40207C}"/>
              </a:ext>
            </a:extLst>
          </p:cNvPr>
          <p:cNvSpPr/>
          <p:nvPr userDrawn="1"/>
        </p:nvSpPr>
        <p:spPr>
          <a:xfrm>
            <a:off x="7731687" y="2393950"/>
            <a:ext cx="4115825" cy="4104756"/>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Picture Placeholder 3">
            <a:extLst>
              <a:ext uri="{FF2B5EF4-FFF2-40B4-BE49-F238E27FC236}">
                <a16:creationId xmlns:a16="http://schemas.microsoft.com/office/drawing/2014/main" id="{64F25102-8019-71BA-8F07-A5D0AFCC24B8}"/>
              </a:ext>
            </a:extLst>
          </p:cNvPr>
          <p:cNvSpPr>
            <a:spLocks noGrp="1"/>
          </p:cNvSpPr>
          <p:nvPr>
            <p:ph type="pic" sz="quarter" idx="14" hasCustomPrompt="1"/>
          </p:nvPr>
        </p:nvSpPr>
        <p:spPr>
          <a:xfrm>
            <a:off x="54133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3" name="Picture Placeholder 3">
            <a:extLst>
              <a:ext uri="{FF2B5EF4-FFF2-40B4-BE49-F238E27FC236}">
                <a16:creationId xmlns:a16="http://schemas.microsoft.com/office/drawing/2014/main" id="{D7C73486-B521-47A0-AF9D-6971811ACFA4}"/>
              </a:ext>
            </a:extLst>
          </p:cNvPr>
          <p:cNvSpPr>
            <a:spLocks noGrp="1"/>
          </p:cNvSpPr>
          <p:nvPr>
            <p:ph type="pic" sz="quarter" idx="15" hasCustomPrompt="1"/>
          </p:nvPr>
        </p:nvSpPr>
        <p:spPr>
          <a:xfrm>
            <a:off x="258579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4" name="Picture Placeholder 3">
            <a:extLst>
              <a:ext uri="{FF2B5EF4-FFF2-40B4-BE49-F238E27FC236}">
                <a16:creationId xmlns:a16="http://schemas.microsoft.com/office/drawing/2014/main" id="{C5047982-B5C9-3137-D959-134494D799BE}"/>
              </a:ext>
            </a:extLst>
          </p:cNvPr>
          <p:cNvSpPr>
            <a:spLocks noGrp="1"/>
          </p:cNvSpPr>
          <p:nvPr>
            <p:ph type="pic" sz="quarter" idx="16" hasCustomPrompt="1"/>
          </p:nvPr>
        </p:nvSpPr>
        <p:spPr>
          <a:xfrm>
            <a:off x="463025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8" name="Text Placeholder 10">
            <a:extLst>
              <a:ext uri="{FF2B5EF4-FFF2-40B4-BE49-F238E27FC236}">
                <a16:creationId xmlns:a16="http://schemas.microsoft.com/office/drawing/2014/main" id="{28B770AB-4E41-97A4-BC8B-8232D6165CC4}"/>
              </a:ext>
            </a:extLst>
          </p:cNvPr>
          <p:cNvSpPr>
            <a:spLocks noGrp="1"/>
          </p:cNvSpPr>
          <p:nvPr>
            <p:ph type="body" sz="quarter" idx="17"/>
          </p:nvPr>
        </p:nvSpPr>
        <p:spPr>
          <a:xfrm>
            <a:off x="541335" y="5993730"/>
            <a:ext cx="5844115" cy="405600"/>
          </a:xfrm>
        </p:spPr>
        <p:txBody>
          <a:bodyPr/>
          <a:lstStyle>
            <a:lvl1pPr marL="0">
              <a:lnSpc>
                <a:spcPts val="1600"/>
              </a:lnSpc>
              <a:spcAft>
                <a:spcPts val="0"/>
              </a:spcAft>
              <a:buFontTx/>
              <a:buNone/>
              <a:defRPr sz="1400">
                <a:solidFill>
                  <a:schemeClr val="bg1"/>
                </a:solidFill>
              </a:defRPr>
            </a:lvl1pPr>
            <a:lvl2pPr marL="0">
              <a:lnSpc>
                <a:spcPts val="1600"/>
              </a:lnSpc>
              <a:spcAft>
                <a:spcPts val="0"/>
              </a:spcAft>
              <a:buFontTx/>
              <a:buNone/>
              <a:defRPr sz="1400">
                <a:solidFill>
                  <a:schemeClr val="bg1"/>
                </a:solidFill>
              </a:defRPr>
            </a:lvl2pPr>
            <a:lvl3pPr marL="0" indent="0">
              <a:lnSpc>
                <a:spcPts val="1600"/>
              </a:lnSpc>
              <a:spcAft>
                <a:spcPts val="0"/>
              </a:spcAft>
              <a:buFontTx/>
              <a:buNone/>
              <a:defRPr sz="1400">
                <a:solidFill>
                  <a:schemeClr val="bg1"/>
                </a:solidFill>
              </a:defRPr>
            </a:lvl3pPr>
            <a:lvl4pPr marL="0" indent="0">
              <a:lnSpc>
                <a:spcPts val="1600"/>
              </a:lnSpc>
              <a:spcAft>
                <a:spcPts val="0"/>
              </a:spcAft>
              <a:buFontTx/>
              <a:buNone/>
              <a:defRPr sz="1400">
                <a:solidFill>
                  <a:schemeClr val="bg1"/>
                </a:solidFill>
              </a:defRPr>
            </a:lvl4pPr>
            <a:lvl5pPr marL="0" indent="0">
              <a:lnSpc>
                <a:spcPts val="1600"/>
              </a:lnSpc>
              <a:spcAft>
                <a:spcPts val="0"/>
              </a:spcAft>
              <a:buFontTx/>
              <a:buNone/>
              <a:defRPr sz="1400">
                <a:solidFill>
                  <a:schemeClr val="bg1"/>
                </a:solidFill>
              </a:defRPr>
            </a:lvl5pPr>
            <a:lvl6pPr marL="0" indent="0">
              <a:lnSpc>
                <a:spcPts val="1600"/>
              </a:lnSpc>
              <a:spcAft>
                <a:spcPts val="0"/>
              </a:spcAft>
              <a:buFontTx/>
              <a:buNone/>
              <a:defRPr sz="1400">
                <a:solidFill>
                  <a:schemeClr val="bg1"/>
                </a:solidFill>
              </a:defRPr>
            </a:lvl6pPr>
            <a:lvl7pPr marL="0" indent="0">
              <a:lnSpc>
                <a:spcPts val="1600"/>
              </a:lnSpc>
              <a:spcAft>
                <a:spcPts val="0"/>
              </a:spcAft>
              <a:buFontTx/>
              <a:buNone/>
              <a:defRPr sz="1400">
                <a:solidFill>
                  <a:schemeClr val="bg1"/>
                </a:solidFill>
              </a:defRPr>
            </a:lvl7pPr>
            <a:lvl8pPr marL="0" indent="0">
              <a:lnSpc>
                <a:spcPts val="1600"/>
              </a:lnSpc>
              <a:spcAft>
                <a:spcPts val="0"/>
              </a:spcAft>
              <a:buFontTx/>
              <a:buNone/>
              <a:defRPr sz="1400">
                <a:solidFill>
                  <a:schemeClr val="bg1"/>
                </a:solidFill>
              </a:defRPr>
            </a:lvl8pPr>
            <a:lvl9pPr marL="0" indent="0">
              <a:lnSpc>
                <a:spcPts val="1600"/>
              </a:lnSpc>
              <a:spcAft>
                <a:spcPts val="0"/>
              </a:spcAft>
              <a:buFontTx/>
              <a:buNone/>
              <a:defRPr sz="14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8235095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2_Divider_with image1_style2">
    <p:spTree>
      <p:nvGrpSpPr>
        <p:cNvPr id="1" name=""/>
        <p:cNvGrpSpPr/>
        <p:nvPr/>
      </p:nvGrpSpPr>
      <p:grpSpPr>
        <a:xfrm>
          <a:off x="0" y="0"/>
          <a:ext cx="0" cy="0"/>
          <a:chOff x="0" y="0"/>
          <a:chExt cx="0" cy="0"/>
        </a:xfrm>
      </p:grpSpPr>
      <p:pic>
        <p:nvPicPr>
          <p:cNvPr id="4" name="Picture 3" descr="A building with a large building and a green field&#10;&#10;Description automatically generated with medium confidence">
            <a:extLst>
              <a:ext uri="{FF2B5EF4-FFF2-40B4-BE49-F238E27FC236}">
                <a16:creationId xmlns:a16="http://schemas.microsoft.com/office/drawing/2014/main" id="{E7D728B2-BA8A-D353-F5D2-D21C4E6E69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1999"/>
            <a:ext cx="9174466"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35154" y="369748"/>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90000" y="2791524"/>
            <a:ext cx="3666846" cy="3668980"/>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34303" y="1567524"/>
            <a:ext cx="1222447" cy="1224000"/>
          </a:xfrm>
          <a:solidFill>
            <a:srgbClr val="FFD629"/>
          </a:solidFill>
        </p:spPr>
        <p:txBody>
          <a:bodyPr lIns="144000" tIns="144000" rIns="144000" bIns="144000" anchor="b"/>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a:t>[Insert Identifier]</a:t>
            </a:r>
          </a:p>
        </p:txBody>
      </p:sp>
      <p:sp>
        <p:nvSpPr>
          <p:cNvPr id="3" name="Rectangle 2">
            <a:extLst>
              <a:ext uri="{FF2B5EF4-FFF2-40B4-BE49-F238E27FC236}">
                <a16:creationId xmlns:a16="http://schemas.microsoft.com/office/drawing/2014/main" id="{E526673D-C5EB-B111-F899-2755DF3B57EA}"/>
              </a:ext>
            </a:extLst>
          </p:cNvPr>
          <p:cNvSpPr/>
          <p:nvPr userDrawn="1"/>
        </p:nvSpPr>
        <p:spPr>
          <a:xfrm>
            <a:off x="8189904" y="340504"/>
            <a:ext cx="2444399" cy="2451020"/>
          </a:xfrm>
          <a:prstGeom prst="rect">
            <a:avLst/>
          </a:prstGeom>
          <a:solidFill>
            <a:srgbClr val="ABC1A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7104" y="342000"/>
            <a:ext cx="2437200" cy="2449524"/>
          </a:xfrm>
          <a:solidFill>
            <a:srgbClr val="78000D"/>
          </a:solid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552066655"/>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ivider_no image_style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58A6B7-81E3-7682-FEE6-1E360727B766}"/>
              </a:ext>
            </a:extLst>
          </p:cNvPr>
          <p:cNvSpPr/>
          <p:nvPr userDrawn="1"/>
        </p:nvSpPr>
        <p:spPr>
          <a:xfrm>
            <a:off x="344884" y="342705"/>
            <a:ext cx="11511866" cy="6156000"/>
          </a:xfrm>
          <a:prstGeom prst="rect">
            <a:avLst/>
          </a:prstGeom>
          <a:solidFill>
            <a:srgbClr val="78000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 name="Title 6">
            <a:extLst>
              <a:ext uri="{FF2B5EF4-FFF2-40B4-BE49-F238E27FC236}">
                <a16:creationId xmlns:a16="http://schemas.microsoft.com/office/drawing/2014/main" id="{EEBEA266-07A0-CF95-5E3B-27E39E74A833}"/>
              </a:ext>
            </a:extLst>
          </p:cNvPr>
          <p:cNvSpPr>
            <a:spLocks noGrp="1"/>
          </p:cNvSpPr>
          <p:nvPr>
            <p:ph type="title"/>
          </p:nvPr>
        </p:nvSpPr>
        <p:spPr>
          <a:xfrm>
            <a:off x="568800" y="500400"/>
            <a:ext cx="4762800" cy="5810400"/>
          </a:xfrm>
        </p:spPr>
        <p:txBody>
          <a:bodyPr/>
          <a:lstStyle>
            <a:lvl1pPr>
              <a:lnSpc>
                <a:spcPts val="5200"/>
              </a:lnSpc>
              <a:defRPr sz="4800">
                <a:solidFill>
                  <a:schemeClr val="bg1"/>
                </a:solidFill>
              </a:defRPr>
            </a:lvl1pPr>
          </a:lstStyle>
          <a:p>
            <a:r>
              <a:rPr lang="en-US"/>
              <a:t>Click to edit Master title style</a:t>
            </a:r>
            <a:endParaRPr lang="en-AU"/>
          </a:p>
        </p:txBody>
      </p:sp>
      <p:pic>
        <p:nvPicPr>
          <p:cNvPr id="3" name="Picture Placeholder 10" descr="Logo&#10;&#10;Description automatically generated">
            <a:extLst>
              <a:ext uri="{FF2B5EF4-FFF2-40B4-BE49-F238E27FC236}">
                <a16:creationId xmlns:a16="http://schemas.microsoft.com/office/drawing/2014/main" id="{EA2DD591-39B0-CB76-8DFD-51AB679DCF2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Tree>
    <p:extLst>
      <p:ext uri="{BB962C8B-B14F-4D97-AF65-F5344CB8AC3E}">
        <p14:creationId xmlns:p14="http://schemas.microsoft.com/office/powerpoint/2010/main" val="24221081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F5FD65-719B-D18F-F8E8-E39C71BCBD2F}"/>
              </a:ext>
            </a:extLst>
          </p:cNvPr>
          <p:cNvSpPr>
            <a:spLocks noGrp="1"/>
          </p:cNvSpPr>
          <p:nvPr>
            <p:ph type="title"/>
          </p:nvPr>
        </p:nvSpPr>
        <p:spPr/>
        <p:txBody>
          <a:bodyPr/>
          <a:lstStyle/>
          <a:p>
            <a:r>
              <a:rPr lang="en-US"/>
              <a:t>Click to edit Master title style</a:t>
            </a:r>
            <a:endParaRPr lang="en-AU"/>
          </a:p>
        </p:txBody>
      </p:sp>
      <p:sp>
        <p:nvSpPr>
          <p:cNvPr id="2" name="Footer Placeholder 1">
            <a:extLst>
              <a:ext uri="{FF2B5EF4-FFF2-40B4-BE49-F238E27FC236}">
                <a16:creationId xmlns:a16="http://schemas.microsoft.com/office/drawing/2014/main" id="{AEAC15A5-6D74-A5DE-3613-65783B641150}"/>
              </a:ext>
            </a:extLst>
          </p:cNvPr>
          <p:cNvSpPr>
            <a:spLocks noGrp="1"/>
          </p:cNvSpPr>
          <p:nvPr>
            <p:ph type="ftr" sz="quarter" idx="13"/>
          </p:nvPr>
        </p:nvSpPr>
        <p:spPr/>
        <p:txBody>
          <a:bodyPr/>
          <a:lstStyle/>
          <a:p>
            <a:r>
              <a:rPr lang="en-AU"/>
              <a:t>[Insert Identifier] | [Insert Report Title]</a:t>
            </a:r>
          </a:p>
        </p:txBody>
      </p:sp>
      <p:sp>
        <p:nvSpPr>
          <p:cNvPr id="4" name="Slide Number Placeholder 3">
            <a:extLst>
              <a:ext uri="{FF2B5EF4-FFF2-40B4-BE49-F238E27FC236}">
                <a16:creationId xmlns:a16="http://schemas.microsoft.com/office/drawing/2014/main" id="{435F3ED5-6AAA-3BC2-D5BA-F3F1F1F148E4}"/>
              </a:ext>
            </a:extLst>
          </p:cNvPr>
          <p:cNvSpPr>
            <a:spLocks noGrp="1"/>
          </p:cNvSpPr>
          <p:nvPr>
            <p:ph type="sldNum" sz="quarter" idx="14"/>
          </p:nvPr>
        </p:nvSpPr>
        <p:spPr/>
        <p:txBody>
          <a:bodyPr/>
          <a:lstStyle/>
          <a:p>
            <a:r>
              <a:rPr lang="en-AU"/>
              <a:t>Page [</a:t>
            </a:r>
            <a:fld id="{29D5CE74-914C-4689-99FC-1AEF49CE2B47}" type="slidenum">
              <a:rPr smtClean="0"/>
              <a:pPr/>
              <a:t>‹#›</a:t>
            </a:fld>
            <a:r>
              <a:t>]</a:t>
            </a:r>
            <a:endParaRPr lang="en-AU"/>
          </a:p>
        </p:txBody>
      </p:sp>
    </p:spTree>
    <p:extLst>
      <p:ext uri="{BB962C8B-B14F-4D97-AF65-F5344CB8AC3E}">
        <p14:creationId xmlns:p14="http://schemas.microsoft.com/office/powerpoint/2010/main" val="546547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slide_style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58A6B7-81E3-7682-FEE6-1E360727B766}"/>
              </a:ext>
            </a:extLst>
          </p:cNvPr>
          <p:cNvSpPr/>
          <p:nvPr userDrawn="1"/>
        </p:nvSpPr>
        <p:spPr>
          <a:xfrm>
            <a:off x="344884" y="342705"/>
            <a:ext cx="11511866" cy="612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4" name="Picture Placeholder 10" descr="Logo&#10;&#10;Description automatically generated">
            <a:extLst>
              <a:ext uri="{FF2B5EF4-FFF2-40B4-BE49-F238E27FC236}">
                <a16:creationId xmlns:a16="http://schemas.microsoft.com/office/drawing/2014/main" id="{F44244A3-AF35-00C5-3FA8-D6B57DDB2ED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5" name="Title 6">
            <a:extLst>
              <a:ext uri="{FF2B5EF4-FFF2-40B4-BE49-F238E27FC236}">
                <a16:creationId xmlns:a16="http://schemas.microsoft.com/office/drawing/2014/main" id="{EEBEA266-07A0-CF95-5E3B-27E39E74A833}"/>
              </a:ext>
            </a:extLst>
          </p:cNvPr>
          <p:cNvSpPr>
            <a:spLocks noGrp="1"/>
          </p:cNvSpPr>
          <p:nvPr>
            <p:ph type="title"/>
          </p:nvPr>
        </p:nvSpPr>
        <p:spPr>
          <a:xfrm>
            <a:off x="568800" y="500400"/>
            <a:ext cx="4762800" cy="5810400"/>
          </a:xfrm>
        </p:spPr>
        <p:txBody>
          <a:bodyPr/>
          <a:lstStyle>
            <a:lvl1pPr>
              <a:lnSpc>
                <a:spcPts val="5200"/>
              </a:lnSpc>
              <a:defRPr sz="4800">
                <a:solidFill>
                  <a:schemeClr val="bg1"/>
                </a:solidFill>
              </a:defRPr>
            </a:lvl1pPr>
          </a:lstStyle>
          <a:p>
            <a:r>
              <a:rPr lang="en-US"/>
              <a:t>Click to edit Master title style</a:t>
            </a:r>
            <a:endParaRPr lang="en-AU"/>
          </a:p>
        </p:txBody>
      </p:sp>
    </p:spTree>
    <p:extLst>
      <p:ext uri="{BB962C8B-B14F-4D97-AF65-F5344CB8AC3E}">
        <p14:creationId xmlns:p14="http://schemas.microsoft.com/office/powerpoint/2010/main" val="2727138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_with image1_style1">
    <p:spTree>
      <p:nvGrpSpPr>
        <p:cNvPr id="1" name=""/>
        <p:cNvGrpSpPr/>
        <p:nvPr/>
      </p:nvGrpSpPr>
      <p:grpSpPr>
        <a:xfrm>
          <a:off x="0" y="0"/>
          <a:ext cx="0" cy="0"/>
          <a:chOff x="0" y="0"/>
          <a:chExt cx="0" cy="0"/>
        </a:xfrm>
      </p:grpSpPr>
      <p:pic>
        <p:nvPicPr>
          <p:cNvPr id="4" name="Picture 3" descr="A train on the street&#10;&#10;Description automatically generated">
            <a:extLst>
              <a:ext uri="{FF2B5EF4-FFF2-40B4-BE49-F238E27FC236}">
                <a16:creationId xmlns:a16="http://schemas.microsoft.com/office/drawing/2014/main" id="{C21B4368-12D9-57AE-3A1D-DAE6674AE8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600" y="342000"/>
            <a:ext cx="9180000"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185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C8C8C8"/>
          </a:solidFill>
        </p:spPr>
        <p:txBody>
          <a:bodyPr lIns="144000" tIns="144000" rIns="144000" bIns="144000" anchor="b"/>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721524032"/>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_with image2_style1">
    <p:spTree>
      <p:nvGrpSpPr>
        <p:cNvPr id="1" name=""/>
        <p:cNvGrpSpPr/>
        <p:nvPr/>
      </p:nvGrpSpPr>
      <p:grpSpPr>
        <a:xfrm>
          <a:off x="0" y="0"/>
          <a:ext cx="0" cy="0"/>
          <a:chOff x="0" y="0"/>
          <a:chExt cx="0" cy="0"/>
        </a:xfrm>
      </p:grpSpPr>
      <p:pic>
        <p:nvPicPr>
          <p:cNvPr id="3" name="Picture 2" descr="A close-up of a building&#10;&#10;Description automatically generated">
            <a:extLst>
              <a:ext uri="{FF2B5EF4-FFF2-40B4-BE49-F238E27FC236}">
                <a16:creationId xmlns:a16="http://schemas.microsoft.com/office/drawing/2014/main" id="{B81EDBD4-C9CF-59CC-461E-DB98C187D3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2000"/>
            <a:ext cx="9169070"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5" name="Rectangle 4">
            <a:extLst>
              <a:ext uri="{FF2B5EF4-FFF2-40B4-BE49-F238E27FC236}">
                <a16:creationId xmlns:a16="http://schemas.microsoft.com/office/drawing/2014/main" id="{4EF8F4E9-FAE8-C7F7-EED9-30CA77676534}"/>
              </a:ext>
            </a:extLst>
          </p:cNvPr>
          <p:cNvSpPr/>
          <p:nvPr userDrawn="1"/>
        </p:nvSpPr>
        <p:spPr>
          <a:xfrm>
            <a:off x="8189904" y="342000"/>
            <a:ext cx="3666846" cy="61185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Placeholder 10" descr="Logo&#10;&#10;Description automatically generated">
            <a:extLst>
              <a:ext uri="{FF2B5EF4-FFF2-40B4-BE49-F238E27FC236}">
                <a16:creationId xmlns:a16="http://schemas.microsoft.com/office/drawing/2014/main" id="{21F14F64-41A3-A64C-2463-CAC1DD1F1635}"/>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9" name="Text Placeholder 11">
            <a:extLst>
              <a:ext uri="{FF2B5EF4-FFF2-40B4-BE49-F238E27FC236}">
                <a16:creationId xmlns:a16="http://schemas.microsoft.com/office/drawing/2014/main" id="{CB4A80DB-38E0-359B-9518-DCF2692A96B0}"/>
              </a:ext>
            </a:extLst>
          </p:cNvPr>
          <p:cNvSpPr>
            <a:spLocks noGrp="1"/>
          </p:cNvSpPr>
          <p:nvPr>
            <p:ph type="body" sz="quarter" idx="13" hasCustomPrompt="1"/>
          </p:nvPr>
        </p:nvSpPr>
        <p:spPr>
          <a:xfrm>
            <a:off x="10641504" y="1567524"/>
            <a:ext cx="1215246" cy="1224000"/>
          </a:xfrm>
          <a:solidFill>
            <a:srgbClr val="C8C8C8"/>
          </a:solidFill>
        </p:spPr>
        <p:txBody>
          <a:bodyPr lIns="144000" tIns="144000" rIns="144000" bIns="144000" anchor="b"/>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a:t>[Insert Identifier]</a:t>
            </a:r>
          </a:p>
        </p:txBody>
      </p:sp>
    </p:spTree>
    <p:extLst>
      <p:ext uri="{BB962C8B-B14F-4D97-AF65-F5344CB8AC3E}">
        <p14:creationId xmlns:p14="http://schemas.microsoft.com/office/powerpoint/2010/main" val="2880520558"/>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_with image3_style1">
    <p:spTree>
      <p:nvGrpSpPr>
        <p:cNvPr id="1" name=""/>
        <p:cNvGrpSpPr/>
        <p:nvPr/>
      </p:nvGrpSpPr>
      <p:grpSpPr>
        <a:xfrm>
          <a:off x="0" y="0"/>
          <a:ext cx="0" cy="0"/>
          <a:chOff x="0" y="0"/>
          <a:chExt cx="0" cy="0"/>
        </a:xfrm>
      </p:grpSpPr>
      <p:pic>
        <p:nvPicPr>
          <p:cNvPr id="3" name="Picture 2" descr="A group of people walking outside of a building&#10;&#10;Description automatically generated">
            <a:extLst>
              <a:ext uri="{FF2B5EF4-FFF2-40B4-BE49-F238E27FC236}">
                <a16:creationId xmlns:a16="http://schemas.microsoft.com/office/drawing/2014/main" id="{FED4D6B5-F526-F625-9177-15B300C8FC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2000"/>
            <a:ext cx="9163922"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5" name="Rectangle 4">
            <a:extLst>
              <a:ext uri="{FF2B5EF4-FFF2-40B4-BE49-F238E27FC236}">
                <a16:creationId xmlns:a16="http://schemas.microsoft.com/office/drawing/2014/main" id="{315C606B-DBD6-6B98-FCEE-3981CBD7676E}"/>
              </a:ext>
            </a:extLst>
          </p:cNvPr>
          <p:cNvSpPr/>
          <p:nvPr userDrawn="1"/>
        </p:nvSpPr>
        <p:spPr>
          <a:xfrm>
            <a:off x="8189904" y="342000"/>
            <a:ext cx="3666846" cy="61185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Placeholder 10" descr="Logo&#10;&#10;Description automatically generated">
            <a:extLst>
              <a:ext uri="{FF2B5EF4-FFF2-40B4-BE49-F238E27FC236}">
                <a16:creationId xmlns:a16="http://schemas.microsoft.com/office/drawing/2014/main" id="{934572BE-6DBB-223D-542C-91D71528A179}"/>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9" name="Text Placeholder 11">
            <a:extLst>
              <a:ext uri="{FF2B5EF4-FFF2-40B4-BE49-F238E27FC236}">
                <a16:creationId xmlns:a16="http://schemas.microsoft.com/office/drawing/2014/main" id="{D22CA810-7F8C-3D8D-59E6-41512FFA280C}"/>
              </a:ext>
            </a:extLst>
          </p:cNvPr>
          <p:cNvSpPr>
            <a:spLocks noGrp="1"/>
          </p:cNvSpPr>
          <p:nvPr>
            <p:ph type="body" sz="quarter" idx="13" hasCustomPrompt="1"/>
          </p:nvPr>
        </p:nvSpPr>
        <p:spPr>
          <a:xfrm>
            <a:off x="10641504" y="1567524"/>
            <a:ext cx="1215246" cy="1224000"/>
          </a:xfrm>
          <a:solidFill>
            <a:srgbClr val="C8C8C8"/>
          </a:solidFill>
        </p:spPr>
        <p:txBody>
          <a:bodyPr lIns="144000" tIns="144000" rIns="144000" bIns="144000" anchor="b"/>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a:t>[Insert Identifier]</a:t>
            </a:r>
          </a:p>
        </p:txBody>
      </p:sp>
    </p:spTree>
    <p:extLst>
      <p:ext uri="{BB962C8B-B14F-4D97-AF65-F5344CB8AC3E}">
        <p14:creationId xmlns:p14="http://schemas.microsoft.com/office/powerpoint/2010/main" val="2063822104"/>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_with image4_style1">
    <p:spTree>
      <p:nvGrpSpPr>
        <p:cNvPr id="1" name=""/>
        <p:cNvGrpSpPr/>
        <p:nvPr/>
      </p:nvGrpSpPr>
      <p:grpSpPr>
        <a:xfrm>
          <a:off x="0" y="0"/>
          <a:ext cx="0" cy="0"/>
          <a:chOff x="0" y="0"/>
          <a:chExt cx="0" cy="0"/>
        </a:xfrm>
      </p:grpSpPr>
      <p:pic>
        <p:nvPicPr>
          <p:cNvPr id="3" name="Picture 2" descr="A building with many windows&#10;&#10;Description automatically generated">
            <a:extLst>
              <a:ext uri="{FF2B5EF4-FFF2-40B4-BE49-F238E27FC236}">
                <a16:creationId xmlns:a16="http://schemas.microsoft.com/office/drawing/2014/main" id="{4ACB552C-63F8-E9C0-06FA-7DB1F7430E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600" y="341999"/>
            <a:ext cx="9175088"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20000"/>
          </a:xfrm>
        </p:spPr>
        <p:txBody>
          <a:bodyPr anchor="ctr" anchorCtr="0"/>
          <a:lstStyle>
            <a:lvl1pPr algn="ctr">
              <a:defRPr>
                <a:solidFill>
                  <a:srgbClr val="C00000"/>
                </a:solidFill>
              </a:defRPr>
            </a:lvl1pPr>
          </a:lstStyle>
          <a:p>
            <a:r>
              <a:rPr lang="en-AU"/>
              <a:t>Click here to insert Image</a:t>
            </a:r>
          </a:p>
        </p:txBody>
      </p:sp>
      <p:sp>
        <p:nvSpPr>
          <p:cNvPr id="5" name="Rectangle 4">
            <a:extLst>
              <a:ext uri="{FF2B5EF4-FFF2-40B4-BE49-F238E27FC236}">
                <a16:creationId xmlns:a16="http://schemas.microsoft.com/office/drawing/2014/main" id="{B961782D-5772-54A1-DB84-FE91617DDF62}"/>
              </a:ext>
            </a:extLst>
          </p:cNvPr>
          <p:cNvSpPr/>
          <p:nvPr userDrawn="1"/>
        </p:nvSpPr>
        <p:spPr>
          <a:xfrm>
            <a:off x="8189904" y="342000"/>
            <a:ext cx="3666846" cy="61185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7" name="Picture Placeholder 10" descr="Logo&#10;&#10;Description automatically generated">
            <a:extLst>
              <a:ext uri="{FF2B5EF4-FFF2-40B4-BE49-F238E27FC236}">
                <a16:creationId xmlns:a16="http://schemas.microsoft.com/office/drawing/2014/main" id="{337175A6-6452-322F-7BD0-EAA975A8656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9" name="Text Placeholder 11">
            <a:extLst>
              <a:ext uri="{FF2B5EF4-FFF2-40B4-BE49-F238E27FC236}">
                <a16:creationId xmlns:a16="http://schemas.microsoft.com/office/drawing/2014/main" id="{19FE526D-CA42-9B67-5F7E-8E810C8A8C49}"/>
              </a:ext>
            </a:extLst>
          </p:cNvPr>
          <p:cNvSpPr>
            <a:spLocks noGrp="1"/>
          </p:cNvSpPr>
          <p:nvPr>
            <p:ph type="body" sz="quarter" idx="13" hasCustomPrompt="1"/>
          </p:nvPr>
        </p:nvSpPr>
        <p:spPr>
          <a:xfrm>
            <a:off x="10641504" y="1567524"/>
            <a:ext cx="1215246" cy="1224000"/>
          </a:xfrm>
          <a:solidFill>
            <a:srgbClr val="C8C8C8"/>
          </a:solidFill>
        </p:spPr>
        <p:txBody>
          <a:bodyPr lIns="144000" tIns="144000" rIns="144000" bIns="144000" anchor="b"/>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363213618"/>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267260" y="6437192"/>
            <a:ext cx="1579139" cy="216000"/>
          </a:xfrm>
          <a:prstGeom prst="rect">
            <a:avLst/>
          </a:prstGeom>
        </p:spPr>
        <p:txBody>
          <a:bodyPr vert="horz" lIns="0" tIns="0" rIns="0" bIns="0" rtlCol="0" anchor="ctr"/>
          <a:lstStyle>
            <a:lvl1pPr algn="r">
              <a:lnSpc>
                <a:spcPts val="1200"/>
              </a:lnSpc>
              <a:defRPr lang="en-AU" sz="1000" b="1" smtClean="0">
                <a:solidFill>
                  <a:schemeClr val="bg2"/>
                </a:solidFill>
                <a:latin typeface="+mn-lt"/>
                <a:cs typeface="Arial" pitchFamily="34" charset="0"/>
              </a:defRPr>
            </a:lvl1pPr>
          </a:lstStyle>
          <a:p>
            <a:r>
              <a:rPr lang="en-AU"/>
              <a:t>Page [</a:t>
            </a:r>
            <a:fld id="{29D5CE74-914C-4689-99FC-1AEF49CE2B47}" type="slidenum">
              <a:rPr smtClean="0"/>
              <a:pPr/>
              <a:t>‹#›</a:t>
            </a:fld>
            <a:r>
              <a:t>]</a:t>
            </a:r>
            <a:endParaRPr lang="en-AU"/>
          </a:p>
        </p:txBody>
      </p:sp>
      <p:sp>
        <p:nvSpPr>
          <p:cNvPr id="4" name="Footer Placeholder 3">
            <a:extLst>
              <a:ext uri="{FF2B5EF4-FFF2-40B4-BE49-F238E27FC236}">
                <a16:creationId xmlns:a16="http://schemas.microsoft.com/office/drawing/2014/main" id="{D379F384-E22A-4C04-2D3F-76823C04012A}"/>
              </a:ext>
            </a:extLst>
          </p:cNvPr>
          <p:cNvSpPr>
            <a:spLocks noGrp="1"/>
          </p:cNvSpPr>
          <p:nvPr>
            <p:ph type="ftr" sz="quarter" idx="3"/>
          </p:nvPr>
        </p:nvSpPr>
        <p:spPr>
          <a:xfrm>
            <a:off x="345600" y="6437192"/>
            <a:ext cx="4114800" cy="216000"/>
          </a:xfrm>
          <a:prstGeom prst="rect">
            <a:avLst/>
          </a:prstGeom>
        </p:spPr>
        <p:txBody>
          <a:bodyPr vert="horz" lIns="0" tIns="0" rIns="0" bIns="0" rtlCol="0" anchor="ctr"/>
          <a:lstStyle>
            <a:lvl1pPr algn="l">
              <a:lnSpc>
                <a:spcPts val="1200"/>
              </a:lnSpc>
              <a:defRPr sz="1000" b="1">
                <a:solidFill>
                  <a:schemeClr val="bg2"/>
                </a:solidFill>
              </a:defRPr>
            </a:lvl1pPr>
          </a:lstStyle>
          <a:p>
            <a:r>
              <a:rPr lang="en-AU"/>
              <a:t>[Insert Identifier] | [Insert Report Title]</a:t>
            </a:r>
          </a:p>
        </p:txBody>
      </p:sp>
      <p:sp>
        <p:nvSpPr>
          <p:cNvPr id="3" name="Text Placeholder 2"/>
          <p:cNvSpPr>
            <a:spLocks noGrp="1"/>
          </p:cNvSpPr>
          <p:nvPr>
            <p:ph type="body" idx="1"/>
          </p:nvPr>
        </p:nvSpPr>
        <p:spPr>
          <a:xfrm>
            <a:off x="345600" y="1870255"/>
            <a:ext cx="11501912" cy="4273200"/>
          </a:xfrm>
          <a:prstGeom prst="rect">
            <a:avLst/>
          </a:prstGeom>
        </p:spPr>
        <p:txBody>
          <a:bodyPr vert="horz" lIns="0" tIns="0" rIns="0" bIns="0" rtlCol="0">
            <a:noAutofit/>
          </a:bodyPr>
          <a:lstStyle/>
          <a:p>
            <a:pPr lvl="0"/>
            <a:r>
              <a:rPr lang="en-AU" noProof="0"/>
              <a:t>Use the increase/decrease list level buttons to change styles</a:t>
            </a:r>
          </a:p>
          <a:p>
            <a:pPr lvl="1"/>
            <a:r>
              <a:rPr lang="en-AU" noProof="0"/>
              <a:t>Second level</a:t>
            </a:r>
          </a:p>
          <a:p>
            <a:pPr lvl="2"/>
            <a:r>
              <a:rPr lang="en-AU" noProof="0"/>
              <a:t>Third level</a:t>
            </a:r>
          </a:p>
          <a:p>
            <a:pPr lvl="3"/>
            <a:r>
              <a:rPr lang="en-AU" noProof="0"/>
              <a:t>Fourth level</a:t>
            </a:r>
          </a:p>
          <a:p>
            <a:pPr lvl="4"/>
            <a:r>
              <a:rPr lang="en-AU" noProof="0"/>
              <a:t>Fifth level</a:t>
            </a:r>
          </a:p>
          <a:p>
            <a:pPr lvl="5"/>
            <a:r>
              <a:rPr lang="en-AU" noProof="0"/>
              <a:t>Sixth level</a:t>
            </a:r>
          </a:p>
          <a:p>
            <a:pPr lvl="6"/>
            <a:r>
              <a:rPr lang="en-AU" noProof="0"/>
              <a:t>Seventh level</a:t>
            </a:r>
          </a:p>
          <a:p>
            <a:pPr lvl="7"/>
            <a:r>
              <a:rPr lang="en-AU" noProof="0"/>
              <a:t>Eighth level</a:t>
            </a:r>
          </a:p>
          <a:p>
            <a:pPr lvl="8"/>
            <a:r>
              <a:rPr lang="en-AU" noProof="0"/>
              <a:t>Ninth level</a:t>
            </a:r>
          </a:p>
        </p:txBody>
      </p:sp>
      <p:pic>
        <p:nvPicPr>
          <p:cNvPr id="8" name="Picture Placeholder 10" descr="Logo&#10;&#10;Description automatically generated">
            <a:extLst>
              <a:ext uri="{FF2B5EF4-FFF2-40B4-BE49-F238E27FC236}">
                <a16:creationId xmlns:a16="http://schemas.microsoft.com/office/drawing/2014/main" id="{186FA8D1-9047-12AF-8731-019C3A7101D9}"/>
              </a:ext>
            </a:extLst>
          </p:cNvPr>
          <p:cNvPicPr>
            <a:picLocks noChangeAspect="1"/>
          </p:cNvPicPr>
          <p:nvPr userDrawn="1"/>
        </p:nvPicPr>
        <p:blipFill rotWithShape="1">
          <a:blip r:embed="rId45" cstate="print">
            <a:extLst>
              <a:ext uri="{28A0092B-C50C-407E-A947-70E740481C1C}">
                <a14:useLocalDpi xmlns:a14="http://schemas.microsoft.com/office/drawing/2010/main" val="0"/>
              </a:ext>
            </a:extLst>
          </a:blip>
          <a:srcRect l="65" r="65"/>
          <a:stretch/>
        </p:blipFill>
        <p:spPr>
          <a:xfrm>
            <a:off x="10635412" y="342000"/>
            <a:ext cx="1222350" cy="1223793"/>
          </a:xfrm>
          <a:prstGeom prst="rect">
            <a:avLst/>
          </a:prstGeom>
        </p:spPr>
      </p:pic>
      <p:sp>
        <p:nvSpPr>
          <p:cNvPr id="2" name="Title Placeholder 1"/>
          <p:cNvSpPr>
            <a:spLocks noGrp="1"/>
          </p:cNvSpPr>
          <p:nvPr>
            <p:ph type="title"/>
          </p:nvPr>
        </p:nvSpPr>
        <p:spPr>
          <a:xfrm>
            <a:off x="345600" y="342000"/>
            <a:ext cx="9695205" cy="531544"/>
          </a:xfrm>
          <a:prstGeom prst="rect">
            <a:avLst/>
          </a:prstGeom>
        </p:spPr>
        <p:txBody>
          <a:bodyPr vert="horz" lIns="0" tIns="0" rIns="0" bIns="0" rtlCol="0" anchor="t">
            <a:noAutofit/>
          </a:bodyPr>
          <a:lstStyle/>
          <a:p>
            <a:r>
              <a:rPr lang="en-US" noProof="0"/>
              <a:t>Click to edit Master title style</a:t>
            </a:r>
            <a:endParaRPr lang="en-AU" noProof="0"/>
          </a:p>
        </p:txBody>
      </p:sp>
    </p:spTree>
    <p:extLst>
      <p:ext uri="{BB962C8B-B14F-4D97-AF65-F5344CB8AC3E}">
        <p14:creationId xmlns:p14="http://schemas.microsoft.com/office/powerpoint/2010/main" val="2063454087"/>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5" r:id="rId3"/>
    <p:sldLayoutId id="2147483724" r:id="rId4"/>
    <p:sldLayoutId id="2147483726" r:id="rId5"/>
    <p:sldLayoutId id="2147483727" r:id="rId6"/>
    <p:sldLayoutId id="2147483728" r:id="rId7"/>
    <p:sldLayoutId id="2147483729" r:id="rId8"/>
    <p:sldLayoutId id="2147483730" r:id="rId9"/>
    <p:sldLayoutId id="2147483731" r:id="rId10"/>
    <p:sldLayoutId id="2147483682" r:id="rId11"/>
    <p:sldLayoutId id="2147483732" r:id="rId12"/>
    <p:sldLayoutId id="2147483733" r:id="rId13"/>
    <p:sldLayoutId id="2147483718" r:id="rId14"/>
    <p:sldLayoutId id="2147483719" r:id="rId15"/>
    <p:sldLayoutId id="2147483721" r:id="rId16"/>
    <p:sldLayoutId id="2147483673" r:id="rId17"/>
    <p:sldLayoutId id="2147483659" r:id="rId18"/>
    <p:sldLayoutId id="2147483720" r:id="rId19"/>
    <p:sldLayoutId id="2147483664" r:id="rId20"/>
    <p:sldLayoutId id="2147483710" r:id="rId21"/>
    <p:sldLayoutId id="2147483711" r:id="rId22"/>
    <p:sldLayoutId id="2147483734" r:id="rId23"/>
    <p:sldLayoutId id="2147483655" r:id="rId24"/>
    <p:sldLayoutId id="2147483743" r:id="rId25"/>
    <p:sldLayoutId id="2147483775" r:id="rId26"/>
    <p:sldLayoutId id="2147483747" r:id="rId27"/>
    <p:sldLayoutId id="2147483748" r:id="rId28"/>
    <p:sldLayoutId id="2147483778" r:id="rId29"/>
    <p:sldLayoutId id="2147483752" r:id="rId30"/>
    <p:sldLayoutId id="2147483753" r:id="rId31"/>
    <p:sldLayoutId id="2147483782" r:id="rId32"/>
    <p:sldLayoutId id="2147483757" r:id="rId33"/>
    <p:sldLayoutId id="2147483763" r:id="rId34"/>
    <p:sldLayoutId id="2147483765" r:id="rId35"/>
    <p:sldLayoutId id="2147483767" r:id="rId36"/>
    <p:sldLayoutId id="2147483742" r:id="rId37"/>
    <p:sldLayoutId id="2147483736" r:id="rId38"/>
    <p:sldLayoutId id="2147483740" r:id="rId39"/>
    <p:sldLayoutId id="2147483758" r:id="rId40"/>
    <p:sldLayoutId id="2147483784" r:id="rId41"/>
    <p:sldLayoutId id="2147483762" r:id="rId42"/>
    <p:sldLayoutId id="2147483654" r:id="rId43"/>
  </p:sldLayoutIdLst>
  <p:hf hdr="0" dt="0"/>
  <p:txStyles>
    <p:titleStyle>
      <a:lvl1pPr algn="l" defTabSz="1218804" rtl="0" eaLnBrk="1" latinLnBrk="0" hangingPunct="1">
        <a:lnSpc>
          <a:spcPts val="4000"/>
        </a:lnSpc>
        <a:spcBef>
          <a:spcPct val="0"/>
        </a:spcBef>
        <a:buNone/>
        <a:defRPr sz="3600" b="1" kern="1200">
          <a:solidFill>
            <a:schemeClr val="bg2"/>
          </a:solidFill>
          <a:latin typeface="+mj-lt"/>
          <a:ea typeface="+mj-ea"/>
          <a:cs typeface="Arial" pitchFamily="34" charset="0"/>
        </a:defRPr>
      </a:lvl1pPr>
    </p:titleStyle>
    <p:bodyStyle>
      <a:lvl1pPr marL="0" indent="0" algn="l" defTabSz="1218804" rtl="0" eaLnBrk="1" latinLnBrk="0" hangingPunct="1">
        <a:lnSpc>
          <a:spcPts val="2400"/>
        </a:lnSpc>
        <a:spcBef>
          <a:spcPts val="0"/>
        </a:spcBef>
        <a:spcAft>
          <a:spcPts val="600"/>
        </a:spcAft>
        <a:buFont typeface="Arial" pitchFamily="34" charset="0"/>
        <a:buNone/>
        <a:defRPr sz="2200" b="1" kern="1200" baseline="0">
          <a:solidFill>
            <a:schemeClr val="bg2"/>
          </a:solidFill>
          <a:latin typeface="+mn-lt"/>
          <a:ea typeface="+mn-ea"/>
          <a:cs typeface="Arial" pitchFamily="34" charset="0"/>
        </a:defRPr>
      </a:lvl1pPr>
      <a:lvl2pPr marL="0" indent="0" algn="l" defTabSz="1218804" rtl="0" eaLnBrk="1" latinLnBrk="0" hangingPunct="1">
        <a:lnSpc>
          <a:spcPts val="2400"/>
        </a:lnSpc>
        <a:spcBef>
          <a:spcPts val="0"/>
        </a:spcBef>
        <a:spcAft>
          <a:spcPts val="600"/>
        </a:spcAft>
        <a:buClr>
          <a:schemeClr val="accent1"/>
        </a:buClr>
        <a:buSzPct val="100000"/>
        <a:buFontTx/>
        <a:buNone/>
        <a:defRPr sz="2200" kern="1200">
          <a:solidFill>
            <a:schemeClr val="bg2"/>
          </a:solidFill>
          <a:latin typeface="+mn-lt"/>
          <a:ea typeface="+mn-ea"/>
          <a:cs typeface="Arial" pitchFamily="34" charset="0"/>
        </a:defRPr>
      </a:lvl2pPr>
      <a:lvl3pPr marL="0" indent="-239922" algn="l" defTabSz="1218804" rtl="0" eaLnBrk="1" latinLnBrk="0" hangingPunct="1">
        <a:lnSpc>
          <a:spcPts val="2600"/>
        </a:lnSpc>
        <a:spcBef>
          <a:spcPts val="0"/>
        </a:spcBef>
        <a:spcAft>
          <a:spcPts val="600"/>
        </a:spcAft>
        <a:buClr>
          <a:srgbClr val="2C421D"/>
        </a:buClr>
        <a:buSzPct val="100000"/>
        <a:buFont typeface="Arial" panose="020B0604020202020204" pitchFamily="34" charset="0"/>
        <a:buChar char="•"/>
        <a:defRPr sz="2400" kern="1200">
          <a:solidFill>
            <a:schemeClr val="bg2"/>
          </a:solidFill>
          <a:latin typeface="+mn-lt"/>
          <a:ea typeface="+mn-ea"/>
          <a:cs typeface="Arial" pitchFamily="34" charset="0"/>
        </a:defRPr>
      </a:lvl3pPr>
      <a:lvl4pPr marL="478800" indent="-239922" algn="l" defTabSz="1218804" rtl="0" eaLnBrk="1" latinLnBrk="0" hangingPunct="1">
        <a:lnSpc>
          <a:spcPts val="2400"/>
        </a:lnSpc>
        <a:spcBef>
          <a:spcPts val="0"/>
        </a:spcBef>
        <a:spcAft>
          <a:spcPts val="600"/>
        </a:spcAft>
        <a:buClr>
          <a:schemeClr val="accent1"/>
        </a:buClr>
        <a:buSzPct val="100000"/>
        <a:buFont typeface="Arial" panose="020B0604020202020204" pitchFamily="34" charset="0"/>
        <a:buChar char="‒"/>
        <a:defRPr sz="2200" kern="1200">
          <a:solidFill>
            <a:schemeClr val="bg2"/>
          </a:solidFill>
          <a:latin typeface="+mn-lt"/>
          <a:ea typeface="+mn-ea"/>
          <a:cs typeface="Arial" pitchFamily="34" charset="0"/>
        </a:defRPr>
      </a:lvl4pPr>
      <a:lvl5pPr marL="720000" indent="-239922" algn="l" defTabSz="1218804" rtl="0" eaLnBrk="1" latinLnBrk="0" hangingPunct="1">
        <a:lnSpc>
          <a:spcPts val="2400"/>
        </a:lnSpc>
        <a:spcBef>
          <a:spcPts val="0"/>
        </a:spcBef>
        <a:spcAft>
          <a:spcPts val="600"/>
        </a:spcAft>
        <a:buClr>
          <a:schemeClr val="accent1"/>
        </a:buClr>
        <a:buSzPct val="100000"/>
        <a:buFont typeface="Arial" panose="020B0604020202020204" pitchFamily="34" charset="0"/>
        <a:buChar char="‒"/>
        <a:defRPr sz="2200" kern="1200" baseline="0">
          <a:solidFill>
            <a:schemeClr val="bg2"/>
          </a:solidFill>
          <a:latin typeface="+mn-lt"/>
          <a:ea typeface="+mn-ea"/>
          <a:cs typeface="Arial" pitchFamily="34" charset="0"/>
        </a:defRPr>
      </a:lvl5pPr>
      <a:lvl6pPr marL="961200" indent="-239922" algn="l" defTabSz="1218804" rtl="0" eaLnBrk="1" latinLnBrk="0" hangingPunct="1">
        <a:lnSpc>
          <a:spcPts val="2400"/>
        </a:lnSpc>
        <a:spcBef>
          <a:spcPts val="0"/>
        </a:spcBef>
        <a:spcAft>
          <a:spcPts val="600"/>
        </a:spcAft>
        <a:buClr>
          <a:schemeClr val="accent1"/>
        </a:buClr>
        <a:buSzPct val="100000"/>
        <a:buFont typeface="Arial" panose="020B0604020202020204" pitchFamily="34" charset="0"/>
        <a:buChar char="‒"/>
        <a:defRPr sz="2200" kern="1200">
          <a:solidFill>
            <a:schemeClr val="bg2"/>
          </a:solidFill>
          <a:latin typeface="+mn-lt"/>
          <a:ea typeface="+mn-ea"/>
          <a:cs typeface="Arial" pitchFamily="34" charset="0"/>
        </a:defRPr>
      </a:lvl6pPr>
      <a:lvl7pPr marL="1198800" indent="-239922" algn="l" defTabSz="1218804" rtl="0" eaLnBrk="1" latinLnBrk="0" hangingPunct="1">
        <a:lnSpc>
          <a:spcPts val="2400"/>
        </a:lnSpc>
        <a:spcBef>
          <a:spcPts val="0"/>
        </a:spcBef>
        <a:spcAft>
          <a:spcPts val="600"/>
        </a:spcAft>
        <a:buClr>
          <a:schemeClr val="accent1"/>
        </a:buClr>
        <a:buSzPct val="100000"/>
        <a:buFont typeface="Arial" panose="020B0604020202020204" pitchFamily="34" charset="0"/>
        <a:buChar char="‒"/>
        <a:defRPr sz="2200" kern="1200">
          <a:solidFill>
            <a:schemeClr val="bg2"/>
          </a:solidFill>
          <a:latin typeface="+mn-lt"/>
          <a:ea typeface="+mn-ea"/>
          <a:cs typeface="Arial" pitchFamily="34" charset="0"/>
        </a:defRPr>
      </a:lvl7pPr>
      <a:lvl8pPr marL="1440000" indent="-239922" algn="l" defTabSz="1218804" rtl="0" eaLnBrk="1" latinLnBrk="0" hangingPunct="1">
        <a:lnSpc>
          <a:spcPts val="2400"/>
        </a:lnSpc>
        <a:spcBef>
          <a:spcPts val="0"/>
        </a:spcBef>
        <a:spcAft>
          <a:spcPts val="600"/>
        </a:spcAft>
        <a:buClr>
          <a:schemeClr val="accent1"/>
        </a:buClr>
        <a:buSzPct val="100000"/>
        <a:buFont typeface="Arial" panose="020B0604020202020204" pitchFamily="34" charset="0"/>
        <a:buChar char="‒"/>
        <a:defRPr sz="2200" kern="1200">
          <a:solidFill>
            <a:schemeClr val="bg2"/>
          </a:solidFill>
          <a:latin typeface="+mn-lt"/>
          <a:ea typeface="+mn-ea"/>
          <a:cs typeface="Arial" pitchFamily="34" charset="0"/>
        </a:defRPr>
      </a:lvl8pPr>
      <a:lvl9pPr marL="1681200" indent="-239922" algn="l" defTabSz="1218804" rtl="0" eaLnBrk="1" latinLnBrk="0" hangingPunct="1">
        <a:lnSpc>
          <a:spcPts val="2400"/>
        </a:lnSpc>
        <a:spcBef>
          <a:spcPts val="0"/>
        </a:spcBef>
        <a:spcAft>
          <a:spcPts val="600"/>
        </a:spcAft>
        <a:buClr>
          <a:schemeClr val="accent1"/>
        </a:buClr>
        <a:buSzPct val="100000"/>
        <a:buFont typeface="Arial" panose="020B0604020202020204" pitchFamily="34" charset="0"/>
        <a:buChar char="‒"/>
        <a:defRPr sz="2200" kern="1200">
          <a:solidFill>
            <a:schemeClr val="bg2"/>
          </a:solidFill>
          <a:latin typeface="+mn-lt"/>
          <a:ea typeface="+mn-ea"/>
          <a:cs typeface="Arial" pitchFamily="34" charset="0"/>
        </a:defRPr>
      </a:lvl9pPr>
    </p:bodyStyle>
    <p:otherStyle>
      <a:defPPr>
        <a:defRPr lang="en-US"/>
      </a:defPPr>
      <a:lvl1pPr marL="0" algn="l" defTabSz="1218804" rtl="0" eaLnBrk="1" latinLnBrk="0" hangingPunct="1">
        <a:defRPr sz="1200" kern="1200">
          <a:solidFill>
            <a:schemeClr val="tx1"/>
          </a:solidFill>
          <a:latin typeface="+mn-lt"/>
          <a:ea typeface="+mn-ea"/>
          <a:cs typeface="+mn-cs"/>
        </a:defRPr>
      </a:lvl1pPr>
      <a:lvl2pPr marL="609402" algn="l" defTabSz="1218804" rtl="0" eaLnBrk="1" latinLnBrk="0" hangingPunct="1">
        <a:defRPr sz="1200" kern="1200">
          <a:solidFill>
            <a:schemeClr val="tx1"/>
          </a:solidFill>
          <a:latin typeface="+mn-lt"/>
          <a:ea typeface="+mn-ea"/>
          <a:cs typeface="+mn-cs"/>
        </a:defRPr>
      </a:lvl2pPr>
      <a:lvl3pPr marL="1218804" algn="l" defTabSz="1218804" rtl="0" eaLnBrk="1" latinLnBrk="0" hangingPunct="1">
        <a:defRPr sz="1200" kern="1200">
          <a:solidFill>
            <a:schemeClr val="tx1"/>
          </a:solidFill>
          <a:latin typeface="+mn-lt"/>
          <a:ea typeface="+mn-ea"/>
          <a:cs typeface="+mn-cs"/>
        </a:defRPr>
      </a:lvl3pPr>
      <a:lvl4pPr marL="1828206" algn="l" defTabSz="1218804" rtl="0" eaLnBrk="1" latinLnBrk="0" hangingPunct="1">
        <a:defRPr sz="1200" kern="1200">
          <a:solidFill>
            <a:schemeClr val="tx1"/>
          </a:solidFill>
          <a:latin typeface="+mn-lt"/>
          <a:ea typeface="+mn-ea"/>
          <a:cs typeface="+mn-cs"/>
        </a:defRPr>
      </a:lvl4pPr>
      <a:lvl5pPr marL="2437608" algn="l" defTabSz="1218804" rtl="0" eaLnBrk="1" latinLnBrk="0" hangingPunct="1">
        <a:defRPr sz="1200" kern="1200">
          <a:solidFill>
            <a:schemeClr val="tx1"/>
          </a:solidFill>
          <a:latin typeface="+mn-lt"/>
          <a:ea typeface="+mn-ea"/>
          <a:cs typeface="+mn-cs"/>
        </a:defRPr>
      </a:lvl5pPr>
      <a:lvl6pPr marL="3047009" algn="l" defTabSz="1218804" rtl="0" eaLnBrk="1" latinLnBrk="0" hangingPunct="1">
        <a:defRPr sz="1200" kern="1200">
          <a:solidFill>
            <a:schemeClr val="tx1"/>
          </a:solidFill>
          <a:latin typeface="+mn-lt"/>
          <a:ea typeface="+mn-ea"/>
          <a:cs typeface="+mn-cs"/>
        </a:defRPr>
      </a:lvl6pPr>
      <a:lvl7pPr marL="3656411" algn="l" defTabSz="1218804" rtl="0" eaLnBrk="1" latinLnBrk="0" hangingPunct="1">
        <a:defRPr sz="1200" kern="1200">
          <a:solidFill>
            <a:schemeClr val="tx1"/>
          </a:solidFill>
          <a:latin typeface="+mn-lt"/>
          <a:ea typeface="+mn-ea"/>
          <a:cs typeface="+mn-cs"/>
        </a:defRPr>
      </a:lvl7pPr>
      <a:lvl8pPr marL="4265813" algn="l" defTabSz="1218804" rtl="0" eaLnBrk="1" latinLnBrk="0" hangingPunct="1">
        <a:defRPr sz="1200" kern="1200">
          <a:solidFill>
            <a:schemeClr val="tx1"/>
          </a:solidFill>
          <a:latin typeface="+mn-lt"/>
          <a:ea typeface="+mn-ea"/>
          <a:cs typeface="+mn-cs"/>
        </a:defRPr>
      </a:lvl8pPr>
      <a:lvl9pPr marL="4875215" algn="l" defTabSz="1218804"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2" userDrawn="1">
          <p15:clr>
            <a:srgbClr val="F26B43"/>
          </p15:clr>
        </p15:guide>
        <p15:guide id="2" pos="211"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microsoft.com/office/2018/10/relationships/comments" Target="../comments/modernComment_1CD_F991E0B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323BC-89C9-7CBD-ADB8-91D3E2750AC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ABC4951-ED65-6288-E889-E51FCAE7D598}"/>
              </a:ext>
            </a:extLst>
          </p:cNvPr>
          <p:cNvSpPr>
            <a:spLocks noGrp="1"/>
          </p:cNvSpPr>
          <p:nvPr>
            <p:ph type="title"/>
          </p:nvPr>
        </p:nvSpPr>
        <p:spPr>
          <a:xfrm>
            <a:off x="345600" y="1916832"/>
            <a:ext cx="11223008" cy="2726013"/>
          </a:xfrm>
        </p:spPr>
        <p:txBody>
          <a:bodyPr/>
          <a:lstStyle/>
          <a:p>
            <a:r>
              <a:rPr lang="en-AU"/>
              <a:t>DASH-</a:t>
            </a:r>
            <a:r>
              <a:rPr lang="en-AU" err="1"/>
              <a:t>ing</a:t>
            </a:r>
            <a:r>
              <a:rPr lang="en-AU"/>
              <a:t> into programmatic assessment at the Melbourne Dental School</a:t>
            </a:r>
          </a:p>
        </p:txBody>
      </p:sp>
      <p:sp>
        <p:nvSpPr>
          <p:cNvPr id="3" name="Text Placeholder 2">
            <a:extLst>
              <a:ext uri="{FF2B5EF4-FFF2-40B4-BE49-F238E27FC236}">
                <a16:creationId xmlns:a16="http://schemas.microsoft.com/office/drawing/2014/main" id="{3036021E-4AED-D4CC-6719-87C561DD6786}"/>
              </a:ext>
            </a:extLst>
          </p:cNvPr>
          <p:cNvSpPr>
            <a:spLocks noGrp="1"/>
          </p:cNvSpPr>
          <p:nvPr>
            <p:ph type="body" sz="quarter" idx="4294967295"/>
          </p:nvPr>
        </p:nvSpPr>
        <p:spPr>
          <a:xfrm>
            <a:off x="8966079" y="6437192"/>
            <a:ext cx="2880320" cy="216000"/>
          </a:xfrm>
        </p:spPr>
        <p:txBody>
          <a:bodyPr/>
          <a:lstStyle/>
          <a:p>
            <a:r>
              <a:rPr lang="en-AU"/>
              <a:t>CRICOS</a:t>
            </a:r>
          </a:p>
        </p:txBody>
      </p:sp>
      <p:sp>
        <p:nvSpPr>
          <p:cNvPr id="5" name="TextBox 4">
            <a:extLst>
              <a:ext uri="{FF2B5EF4-FFF2-40B4-BE49-F238E27FC236}">
                <a16:creationId xmlns:a16="http://schemas.microsoft.com/office/drawing/2014/main" id="{DF906AF2-14FE-14FE-8010-C8C280FFBDB7}"/>
              </a:ext>
            </a:extLst>
          </p:cNvPr>
          <p:cNvSpPr txBox="1"/>
          <p:nvPr/>
        </p:nvSpPr>
        <p:spPr>
          <a:xfrm>
            <a:off x="352842" y="4077072"/>
            <a:ext cx="10135646" cy="461537"/>
          </a:xfrm>
          <a:prstGeom prst="rect">
            <a:avLst/>
          </a:prstGeom>
          <a:noFill/>
        </p:spPr>
        <p:txBody>
          <a:bodyPr wrap="square" rtlCol="0">
            <a:spAutoFit/>
          </a:bodyPr>
          <a:lstStyle/>
          <a:p>
            <a:r>
              <a:rPr lang="en-AU">
                <a:solidFill>
                  <a:schemeClr val="bg1"/>
                </a:solidFill>
              </a:rPr>
              <a:t>Clare McNally, Suhrid Gupta, Kunal Patel, Katherine Reid</a:t>
            </a:r>
          </a:p>
        </p:txBody>
      </p:sp>
    </p:spTree>
    <p:extLst>
      <p:ext uri="{BB962C8B-B14F-4D97-AF65-F5344CB8AC3E}">
        <p14:creationId xmlns:p14="http://schemas.microsoft.com/office/powerpoint/2010/main" val="144345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62AFDDA-8F95-36B0-4DCE-13D2B691687A}"/>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7287" r="7287"/>
          <a:stretch>
            <a:fillRect/>
          </a:stretch>
        </p:blipFill>
        <p:spPr>
          <a:xfrm>
            <a:off x="330984" y="342000"/>
            <a:ext cx="7844400" cy="6120000"/>
          </a:xfrm>
          <a:prstGeom prst="rect">
            <a:avLst/>
          </a:prstGeom>
        </p:spPr>
      </p:pic>
      <p:sp>
        <p:nvSpPr>
          <p:cNvPr id="4" name="Text Placeholder 3">
            <a:extLst>
              <a:ext uri="{FF2B5EF4-FFF2-40B4-BE49-F238E27FC236}">
                <a16:creationId xmlns:a16="http://schemas.microsoft.com/office/drawing/2014/main" id="{88B1DFC7-E087-7848-7264-6DF441F0EB89}"/>
              </a:ext>
            </a:extLst>
          </p:cNvPr>
          <p:cNvSpPr>
            <a:spLocks noGrp="1"/>
          </p:cNvSpPr>
          <p:nvPr>
            <p:ph type="body" sz="quarter" idx="10"/>
          </p:nvPr>
        </p:nvSpPr>
        <p:spPr>
          <a:xfrm>
            <a:off x="8175384" y="3143250"/>
            <a:ext cx="3537666" cy="2449524"/>
          </a:xfrm>
        </p:spPr>
        <p:txBody>
          <a:bodyPr/>
          <a:lstStyle/>
          <a:p>
            <a:r>
              <a:rPr lang="en-AU" sz="1800" b="0"/>
              <a:t>Thank you for being part of this session and a big thank you to my colleagues for being prepared to work to improve the student experience. </a:t>
            </a:r>
          </a:p>
          <a:p>
            <a:endParaRPr lang="en-AU" sz="1800" b="0"/>
          </a:p>
          <a:p>
            <a:r>
              <a:rPr lang="en-AU" sz="1800" b="0"/>
              <a:t>Please reach out, especially if you would like to discuss the process with Kunal &amp; Suhrid</a:t>
            </a:r>
          </a:p>
        </p:txBody>
      </p:sp>
      <p:pic>
        <p:nvPicPr>
          <p:cNvPr id="22" name="Picture 21">
            <a:extLst>
              <a:ext uri="{FF2B5EF4-FFF2-40B4-BE49-F238E27FC236}">
                <a16:creationId xmlns:a16="http://schemas.microsoft.com/office/drawing/2014/main" id="{55F8C308-5661-8758-1895-3B9C8BF30812}"/>
              </a:ext>
            </a:extLst>
          </p:cNvPr>
          <p:cNvPicPr>
            <a:picLocks noChangeAspect="1"/>
          </p:cNvPicPr>
          <p:nvPr/>
        </p:nvPicPr>
        <p:blipFill>
          <a:blip r:embed="rId3"/>
          <a:stretch>
            <a:fillRect/>
          </a:stretch>
        </p:blipFill>
        <p:spPr>
          <a:xfrm>
            <a:off x="8506803" y="561190"/>
            <a:ext cx="2055349" cy="2449524"/>
          </a:xfrm>
          <a:prstGeom prst="rect">
            <a:avLst/>
          </a:prstGeom>
        </p:spPr>
      </p:pic>
    </p:spTree>
    <p:extLst>
      <p:ext uri="{BB962C8B-B14F-4D97-AF65-F5344CB8AC3E}">
        <p14:creationId xmlns:p14="http://schemas.microsoft.com/office/powerpoint/2010/main" val="698886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1F88D-A35F-CA91-987E-F7BD270976D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59919DD-4487-22BD-B54E-8BF8DF806B41}"/>
              </a:ext>
            </a:extLst>
          </p:cNvPr>
          <p:cNvSpPr>
            <a:spLocks noGrp="1"/>
          </p:cNvSpPr>
          <p:nvPr>
            <p:ph type="title" idx="4294967295"/>
          </p:nvPr>
        </p:nvSpPr>
        <p:spPr>
          <a:xfrm>
            <a:off x="345600" y="-1026495"/>
            <a:ext cx="9695205" cy="585065"/>
          </a:xfrm>
        </p:spPr>
        <p:txBody>
          <a:bodyPr vert="horz" lIns="0" tIns="0" rIns="0" bIns="0" rtlCol="0" anchor="b">
            <a:noAutofit/>
          </a:bodyPr>
          <a:lstStyle/>
          <a:p>
            <a:r>
              <a:rPr lang="en-AU"/>
              <a:t>Acknowledgement of Country</a:t>
            </a:r>
          </a:p>
        </p:txBody>
      </p:sp>
      <p:pic>
        <p:nvPicPr>
          <p:cNvPr id="3" name="Picture Placeholder 10" descr="The University of Melbourne logo">
            <a:extLst>
              <a:ext uri="{FF2B5EF4-FFF2-40B4-BE49-F238E27FC236}">
                <a16:creationId xmlns:a16="http://schemas.microsoft.com/office/drawing/2014/main" id="{C9135964-020B-7F95-F140-830CFFE3E74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5" r="65"/>
          <a:stretch/>
        </p:blipFill>
        <p:spPr>
          <a:xfrm>
            <a:off x="10635412" y="342000"/>
            <a:ext cx="1222350" cy="1223793"/>
          </a:xfrm>
          <a:prstGeom prst="rect">
            <a:avLst/>
          </a:prstGeom>
        </p:spPr>
      </p:pic>
      <p:sp>
        <p:nvSpPr>
          <p:cNvPr id="2" name="TextBox 3">
            <a:extLst>
              <a:ext uri="{FF2B5EF4-FFF2-40B4-BE49-F238E27FC236}">
                <a16:creationId xmlns:a16="http://schemas.microsoft.com/office/drawing/2014/main" id="{84EF254E-D4B1-69F2-3F6E-D5790AE2C6B1}"/>
              </a:ext>
            </a:extLst>
          </p:cNvPr>
          <p:cNvSpPr txBox="1"/>
          <p:nvPr/>
        </p:nvSpPr>
        <p:spPr>
          <a:xfrm>
            <a:off x="875420" y="1988840"/>
            <a:ext cx="10441160" cy="707758"/>
          </a:xfrm>
          <a:prstGeom prst="rect">
            <a:avLst/>
          </a:prstGeom>
          <a:solidFill>
            <a:schemeClr val="accent1">
              <a:alpha val="0"/>
            </a:schemeClr>
          </a:solidFill>
        </p:spPr>
        <p:txBody>
          <a:bodyPr wrap="square" rtlCol="0">
            <a:spAutoFit/>
          </a:bodyPr>
          <a:lst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a:lstStyle>
          <a:p>
            <a:pPr algn="l" fontAlgn="base"/>
            <a:endParaRPr lang="en-AU" sz="1600" b="0" i="0">
              <a:solidFill>
                <a:schemeClr val="bg1"/>
              </a:solidFill>
              <a:effectLst/>
              <a:latin typeface="wfont_e6da5f_fdabe17d0a4c4532abc746b45ee50175"/>
            </a:endParaRPr>
          </a:p>
          <a:p>
            <a:endParaRPr lang="en-AU"/>
          </a:p>
        </p:txBody>
      </p:sp>
    </p:spTree>
    <p:extLst>
      <p:ext uri="{BB962C8B-B14F-4D97-AF65-F5344CB8AC3E}">
        <p14:creationId xmlns:p14="http://schemas.microsoft.com/office/powerpoint/2010/main" val="554879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8DC71-2EEF-7AFE-E446-9F9B634A684E}"/>
              </a:ext>
            </a:extLst>
          </p:cNvPr>
          <p:cNvSpPr>
            <a:spLocks noGrp="1"/>
          </p:cNvSpPr>
          <p:nvPr>
            <p:ph type="title"/>
          </p:nvPr>
        </p:nvSpPr>
        <p:spPr/>
        <p:txBody>
          <a:bodyPr/>
          <a:lstStyle/>
          <a:p>
            <a:r>
              <a:rPr lang="en-AU"/>
              <a:t>Background</a:t>
            </a:r>
          </a:p>
        </p:txBody>
      </p:sp>
      <p:sp>
        <p:nvSpPr>
          <p:cNvPr id="3" name="Content Placeholder 2">
            <a:extLst>
              <a:ext uri="{FF2B5EF4-FFF2-40B4-BE49-F238E27FC236}">
                <a16:creationId xmlns:a16="http://schemas.microsoft.com/office/drawing/2014/main" id="{B4C20DDA-13AE-90F0-4879-7D7C3AD9AA07}"/>
              </a:ext>
            </a:extLst>
          </p:cNvPr>
          <p:cNvSpPr>
            <a:spLocks noGrp="1"/>
          </p:cNvSpPr>
          <p:nvPr>
            <p:ph sz="quarter" idx="14"/>
          </p:nvPr>
        </p:nvSpPr>
        <p:spPr/>
        <p:txBody>
          <a:bodyPr/>
          <a:lstStyle/>
          <a:p>
            <a:pPr>
              <a:lnSpc>
                <a:spcPct val="100000"/>
              </a:lnSpc>
            </a:pPr>
            <a:r>
              <a:rPr lang="en-AU" sz="2800" b="0"/>
              <a:t>The Melbourne Dental School (MDS) is implementing a program wide approach to assessment. </a:t>
            </a:r>
          </a:p>
          <a:p>
            <a:pPr>
              <a:lnSpc>
                <a:spcPct val="100000"/>
              </a:lnSpc>
            </a:pPr>
            <a:endParaRPr lang="en-AU" sz="2800" b="0"/>
          </a:p>
          <a:p>
            <a:pPr>
              <a:lnSpc>
                <a:spcPct val="100000"/>
              </a:lnSpc>
            </a:pPr>
            <a:r>
              <a:rPr lang="en-AU" sz="2800" b="0"/>
              <a:t>This long-term program of change was initiated largely due to disparate clinical assessment methods across dental disciplines, thereby increasing the cognitive load for students who had to interpret the different methods, and make their own connections regarding progress in each discipline. </a:t>
            </a:r>
          </a:p>
          <a:p>
            <a:pPr>
              <a:lnSpc>
                <a:spcPct val="100000"/>
              </a:lnSpc>
            </a:pPr>
            <a:endParaRPr lang="en-AU" sz="1600" b="0"/>
          </a:p>
          <a:p>
            <a:pPr>
              <a:lnSpc>
                <a:spcPct val="100000"/>
              </a:lnSpc>
            </a:pPr>
            <a:r>
              <a:rPr lang="en-AU" sz="1800" b="0" i="1"/>
              <a:t>I am presenting on behalf of my team – there is a lot of technical language – so if I can’t answer your question, please reach out and I will connect you directly with my colleagues.</a:t>
            </a:r>
          </a:p>
        </p:txBody>
      </p:sp>
    </p:spTree>
    <p:extLst>
      <p:ext uri="{BB962C8B-B14F-4D97-AF65-F5344CB8AC3E}">
        <p14:creationId xmlns:p14="http://schemas.microsoft.com/office/powerpoint/2010/main" val="3487347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CE7657E-3763-B922-BFF5-CA35E504D625}"/>
              </a:ext>
            </a:extLst>
          </p:cNvPr>
          <p:cNvSpPr>
            <a:spLocks noGrp="1"/>
          </p:cNvSpPr>
          <p:nvPr>
            <p:ph type="sldNum" sz="quarter" idx="15"/>
          </p:nvPr>
        </p:nvSpPr>
        <p:spPr/>
        <p:txBody>
          <a:bodyPr/>
          <a:lstStyle/>
          <a:p>
            <a:r>
              <a:rPr lang="en-AU"/>
              <a:t>Page [</a:t>
            </a:r>
            <a:fld id="{29D5CE74-914C-4689-99FC-1AEF49CE2B47}" type="slidenum">
              <a:rPr smtClean="0"/>
              <a:pPr/>
              <a:t>4</a:t>
            </a:fld>
            <a:r>
              <a:t>]</a:t>
            </a:r>
          </a:p>
        </p:txBody>
      </p:sp>
      <p:sp>
        <p:nvSpPr>
          <p:cNvPr id="5" name="Title 4">
            <a:extLst>
              <a:ext uri="{FF2B5EF4-FFF2-40B4-BE49-F238E27FC236}">
                <a16:creationId xmlns:a16="http://schemas.microsoft.com/office/drawing/2014/main" id="{4CAD0CA1-34A3-CC16-F731-57E5A15389C1}"/>
              </a:ext>
            </a:extLst>
          </p:cNvPr>
          <p:cNvSpPr>
            <a:spLocks noGrp="1"/>
          </p:cNvSpPr>
          <p:nvPr>
            <p:ph type="title"/>
          </p:nvPr>
        </p:nvSpPr>
        <p:spPr/>
        <p:txBody>
          <a:bodyPr/>
          <a:lstStyle/>
          <a:p>
            <a:r>
              <a:rPr lang="en-AU"/>
              <a:t>Identifying the solution?</a:t>
            </a:r>
          </a:p>
        </p:txBody>
      </p:sp>
      <p:pic>
        <p:nvPicPr>
          <p:cNvPr id="7" name="Picture 6">
            <a:extLst>
              <a:ext uri="{FF2B5EF4-FFF2-40B4-BE49-F238E27FC236}">
                <a16:creationId xmlns:a16="http://schemas.microsoft.com/office/drawing/2014/main" id="{DF8E9A34-20EE-645F-2978-F9493A904B6A}"/>
              </a:ext>
            </a:extLst>
          </p:cNvPr>
          <p:cNvPicPr>
            <a:picLocks noChangeAspect="1"/>
          </p:cNvPicPr>
          <p:nvPr/>
        </p:nvPicPr>
        <p:blipFill rotWithShape="1">
          <a:blip r:embed="rId3"/>
          <a:srcRect r="774" b="1279"/>
          <a:stretch/>
        </p:blipFill>
        <p:spPr>
          <a:xfrm>
            <a:off x="1248992" y="1231739"/>
            <a:ext cx="9018268" cy="5050457"/>
          </a:xfrm>
          <a:prstGeom prst="rect">
            <a:avLst/>
          </a:prstGeom>
        </p:spPr>
      </p:pic>
    </p:spTree>
    <p:extLst>
      <p:ext uri="{BB962C8B-B14F-4D97-AF65-F5344CB8AC3E}">
        <p14:creationId xmlns:p14="http://schemas.microsoft.com/office/powerpoint/2010/main" val="3940826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9E40B1D-63C4-EE47-43B7-70289C696A9A}"/>
              </a:ext>
            </a:extLst>
          </p:cNvPr>
          <p:cNvPicPr>
            <a:picLocks noGrp="1" noChangeAspect="1"/>
          </p:cNvPicPr>
          <p:nvPr>
            <p:ph sz="quarter" idx="14"/>
          </p:nvPr>
        </p:nvPicPr>
        <p:blipFill>
          <a:blip r:embed="rId2"/>
          <a:stretch>
            <a:fillRect/>
          </a:stretch>
        </p:blipFill>
        <p:spPr>
          <a:xfrm>
            <a:off x="1082926" y="1168103"/>
            <a:ext cx="9358489" cy="5269089"/>
          </a:xfrm>
          <a:prstGeom prst="rect">
            <a:avLst/>
          </a:prstGeom>
        </p:spPr>
      </p:pic>
      <p:sp>
        <p:nvSpPr>
          <p:cNvPr id="4" name="Slide Number Placeholder 3">
            <a:extLst>
              <a:ext uri="{FF2B5EF4-FFF2-40B4-BE49-F238E27FC236}">
                <a16:creationId xmlns:a16="http://schemas.microsoft.com/office/drawing/2014/main" id="{498F6202-D673-9539-12C9-C3B6FA9BD18F}"/>
              </a:ext>
            </a:extLst>
          </p:cNvPr>
          <p:cNvSpPr>
            <a:spLocks noGrp="1"/>
          </p:cNvSpPr>
          <p:nvPr>
            <p:ph type="sldNum" sz="quarter" idx="15"/>
          </p:nvPr>
        </p:nvSpPr>
        <p:spPr/>
        <p:txBody>
          <a:bodyPr/>
          <a:lstStyle/>
          <a:p>
            <a:r>
              <a:rPr lang="en-AU"/>
              <a:t>Page [</a:t>
            </a:r>
            <a:fld id="{29D5CE74-914C-4689-99FC-1AEF49CE2B47}" type="slidenum">
              <a:rPr smtClean="0"/>
              <a:pPr/>
              <a:t>5</a:t>
            </a:fld>
            <a:r>
              <a:t>]</a:t>
            </a:r>
          </a:p>
        </p:txBody>
      </p:sp>
      <p:sp>
        <p:nvSpPr>
          <p:cNvPr id="5" name="Title 4">
            <a:extLst>
              <a:ext uri="{FF2B5EF4-FFF2-40B4-BE49-F238E27FC236}">
                <a16:creationId xmlns:a16="http://schemas.microsoft.com/office/drawing/2014/main" id="{764BEBC5-35CF-B2CD-E38B-E6386778DFD5}"/>
              </a:ext>
            </a:extLst>
          </p:cNvPr>
          <p:cNvSpPr>
            <a:spLocks noGrp="1"/>
          </p:cNvSpPr>
          <p:nvPr>
            <p:ph type="title"/>
          </p:nvPr>
        </p:nvSpPr>
        <p:spPr/>
        <p:txBody>
          <a:bodyPr/>
          <a:lstStyle/>
          <a:p>
            <a:r>
              <a:rPr lang="en-AU">
                <a:cs typeface="Arial"/>
              </a:rPr>
              <a:t>DASH Architecture - technical</a:t>
            </a:r>
          </a:p>
        </p:txBody>
      </p:sp>
    </p:spTree>
    <p:extLst>
      <p:ext uri="{BB962C8B-B14F-4D97-AF65-F5344CB8AC3E}">
        <p14:creationId xmlns:p14="http://schemas.microsoft.com/office/powerpoint/2010/main" val="1238560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BEF4E9F-4E47-9C05-0D86-87E368A93907}"/>
              </a:ext>
            </a:extLst>
          </p:cNvPr>
          <p:cNvSpPr>
            <a:spLocks noGrp="1"/>
          </p:cNvSpPr>
          <p:nvPr>
            <p:ph type="sldNum" sz="quarter" idx="15"/>
          </p:nvPr>
        </p:nvSpPr>
        <p:spPr/>
        <p:txBody>
          <a:bodyPr/>
          <a:lstStyle/>
          <a:p>
            <a:r>
              <a:rPr lang="en-AU"/>
              <a:t>Page [</a:t>
            </a:r>
            <a:fld id="{29D5CE74-914C-4689-99FC-1AEF49CE2B47}" type="slidenum">
              <a:rPr smtClean="0"/>
              <a:pPr/>
              <a:t>6</a:t>
            </a:fld>
            <a:r>
              <a:t>]</a:t>
            </a:r>
          </a:p>
        </p:txBody>
      </p:sp>
      <p:sp>
        <p:nvSpPr>
          <p:cNvPr id="5" name="Title 4">
            <a:extLst>
              <a:ext uri="{FF2B5EF4-FFF2-40B4-BE49-F238E27FC236}">
                <a16:creationId xmlns:a16="http://schemas.microsoft.com/office/drawing/2014/main" id="{7B5C37D7-5800-D217-2ABA-F5C1E1BD9E5F}"/>
              </a:ext>
            </a:extLst>
          </p:cNvPr>
          <p:cNvSpPr>
            <a:spLocks noGrp="1"/>
          </p:cNvSpPr>
          <p:nvPr>
            <p:ph type="title"/>
          </p:nvPr>
        </p:nvSpPr>
        <p:spPr/>
        <p:txBody>
          <a:bodyPr/>
          <a:lstStyle/>
          <a:p>
            <a:r>
              <a:rPr lang="en-AU"/>
              <a:t>Development Timeline</a:t>
            </a:r>
          </a:p>
        </p:txBody>
      </p:sp>
      <p:pic>
        <p:nvPicPr>
          <p:cNvPr id="54" name="Content Placeholder 53">
            <a:extLst>
              <a:ext uri="{FF2B5EF4-FFF2-40B4-BE49-F238E27FC236}">
                <a16:creationId xmlns:a16="http://schemas.microsoft.com/office/drawing/2014/main" id="{483ABECC-60ED-47F2-22A8-38B5CF654674}"/>
              </a:ext>
            </a:extLst>
          </p:cNvPr>
          <p:cNvPicPr>
            <a:picLocks noGrp="1" noChangeAspect="1"/>
          </p:cNvPicPr>
          <p:nvPr>
            <p:ph sz="quarter" idx="14"/>
          </p:nvPr>
        </p:nvPicPr>
        <p:blipFill>
          <a:blip r:embed="rId2"/>
          <a:stretch>
            <a:fillRect/>
          </a:stretch>
        </p:blipFill>
        <p:spPr>
          <a:xfrm>
            <a:off x="248356" y="869955"/>
            <a:ext cx="9793111" cy="5534377"/>
          </a:xfrm>
          <a:prstGeom prst="rect">
            <a:avLst/>
          </a:prstGeom>
        </p:spPr>
      </p:pic>
    </p:spTree>
    <p:extLst>
      <p:ext uri="{BB962C8B-B14F-4D97-AF65-F5344CB8AC3E}">
        <p14:creationId xmlns:p14="http://schemas.microsoft.com/office/powerpoint/2010/main" val="3573274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3C1DFE2-6C87-BF68-146E-713417E7B26C}"/>
              </a:ext>
            </a:extLst>
          </p:cNvPr>
          <p:cNvPicPr>
            <a:picLocks noGrp="1" noChangeAspect="1"/>
          </p:cNvPicPr>
          <p:nvPr>
            <p:ph sz="quarter" idx="14"/>
          </p:nvPr>
        </p:nvPicPr>
        <p:blipFill>
          <a:blip r:embed="rId2"/>
          <a:stretch>
            <a:fillRect/>
          </a:stretch>
        </p:blipFill>
        <p:spPr>
          <a:xfrm>
            <a:off x="188686" y="1765478"/>
            <a:ext cx="11657713" cy="4061683"/>
          </a:xfrm>
          <a:prstGeom prst="rect">
            <a:avLst/>
          </a:prstGeom>
        </p:spPr>
      </p:pic>
      <p:sp>
        <p:nvSpPr>
          <p:cNvPr id="4" name="Slide Number Placeholder 3">
            <a:extLst>
              <a:ext uri="{FF2B5EF4-FFF2-40B4-BE49-F238E27FC236}">
                <a16:creationId xmlns:a16="http://schemas.microsoft.com/office/drawing/2014/main" id="{11535D40-7B59-C4D2-1913-FB6BB9C9C149}"/>
              </a:ext>
            </a:extLst>
          </p:cNvPr>
          <p:cNvSpPr>
            <a:spLocks noGrp="1"/>
          </p:cNvSpPr>
          <p:nvPr>
            <p:ph type="sldNum" sz="quarter" idx="15"/>
          </p:nvPr>
        </p:nvSpPr>
        <p:spPr/>
        <p:txBody>
          <a:bodyPr/>
          <a:lstStyle/>
          <a:p>
            <a:r>
              <a:rPr lang="en-AU"/>
              <a:t>Page [</a:t>
            </a:r>
            <a:fld id="{29D5CE74-914C-4689-99FC-1AEF49CE2B47}" type="slidenum">
              <a:rPr smtClean="0"/>
              <a:pPr/>
              <a:t>7</a:t>
            </a:fld>
            <a:r>
              <a:t>]</a:t>
            </a:r>
          </a:p>
        </p:txBody>
      </p:sp>
      <p:sp>
        <p:nvSpPr>
          <p:cNvPr id="5" name="Title 4">
            <a:extLst>
              <a:ext uri="{FF2B5EF4-FFF2-40B4-BE49-F238E27FC236}">
                <a16:creationId xmlns:a16="http://schemas.microsoft.com/office/drawing/2014/main" id="{2F3D9E79-7219-6BF6-BA2F-AECCD89E4EA8}"/>
              </a:ext>
            </a:extLst>
          </p:cNvPr>
          <p:cNvSpPr>
            <a:spLocks noGrp="1"/>
          </p:cNvSpPr>
          <p:nvPr>
            <p:ph type="title"/>
          </p:nvPr>
        </p:nvSpPr>
        <p:spPr/>
        <p:txBody>
          <a:bodyPr/>
          <a:lstStyle/>
          <a:p>
            <a:r>
              <a:rPr lang="en-AU">
                <a:cs typeface="Arial"/>
              </a:rPr>
              <a:t>Future Enhance</a:t>
            </a:r>
            <a:endParaRPr lang="en-US"/>
          </a:p>
        </p:txBody>
      </p:sp>
    </p:spTree>
    <p:extLst>
      <p:ext uri="{BB962C8B-B14F-4D97-AF65-F5344CB8AC3E}">
        <p14:creationId xmlns:p14="http://schemas.microsoft.com/office/powerpoint/2010/main" val="1681678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32B6A3-A070-8AF8-D3A1-353EEA027887}"/>
              </a:ext>
            </a:extLst>
          </p:cNvPr>
          <p:cNvSpPr>
            <a:spLocks noGrp="1"/>
          </p:cNvSpPr>
          <p:nvPr>
            <p:ph sz="quarter" idx="14"/>
          </p:nvPr>
        </p:nvSpPr>
        <p:spPr/>
        <p:txBody>
          <a:bodyPr vert="horz" lIns="0" tIns="0" rIns="0" bIns="0" rtlCol="0" anchor="t">
            <a:noAutofit/>
          </a:bodyPr>
          <a:lstStyle/>
          <a:p>
            <a:pPr>
              <a:buFont typeface="Arial" pitchFamily="34" charset="0"/>
              <a:buChar char="•"/>
            </a:pPr>
            <a:r>
              <a:rPr lang="en-AU" b="0">
                <a:ea typeface="+mn-lt"/>
                <a:cs typeface="+mn-lt"/>
              </a:rPr>
              <a:t>DASH API → Python ingestion → PostgreSQL (JSONB forms + relational student/subject tables)</a:t>
            </a:r>
            <a:endParaRPr lang="en-AU"/>
          </a:p>
          <a:p>
            <a:pPr>
              <a:buFont typeface="Arial" pitchFamily="34" charset="0"/>
              <a:buChar char="•"/>
            </a:pPr>
            <a:r>
              <a:rPr lang="en-AU" b="0">
                <a:ea typeface="+mn-lt"/>
                <a:cs typeface="+mn-lt"/>
              </a:rPr>
              <a:t>Deduplication on </a:t>
            </a:r>
            <a:r>
              <a:rPr lang="en-AU" b="0" err="1">
                <a:latin typeface="Consolas"/>
                <a:cs typeface="Arial"/>
              </a:rPr>
              <a:t>assessmentId</a:t>
            </a:r>
            <a:r>
              <a:rPr lang="en-AU" b="0">
                <a:ea typeface="+mn-lt"/>
                <a:cs typeface="+mn-lt"/>
              </a:rPr>
              <a:t>, </a:t>
            </a:r>
            <a:r>
              <a:rPr lang="en-AU" b="0" err="1">
                <a:ea typeface="+mn-lt"/>
                <a:cs typeface="+mn-lt"/>
              </a:rPr>
              <a:t>upsert</a:t>
            </a:r>
            <a:r>
              <a:rPr lang="en-AU" b="0">
                <a:ea typeface="+mn-lt"/>
                <a:cs typeface="+mn-lt"/>
              </a:rPr>
              <a:t> logic, </a:t>
            </a:r>
            <a:r>
              <a:rPr lang="en-AU" b="0">
                <a:latin typeface="Consolas"/>
                <a:cs typeface="Arial"/>
              </a:rPr>
              <a:t>COALESCE</a:t>
            </a:r>
            <a:r>
              <a:rPr lang="en-AU" b="0">
                <a:ea typeface="+mn-lt"/>
                <a:cs typeface="+mn-lt"/>
              </a:rPr>
              <a:t> handling for legacy/renamed form keys</a:t>
            </a:r>
            <a:endParaRPr lang="en-AU"/>
          </a:p>
          <a:p>
            <a:pPr>
              <a:buFont typeface="Arial" pitchFamily="34" charset="0"/>
              <a:buChar char="•"/>
            </a:pPr>
            <a:r>
              <a:rPr lang="en-AU" b="0">
                <a:ea typeface="+mn-lt"/>
                <a:cs typeface="+mn-lt"/>
              </a:rPr>
              <a:t>SQL views per subject/cohort, generated dynamically so a new subject doesn't need new code</a:t>
            </a:r>
            <a:endParaRPr lang="en-AU"/>
          </a:p>
          <a:p>
            <a:pPr>
              <a:buFont typeface="Arial" pitchFamily="34" charset="0"/>
              <a:buChar char="•"/>
            </a:pPr>
            <a:r>
              <a:rPr lang="en-AU" b="0">
                <a:ea typeface="+mn-lt"/>
                <a:cs typeface="+mn-lt"/>
              </a:rPr>
              <a:t>Derived layer: item-number frequencies, operator/assistant counts, FTA/CA, entrustment scores, assessor-level aggregates</a:t>
            </a:r>
            <a:endParaRPr lang="en-AU"/>
          </a:p>
          <a:p>
            <a:pPr>
              <a:buFont typeface="Arial" pitchFamily="34" charset="0"/>
              <a:buChar char="•"/>
            </a:pPr>
            <a:r>
              <a:rPr lang="en-AU" b="0">
                <a:ea typeface="+mn-lt"/>
                <a:cs typeface="+mn-lt"/>
              </a:rPr>
              <a:t>Outputs: automated Excel cohort reports (formula-driven, at-risk flagging) + </a:t>
            </a:r>
            <a:r>
              <a:rPr lang="en-AU" b="0" err="1">
                <a:ea typeface="+mn-lt"/>
                <a:cs typeface="+mn-lt"/>
              </a:rPr>
              <a:t>ReportLab</a:t>
            </a:r>
            <a:r>
              <a:rPr lang="en-AU" b="0">
                <a:ea typeface="+mn-lt"/>
                <a:cs typeface="+mn-lt"/>
              </a:rPr>
              <a:t>/Matplotlib PDF summaries</a:t>
            </a:r>
          </a:p>
          <a:p>
            <a:endParaRPr lang="en-AU"/>
          </a:p>
        </p:txBody>
      </p:sp>
      <p:sp>
        <p:nvSpPr>
          <p:cNvPr id="4" name="Slide Number Placeholder 3">
            <a:extLst>
              <a:ext uri="{FF2B5EF4-FFF2-40B4-BE49-F238E27FC236}">
                <a16:creationId xmlns:a16="http://schemas.microsoft.com/office/drawing/2014/main" id="{0DACACC8-4E12-AAAC-8202-B1ABC4171AAE}"/>
              </a:ext>
            </a:extLst>
          </p:cNvPr>
          <p:cNvSpPr>
            <a:spLocks noGrp="1"/>
          </p:cNvSpPr>
          <p:nvPr>
            <p:ph type="sldNum" sz="quarter" idx="15"/>
          </p:nvPr>
        </p:nvSpPr>
        <p:spPr/>
        <p:txBody>
          <a:bodyPr/>
          <a:lstStyle/>
          <a:p>
            <a:r>
              <a:rPr lang="en-AU"/>
              <a:t>Page [</a:t>
            </a:r>
            <a:fld id="{29D5CE74-914C-4689-99FC-1AEF49CE2B47}" type="slidenum">
              <a:rPr smtClean="0"/>
              <a:pPr/>
              <a:t>8</a:t>
            </a:fld>
            <a:r>
              <a:t>]</a:t>
            </a:r>
          </a:p>
        </p:txBody>
      </p:sp>
      <p:sp>
        <p:nvSpPr>
          <p:cNvPr id="5" name="Title 4">
            <a:extLst>
              <a:ext uri="{FF2B5EF4-FFF2-40B4-BE49-F238E27FC236}">
                <a16:creationId xmlns:a16="http://schemas.microsoft.com/office/drawing/2014/main" id="{48836C4F-49A4-1948-4C82-BDDB51832280}"/>
              </a:ext>
            </a:extLst>
          </p:cNvPr>
          <p:cNvSpPr>
            <a:spLocks noGrp="1"/>
          </p:cNvSpPr>
          <p:nvPr>
            <p:ph type="title"/>
          </p:nvPr>
        </p:nvSpPr>
        <p:spPr/>
        <p:txBody>
          <a:bodyPr/>
          <a:lstStyle/>
          <a:p>
            <a:r>
              <a:rPr lang="en-AU"/>
              <a:t>Methods for data reporting</a:t>
            </a:r>
          </a:p>
        </p:txBody>
      </p:sp>
    </p:spTree>
    <p:extLst>
      <p:ext uri="{BB962C8B-B14F-4D97-AF65-F5344CB8AC3E}">
        <p14:creationId xmlns:p14="http://schemas.microsoft.com/office/powerpoint/2010/main" val="4187087030"/>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E20A82A-1015-1FF0-E253-AE91A12CF00C}"/>
              </a:ext>
            </a:extLst>
          </p:cNvPr>
          <p:cNvSpPr>
            <a:spLocks noGrp="1"/>
          </p:cNvSpPr>
          <p:nvPr>
            <p:ph type="sldNum" sz="quarter" idx="15"/>
          </p:nvPr>
        </p:nvSpPr>
        <p:spPr/>
        <p:txBody>
          <a:bodyPr/>
          <a:lstStyle/>
          <a:p>
            <a:r>
              <a:rPr lang="en-AU"/>
              <a:t>Page [</a:t>
            </a:r>
            <a:fld id="{29D5CE74-914C-4689-99FC-1AEF49CE2B47}" type="slidenum">
              <a:rPr smtClean="0"/>
              <a:pPr/>
              <a:t>9</a:t>
            </a:fld>
            <a:r>
              <a:t>]</a:t>
            </a:r>
          </a:p>
        </p:txBody>
      </p:sp>
      <p:sp>
        <p:nvSpPr>
          <p:cNvPr id="7" name="TextBox 6">
            <a:extLst>
              <a:ext uri="{FF2B5EF4-FFF2-40B4-BE49-F238E27FC236}">
                <a16:creationId xmlns:a16="http://schemas.microsoft.com/office/drawing/2014/main" id="{4965C9F3-A8DB-73D4-2F32-806DA00440EB}"/>
              </a:ext>
            </a:extLst>
          </p:cNvPr>
          <p:cNvSpPr txBox="1"/>
          <p:nvPr/>
        </p:nvSpPr>
        <p:spPr>
          <a:xfrm>
            <a:off x="8511031" y="1843559"/>
            <a:ext cx="3512457" cy="3693319"/>
          </a:xfrm>
          <a:prstGeom prst="rect">
            <a:avLst/>
          </a:prstGeom>
          <a:noFill/>
        </p:spPr>
        <p:txBody>
          <a:bodyPr wrap="square" rtlCol="0">
            <a:spAutoFit/>
          </a:bodyPr>
          <a:lstStyle/>
          <a:p>
            <a:r>
              <a:rPr lang="en-US" sz="1800"/>
              <a:t>YTD – over 33,000 assessment interactions recorded.</a:t>
            </a:r>
          </a:p>
          <a:p>
            <a:endParaRPr lang="en-US" sz="1800"/>
          </a:p>
          <a:p>
            <a:r>
              <a:rPr lang="en-US" sz="1800"/>
              <a:t>Approx 20,000 more forms to collect this year</a:t>
            </a:r>
          </a:p>
          <a:p>
            <a:endParaRPr lang="en-US" sz="1800"/>
          </a:p>
          <a:p>
            <a:r>
              <a:rPr lang="en-US" sz="1800"/>
              <a:t>Program &amp; roles no longer supported by the school</a:t>
            </a:r>
          </a:p>
          <a:p>
            <a:endParaRPr lang="en-US" sz="1800"/>
          </a:p>
          <a:p>
            <a:r>
              <a:rPr lang="en-US" sz="1800"/>
              <a:t>Commercialization process to try to get University support to adopt the program across other schools</a:t>
            </a:r>
          </a:p>
        </p:txBody>
      </p:sp>
      <p:pic>
        <p:nvPicPr>
          <p:cNvPr id="8" name="Picture 7">
            <a:extLst>
              <a:ext uri="{FF2B5EF4-FFF2-40B4-BE49-F238E27FC236}">
                <a16:creationId xmlns:a16="http://schemas.microsoft.com/office/drawing/2014/main" id="{77F6A797-1824-C7D7-A914-CBD133D4CAD9}"/>
              </a:ext>
            </a:extLst>
          </p:cNvPr>
          <p:cNvPicPr>
            <a:picLocks noChangeAspect="1"/>
          </p:cNvPicPr>
          <p:nvPr/>
        </p:nvPicPr>
        <p:blipFill>
          <a:blip r:embed="rId3"/>
          <a:stretch>
            <a:fillRect/>
          </a:stretch>
        </p:blipFill>
        <p:spPr>
          <a:xfrm>
            <a:off x="345601" y="57544"/>
            <a:ext cx="8015873" cy="6742911"/>
          </a:xfrm>
          <a:prstGeom prst="rect">
            <a:avLst/>
          </a:prstGeom>
        </p:spPr>
      </p:pic>
    </p:spTree>
    <p:extLst>
      <p:ext uri="{BB962C8B-B14F-4D97-AF65-F5344CB8AC3E}">
        <p14:creationId xmlns:p14="http://schemas.microsoft.com/office/powerpoint/2010/main" val="74074171"/>
      </p:ext>
    </p:extLst>
  </p:cSld>
  <p:clrMapOvr>
    <a:masterClrMapping/>
  </p:clrMapOvr>
</p:sld>
</file>

<file path=ppt/theme/theme1.xml><?xml version="1.0" encoding="utf-8"?>
<a:theme xmlns:a="http://schemas.openxmlformats.org/drawingml/2006/main" name="University of Melbourne">
  <a:themeElements>
    <a:clrScheme name="UOM Option2 Colours">
      <a:dk1>
        <a:sysClr val="windowText" lastClr="000000"/>
      </a:dk1>
      <a:lt1>
        <a:sysClr val="window" lastClr="FFFFFF"/>
      </a:lt1>
      <a:dk2>
        <a:srgbClr val="000000"/>
      </a:dk2>
      <a:lt2>
        <a:srgbClr val="000F46"/>
      </a:lt2>
      <a:accent1>
        <a:srgbClr val="000000"/>
      </a:accent1>
      <a:accent2>
        <a:srgbClr val="46C8F0"/>
      </a:accent2>
      <a:accent3>
        <a:srgbClr val="FF2D3C"/>
      </a:accent3>
      <a:accent4>
        <a:srgbClr val="885771"/>
      </a:accent4>
      <a:accent5>
        <a:srgbClr val="9FB825"/>
      </a:accent5>
      <a:accent6>
        <a:srgbClr val="003C55"/>
      </a:accent6>
      <a:hlink>
        <a:srgbClr val="000F46"/>
      </a:hlink>
      <a:folHlink>
        <a:srgbClr val="000F46"/>
      </a:folHlink>
    </a:clrScheme>
    <a:fontScheme name="University of Melbourn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6E6E6"/>
        </a:solidFill>
        <a:ln>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Black Sheoak (Dark)">
      <a:srgbClr val="78000D"/>
    </a:custClr>
    <a:custClr name="Possum (Dark)">
      <a:srgbClr val="73234B"/>
    </a:custClr>
    <a:custClr name="Possum (Light)">
      <a:srgbClr val="EB7BBE"/>
    </a:custClr>
    <a:custClr name="Yam Daisy (Dark)">
      <a:srgbClr val="A84500"/>
    </a:custClr>
    <a:custClr name="Yam Daisy (Light)">
      <a:srgbClr val="FFD629"/>
    </a:custClr>
    <a:custClr name="Magpie (Light)">
      <a:srgbClr val="C8C8C8"/>
    </a:custClr>
    <a:custClr name="Mt William Greenstone (Light)">
      <a:srgbClr val="ABC1A7"/>
    </a:custClr>
    <a:custClr name="River Red Gum (Dark)">
      <a:srgbClr val="2C421D"/>
    </a:custClr>
    <a:custClr name="Magpie (Dark)">
      <a:srgbClr val="2D2D2D"/>
    </a:custClr>
    <a:custClr name="Mt William Greenstone (Dark)">
      <a:srgbClr val="444A40"/>
    </a:custClr>
  </a:custClrLst>
  <a:extLst>
    <a:ext uri="{05A4C25C-085E-4340-85A3-A5531E510DB2}">
      <thm15:themeFamily xmlns:thm15="http://schemas.microsoft.com/office/thememl/2012/main" name="Master_University of Melbourne.potx" id="{EEF8E8C5-136A-4328-9120-DC238DB23620}" vid="{3C59B156-C13B-4CA4-AD0B-4F3716D70D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11C620F3B436428A25057898027FE7" ma:contentTypeVersion="13" ma:contentTypeDescription="Create a new document." ma:contentTypeScope="" ma:versionID="e75af887571335a19ecb0f2c01abbd63">
  <xsd:schema xmlns:xsd="http://www.w3.org/2001/XMLSchema" xmlns:xs="http://www.w3.org/2001/XMLSchema" xmlns:p="http://schemas.microsoft.com/office/2006/metadata/properties" xmlns:ns2="11b4f495-11b8-43f2-b0a6-bd3e9198cf0b" xmlns:ns3="ae8ede3d-ca04-40de-a521-e5739ec48b5f" targetNamespace="http://schemas.microsoft.com/office/2006/metadata/properties" ma:root="true" ma:fieldsID="5a5d3d7acb5601e93c2cbac012439d32" ns2:_="" ns3:_="">
    <xsd:import namespace="11b4f495-11b8-43f2-b0a6-bd3e9198cf0b"/>
    <xsd:import namespace="ae8ede3d-ca04-40de-a521-e5739ec48b5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b4f495-11b8-43f2-b0a6-bd3e9198cf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166921fe-4017-451f-be36-692af8ba859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e8ede3d-ca04-40de-a521-e5739ec48b5f"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eebe2cbe-a4cc-4daf-9365-b3e719dfc505}" ma:internalName="TaxCatchAll" ma:showField="CatchAllData" ma:web="ae8ede3d-ca04-40de-a521-e5739ec48b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1b4f495-11b8-43f2-b0a6-bd3e9198cf0b">
      <Terms xmlns="http://schemas.microsoft.com/office/infopath/2007/PartnerControls"/>
    </lcf76f155ced4ddcb4097134ff3c332f>
    <TaxCatchAll xmlns="ae8ede3d-ca04-40de-a521-e5739ec48b5f" xsi:nil="true"/>
  </documentManagement>
</p:properties>
</file>

<file path=customXml/itemProps1.xml><?xml version="1.0" encoding="utf-8"?>
<ds:datastoreItem xmlns:ds="http://schemas.openxmlformats.org/officeDocument/2006/customXml" ds:itemID="{FDBE7C61-A3B0-4286-8062-81097C40FCEE}">
  <ds:schemaRefs>
    <ds:schemaRef ds:uri="11b4f495-11b8-43f2-b0a6-bd3e9198cf0b"/>
    <ds:schemaRef ds:uri="ae8ede3d-ca04-40de-a521-e5739ec48b5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2C75387-93F6-4D93-B300-D671EFAD96D4}">
  <ds:schemaRefs>
    <ds:schemaRef ds:uri="http://schemas.microsoft.com/sharepoint/v3/contenttype/forms"/>
  </ds:schemaRefs>
</ds:datastoreItem>
</file>

<file path=customXml/itemProps3.xml><?xml version="1.0" encoding="utf-8"?>
<ds:datastoreItem xmlns:ds="http://schemas.openxmlformats.org/officeDocument/2006/customXml" ds:itemID="{FE8FFBB9-4FB3-4A1F-8381-B3FA72337E91}">
  <ds:schemaRefs>
    <ds:schemaRef ds:uri="http://schemas.microsoft.com/office/2006/documentManagement/types"/>
    <ds:schemaRef ds:uri="http://www.w3.org/XML/1998/namespace"/>
    <ds:schemaRef ds:uri="http://purl.org/dc/terms/"/>
    <ds:schemaRef ds:uri="http://schemas.microsoft.com/office/infopath/2007/PartnerControls"/>
    <ds:schemaRef ds:uri="http://schemas.microsoft.com/office/2006/metadata/properties"/>
    <ds:schemaRef ds:uri="http://schemas.openxmlformats.org/package/2006/metadata/core-properties"/>
    <ds:schemaRef ds:uri="ae8ede3d-ca04-40de-a521-e5739ec48b5f"/>
    <ds:schemaRef ds:uri="11b4f495-11b8-43f2-b0a6-bd3e9198cf0b"/>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Master_University-of-Melbourne</Template>
  <TotalTime>0</TotalTime>
  <Words>588</Words>
  <Application>Microsoft Macintosh PowerPoint</Application>
  <PresentationFormat>Widescreen</PresentationFormat>
  <Paragraphs>51</Paragraphs>
  <Slides>10</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Consolas</vt:lpstr>
      <vt:lpstr>wfont_e6da5f_fdabe17d0a4c4532abc746b45ee50175</vt:lpstr>
      <vt:lpstr>University of Melbourne</vt:lpstr>
      <vt:lpstr>DASH-ing into programmatic assessment at the Melbourne Dental School</vt:lpstr>
      <vt:lpstr>Acknowledgement of Country</vt:lpstr>
      <vt:lpstr>Background</vt:lpstr>
      <vt:lpstr>Identifying the solution?</vt:lpstr>
      <vt:lpstr>DASH Architecture - technical</vt:lpstr>
      <vt:lpstr>Development Timeline</vt:lpstr>
      <vt:lpstr>Future Enhance</vt:lpstr>
      <vt:lpstr>Methods for data reporting</vt:lpstr>
      <vt:lpstr>PowerPoint Presentation</vt:lpstr>
      <vt:lpstr>PowerPoint Presentation</vt:lpstr>
    </vt:vector>
  </TitlesOfParts>
  <Company>The University of Melbourne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Susannah Woodward</dc:creator>
  <cp:lastModifiedBy> Clare McNally</cp:lastModifiedBy>
  <cp:revision>1</cp:revision>
  <dcterms:created xsi:type="dcterms:W3CDTF">2024-08-22T01:42:58Z</dcterms:created>
  <dcterms:modified xsi:type="dcterms:W3CDTF">2026-08-24T16:21:19Z</dcterms:modified>
  <cp:category>PowerPoint Template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0x0101001A11C620F3B436428A25057898027FE7</vt:lpwstr>
  </property>
</Properties>
</file>