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70" r:id="rId4"/>
    <p:sldId id="261" r:id="rId5"/>
    <p:sldId id="271" r:id="rId6"/>
    <p:sldId id="272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1" y="6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George Botelho" userId="4817d697-d735-4952-b95d-261e5cdaf20d" providerId="ADAL" clId="{0C4D79EF-F723-430E-BCBF-0D27CEAC3D6D}"/>
    <pc:docChg chg="custSel addSld delSld modSld">
      <pc:chgData name="Michael George Botelho" userId="4817d697-d735-4952-b95d-261e5cdaf20d" providerId="ADAL" clId="{0C4D79EF-F723-430E-BCBF-0D27CEAC3D6D}" dt="2026-08-26T10:52:30.143" v="191" actId="6549"/>
      <pc:docMkLst>
        <pc:docMk/>
      </pc:docMkLst>
      <pc:sldChg chg="addSp delSp modSp mod">
        <pc:chgData name="Michael George Botelho" userId="4817d697-d735-4952-b95d-261e5cdaf20d" providerId="ADAL" clId="{0C4D79EF-F723-430E-BCBF-0D27CEAC3D6D}" dt="2026-08-26T10:48:42.620" v="146" actId="478"/>
        <pc:sldMkLst>
          <pc:docMk/>
          <pc:sldMk cId="0" sldId="256"/>
        </pc:sldMkLst>
        <pc:spChg chg="mod">
          <ac:chgData name="Michael George Botelho" userId="4817d697-d735-4952-b95d-261e5cdaf20d" providerId="ADAL" clId="{0C4D79EF-F723-430E-BCBF-0D27CEAC3D6D}" dt="2026-08-26T10:42:56.853" v="3" actId="1076"/>
          <ac:spMkLst>
            <pc:docMk/>
            <pc:sldMk cId="0" sldId="256"/>
            <ac:spMk id="4" creationId="{00000000-0000-0000-0000-000000000000}"/>
          </ac:spMkLst>
        </pc:spChg>
        <pc:spChg chg="del">
          <ac:chgData name="Michael George Botelho" userId="4817d697-d735-4952-b95d-261e5cdaf20d" providerId="ADAL" clId="{0C4D79EF-F723-430E-BCBF-0D27CEAC3D6D}" dt="2026-08-26T10:43:18.076" v="7" actId="478"/>
          <ac:spMkLst>
            <pc:docMk/>
            <pc:sldMk cId="0" sldId="256"/>
            <ac:spMk id="5" creationId="{00000000-0000-0000-0000-000000000000}"/>
          </ac:spMkLst>
        </pc:spChg>
        <pc:spChg chg="del mod">
          <ac:chgData name="Michael George Botelho" userId="4817d697-d735-4952-b95d-261e5cdaf20d" providerId="ADAL" clId="{0C4D79EF-F723-430E-BCBF-0D27CEAC3D6D}" dt="2026-08-26T10:42:52.071" v="2" actId="478"/>
          <ac:spMkLst>
            <pc:docMk/>
            <pc:sldMk cId="0" sldId="256"/>
            <ac:spMk id="6" creationId="{00000000-0000-0000-0000-000000000000}"/>
          </ac:spMkLst>
        </pc:spChg>
        <pc:spChg chg="del">
          <ac:chgData name="Michael George Botelho" userId="4817d697-d735-4952-b95d-261e5cdaf20d" providerId="ADAL" clId="{0C4D79EF-F723-430E-BCBF-0D27CEAC3D6D}" dt="2026-08-26T10:43:13.150" v="5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Michael George Botelho" userId="4817d697-d735-4952-b95d-261e5cdaf20d" providerId="ADAL" clId="{0C4D79EF-F723-430E-BCBF-0D27CEAC3D6D}" dt="2026-08-26T10:43:13.150" v="5" actId="478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Michael George Botelho" userId="4817d697-d735-4952-b95d-261e5cdaf20d" providerId="ADAL" clId="{0C4D79EF-F723-430E-BCBF-0D27CEAC3D6D}" dt="2026-08-26T10:43:05.255" v="4" actId="571"/>
          <ac:spMkLst>
            <pc:docMk/>
            <pc:sldMk cId="0" sldId="256"/>
            <ac:spMk id="11" creationId="{328442E9-0695-B0B3-8B57-9957336D0675}"/>
          </ac:spMkLst>
        </pc:spChg>
        <pc:spChg chg="add mod">
          <ac:chgData name="Michael George Botelho" userId="4817d697-d735-4952-b95d-261e5cdaf20d" providerId="ADAL" clId="{0C4D79EF-F723-430E-BCBF-0D27CEAC3D6D}" dt="2026-08-26T10:43:05.255" v="4" actId="571"/>
          <ac:spMkLst>
            <pc:docMk/>
            <pc:sldMk cId="0" sldId="256"/>
            <ac:spMk id="12" creationId="{52C7CE8A-4D2F-71FE-62AF-870B85887A70}"/>
          </ac:spMkLst>
        </pc:spChg>
        <pc:picChg chg="del">
          <ac:chgData name="Michael George Botelho" userId="4817d697-d735-4952-b95d-261e5cdaf20d" providerId="ADAL" clId="{0C4D79EF-F723-430E-BCBF-0D27CEAC3D6D}" dt="2026-08-26T10:43:15.142" v="6" actId="478"/>
          <ac:picMkLst>
            <pc:docMk/>
            <pc:sldMk cId="0" sldId="256"/>
            <ac:picMk id="2" creationId="{00000000-0000-0000-0000-000000000000}"/>
          </ac:picMkLst>
        </pc:picChg>
        <pc:picChg chg="add mod">
          <ac:chgData name="Michael George Botelho" userId="4817d697-d735-4952-b95d-261e5cdaf20d" providerId="ADAL" clId="{0C4D79EF-F723-430E-BCBF-0D27CEAC3D6D}" dt="2026-08-26T10:43:05.255" v="4" actId="571"/>
          <ac:picMkLst>
            <pc:docMk/>
            <pc:sldMk cId="0" sldId="256"/>
            <ac:picMk id="10" creationId="{03216BC3-F26E-D1F3-BD78-7EAEB27FC33E}"/>
          </ac:picMkLst>
        </pc:picChg>
        <pc:picChg chg="add del mod">
          <ac:chgData name="Michael George Botelho" userId="4817d697-d735-4952-b95d-261e5cdaf20d" providerId="ADAL" clId="{0C4D79EF-F723-430E-BCBF-0D27CEAC3D6D}" dt="2026-08-26T10:48:42.620" v="146" actId="478"/>
          <ac:picMkLst>
            <pc:docMk/>
            <pc:sldMk cId="0" sldId="256"/>
            <ac:picMk id="17" creationId="{322ECFF9-7674-9EC6-5144-76FF0EA222AC}"/>
          </ac:picMkLst>
        </pc:picChg>
        <pc:picChg chg="add del mod">
          <ac:chgData name="Michael George Botelho" userId="4817d697-d735-4952-b95d-261e5cdaf20d" providerId="ADAL" clId="{0C4D79EF-F723-430E-BCBF-0D27CEAC3D6D}" dt="2026-08-26T10:48:42.620" v="146" actId="478"/>
          <ac:picMkLst>
            <pc:docMk/>
            <pc:sldMk cId="0" sldId="256"/>
            <ac:picMk id="19" creationId="{62013943-A8D6-03B6-378A-31A6A9B50F92}"/>
          </ac:picMkLst>
        </pc:picChg>
      </pc:sldChg>
      <pc:sldChg chg="addSp delSp modSp del mod">
        <pc:chgData name="Michael George Botelho" userId="4817d697-d735-4952-b95d-261e5cdaf20d" providerId="ADAL" clId="{0C4D79EF-F723-430E-BCBF-0D27CEAC3D6D}" dt="2026-08-26T10:49:05.629" v="148" actId="47"/>
        <pc:sldMkLst>
          <pc:docMk/>
          <pc:sldMk cId="0" sldId="257"/>
        </pc:sldMkLst>
        <pc:spChg chg="del">
          <ac:chgData name="Michael George Botelho" userId="4817d697-d735-4952-b95d-261e5cdaf20d" providerId="ADAL" clId="{0C4D79EF-F723-430E-BCBF-0D27CEAC3D6D}" dt="2026-08-26T10:44:15.437" v="19" actId="478"/>
          <ac:spMkLst>
            <pc:docMk/>
            <pc:sldMk cId="0" sldId="257"/>
            <ac:spMk id="7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4:37.638" v="28" actId="20577"/>
          <ac:spMkLst>
            <pc:docMk/>
            <pc:sldMk cId="0" sldId="257"/>
            <ac:spMk id="8" creationId="{00000000-0000-0000-0000-000000000000}"/>
          </ac:spMkLst>
        </pc:spChg>
        <pc:spChg chg="del">
          <ac:chgData name="Michael George Botelho" userId="4817d697-d735-4952-b95d-261e5cdaf20d" providerId="ADAL" clId="{0C4D79EF-F723-430E-BCBF-0D27CEAC3D6D}" dt="2026-08-26T10:43:58.239" v="16" actId="478"/>
          <ac:spMkLst>
            <pc:docMk/>
            <pc:sldMk cId="0" sldId="257"/>
            <ac:spMk id="10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5:31.742" v="74" actId="6549"/>
          <ac:spMkLst>
            <pc:docMk/>
            <pc:sldMk cId="0" sldId="257"/>
            <ac:spMk id="11" creationId="{00000000-0000-0000-0000-000000000000}"/>
          </ac:spMkLst>
        </pc:spChg>
        <pc:spChg chg="add mod">
          <ac:chgData name="Michael George Botelho" userId="4817d697-d735-4952-b95d-261e5cdaf20d" providerId="ADAL" clId="{0C4D79EF-F723-430E-BCBF-0D27CEAC3D6D}" dt="2026-08-26T10:45:09.478" v="35" actId="571"/>
          <ac:spMkLst>
            <pc:docMk/>
            <pc:sldMk cId="0" sldId="257"/>
            <ac:spMk id="14" creationId="{D2A58966-C546-E414-1DDE-118907EFFDCA}"/>
          </ac:spMkLst>
        </pc:spChg>
        <pc:picChg chg="del mod">
          <ac:chgData name="Michael George Botelho" userId="4817d697-d735-4952-b95d-261e5cdaf20d" providerId="ADAL" clId="{0C4D79EF-F723-430E-BCBF-0D27CEAC3D6D}" dt="2026-08-26T10:45:15.757" v="36" actId="478"/>
          <ac:picMkLst>
            <pc:docMk/>
            <pc:sldMk cId="0" sldId="257"/>
            <ac:picMk id="2" creationId="{00000000-0000-0000-0000-000000000000}"/>
          </ac:picMkLst>
        </pc:picChg>
        <pc:picChg chg="del">
          <ac:chgData name="Michael George Botelho" userId="4817d697-d735-4952-b95d-261e5cdaf20d" providerId="ADAL" clId="{0C4D79EF-F723-430E-BCBF-0D27CEAC3D6D}" dt="2026-08-26T10:43:58.239" v="16" actId="478"/>
          <ac:picMkLst>
            <pc:docMk/>
            <pc:sldMk cId="0" sldId="257"/>
            <ac:picMk id="3" creationId="{00000000-0000-0000-0000-000000000000}"/>
          </ac:picMkLst>
        </pc:picChg>
        <pc:picChg chg="mod">
          <ac:chgData name="Michael George Botelho" userId="4817d697-d735-4952-b95d-261e5cdaf20d" providerId="ADAL" clId="{0C4D79EF-F723-430E-BCBF-0D27CEAC3D6D}" dt="2026-08-26T10:45:25.734" v="73" actId="1035"/>
          <ac:picMkLst>
            <pc:docMk/>
            <pc:sldMk cId="0" sldId="257"/>
            <ac:picMk id="4" creationId="{00000000-0000-0000-0000-000000000000}"/>
          </ac:picMkLst>
        </pc:picChg>
        <pc:picChg chg="add mod">
          <ac:chgData name="Michael George Botelho" userId="4817d697-d735-4952-b95d-261e5cdaf20d" providerId="ADAL" clId="{0C4D79EF-F723-430E-BCBF-0D27CEAC3D6D}" dt="2026-08-26T10:45:09.478" v="35" actId="571"/>
          <ac:picMkLst>
            <pc:docMk/>
            <pc:sldMk cId="0" sldId="257"/>
            <ac:picMk id="13" creationId="{9C598DB8-573B-84D9-5A63-AEC5EBF097B8}"/>
          </ac:picMkLst>
        </pc:picChg>
      </pc:sldChg>
      <pc:sldChg chg="del">
        <pc:chgData name="Michael George Botelho" userId="4817d697-d735-4952-b95d-261e5cdaf20d" providerId="ADAL" clId="{0C4D79EF-F723-430E-BCBF-0D27CEAC3D6D}" dt="2026-08-26T10:49:05.629" v="148" actId="47"/>
        <pc:sldMkLst>
          <pc:docMk/>
          <pc:sldMk cId="0" sldId="258"/>
        </pc:sldMkLst>
      </pc:sldChg>
      <pc:sldChg chg="del">
        <pc:chgData name="Michael George Botelho" userId="4817d697-d735-4952-b95d-261e5cdaf20d" providerId="ADAL" clId="{0C4D79EF-F723-430E-BCBF-0D27CEAC3D6D}" dt="2026-08-26T10:49:05.629" v="148" actId="47"/>
        <pc:sldMkLst>
          <pc:docMk/>
          <pc:sldMk cId="0" sldId="259"/>
        </pc:sldMkLst>
      </pc:sldChg>
      <pc:sldChg chg="addSp delSp modSp mod">
        <pc:chgData name="Michael George Botelho" userId="4817d697-d735-4952-b95d-261e5cdaf20d" providerId="ADAL" clId="{0C4D79EF-F723-430E-BCBF-0D27CEAC3D6D}" dt="2026-08-26T10:52:30.143" v="191" actId="6549"/>
        <pc:sldMkLst>
          <pc:docMk/>
          <pc:sldMk cId="0" sldId="261"/>
        </pc:sldMkLst>
        <pc:spChg chg="mod">
          <ac:chgData name="Michael George Botelho" userId="4817d697-d735-4952-b95d-261e5cdaf20d" providerId="ADAL" clId="{0C4D79EF-F723-430E-BCBF-0D27CEAC3D6D}" dt="2026-08-26T10:52:30.143" v="191" actId="6549"/>
          <ac:spMkLst>
            <pc:docMk/>
            <pc:sldMk cId="0" sldId="261"/>
            <ac:spMk id="8" creationId="{00000000-0000-0000-0000-000000000000}"/>
          </ac:spMkLst>
        </pc:spChg>
        <pc:spChg chg="del">
          <ac:chgData name="Michael George Botelho" userId="4817d697-d735-4952-b95d-261e5cdaf20d" providerId="ADAL" clId="{0C4D79EF-F723-430E-BCBF-0D27CEAC3D6D}" dt="2026-08-26T10:47:32.234" v="132" actId="478"/>
          <ac:spMkLst>
            <pc:docMk/>
            <pc:sldMk cId="0" sldId="261"/>
            <ac:spMk id="10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1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2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3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4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5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6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7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8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46:57.827" v="129" actId="1035"/>
          <ac:spMkLst>
            <pc:docMk/>
            <pc:sldMk cId="0" sldId="261"/>
            <ac:spMk id="19" creationId="{00000000-0000-0000-0000-000000000000}"/>
          </ac:spMkLst>
        </pc:spChg>
        <pc:picChg chg="del mod">
          <ac:chgData name="Michael George Botelho" userId="4817d697-d735-4952-b95d-261e5cdaf20d" providerId="ADAL" clId="{0C4D79EF-F723-430E-BCBF-0D27CEAC3D6D}" dt="2026-08-26T10:47:32.234" v="132" actId="478"/>
          <ac:picMkLst>
            <pc:docMk/>
            <pc:sldMk cId="0" sldId="261"/>
            <ac:picMk id="2" creationId="{00000000-0000-0000-0000-000000000000}"/>
          </ac:picMkLst>
        </pc:picChg>
        <pc:picChg chg="mod">
          <ac:chgData name="Michael George Botelho" userId="4817d697-d735-4952-b95d-261e5cdaf20d" providerId="ADAL" clId="{0C4D79EF-F723-430E-BCBF-0D27CEAC3D6D}" dt="2026-08-26T10:46:57.827" v="129" actId="1035"/>
          <ac:picMkLst>
            <pc:docMk/>
            <pc:sldMk cId="0" sldId="261"/>
            <ac:picMk id="3" creationId="{00000000-0000-0000-0000-000000000000}"/>
          </ac:picMkLst>
        </pc:picChg>
        <pc:picChg chg="mod">
          <ac:chgData name="Michael George Botelho" userId="4817d697-d735-4952-b95d-261e5cdaf20d" providerId="ADAL" clId="{0C4D79EF-F723-430E-BCBF-0D27CEAC3D6D}" dt="2026-08-26T10:46:57.827" v="129" actId="1035"/>
          <ac:picMkLst>
            <pc:docMk/>
            <pc:sldMk cId="0" sldId="261"/>
            <ac:picMk id="4" creationId="{00000000-0000-0000-0000-000000000000}"/>
          </ac:picMkLst>
        </pc:picChg>
        <pc:picChg chg="mod">
          <ac:chgData name="Michael George Botelho" userId="4817d697-d735-4952-b95d-261e5cdaf20d" providerId="ADAL" clId="{0C4D79EF-F723-430E-BCBF-0D27CEAC3D6D}" dt="2026-08-26T10:46:57.827" v="129" actId="1035"/>
          <ac:picMkLst>
            <pc:docMk/>
            <pc:sldMk cId="0" sldId="261"/>
            <ac:picMk id="5" creationId="{00000000-0000-0000-0000-000000000000}"/>
          </ac:picMkLst>
        </pc:picChg>
        <pc:picChg chg="add del mod">
          <ac:chgData name="Michael George Botelho" userId="4817d697-d735-4952-b95d-261e5cdaf20d" providerId="ADAL" clId="{0C4D79EF-F723-430E-BCBF-0D27CEAC3D6D}" dt="2026-08-26T10:49:18.082" v="150" actId="478"/>
          <ac:picMkLst>
            <pc:docMk/>
            <pc:sldMk cId="0" sldId="261"/>
            <ac:picMk id="20" creationId="{2522A883-CC8F-526C-BDB5-DA0CF29197DF}"/>
          </ac:picMkLst>
        </pc:picChg>
        <pc:picChg chg="add del mod">
          <ac:chgData name="Michael George Botelho" userId="4817d697-d735-4952-b95d-261e5cdaf20d" providerId="ADAL" clId="{0C4D79EF-F723-430E-BCBF-0D27CEAC3D6D}" dt="2026-08-26T10:49:18.082" v="150" actId="478"/>
          <ac:picMkLst>
            <pc:docMk/>
            <pc:sldMk cId="0" sldId="261"/>
            <ac:picMk id="22" creationId="{73079FAC-6E27-E5F1-95E5-E268582B03E5}"/>
          </ac:picMkLst>
        </pc:picChg>
      </pc:sldChg>
      <pc:sldChg chg="del">
        <pc:chgData name="Michael George Botelho" userId="4817d697-d735-4952-b95d-261e5cdaf20d" providerId="ADAL" clId="{0C4D79EF-F723-430E-BCBF-0D27CEAC3D6D}" dt="2026-08-26T10:48:23.061" v="143" actId="47"/>
        <pc:sldMkLst>
          <pc:docMk/>
          <pc:sldMk cId="0" sldId="263"/>
        </pc:sldMkLst>
      </pc:sldChg>
      <pc:sldChg chg="del">
        <pc:chgData name="Michael George Botelho" userId="4817d697-d735-4952-b95d-261e5cdaf20d" providerId="ADAL" clId="{0C4D79EF-F723-430E-BCBF-0D27CEAC3D6D}" dt="2026-08-26T10:49:05.629" v="148" actId="47"/>
        <pc:sldMkLst>
          <pc:docMk/>
          <pc:sldMk cId="315486520" sldId="266"/>
        </pc:sldMkLst>
      </pc:sldChg>
      <pc:sldChg chg="del">
        <pc:chgData name="Michael George Botelho" userId="4817d697-d735-4952-b95d-261e5cdaf20d" providerId="ADAL" clId="{0C4D79EF-F723-430E-BCBF-0D27CEAC3D6D}" dt="2026-08-26T10:48:23.061" v="143" actId="47"/>
        <pc:sldMkLst>
          <pc:docMk/>
          <pc:sldMk cId="3697334015" sldId="267"/>
        </pc:sldMkLst>
      </pc:sldChg>
      <pc:sldChg chg="modSp mod">
        <pc:chgData name="Michael George Botelho" userId="4817d697-d735-4952-b95d-261e5cdaf20d" providerId="ADAL" clId="{0C4D79EF-F723-430E-BCBF-0D27CEAC3D6D}" dt="2026-08-26T10:50:36.102" v="169" actId="1076"/>
        <pc:sldMkLst>
          <pc:docMk/>
          <pc:sldMk cId="2964882483" sldId="268"/>
        </pc:sldMkLst>
        <pc:spChg chg="mod">
          <ac:chgData name="Michael George Botelho" userId="4817d697-d735-4952-b95d-261e5cdaf20d" providerId="ADAL" clId="{0C4D79EF-F723-430E-BCBF-0D27CEAC3D6D}" dt="2026-08-26T10:50:36.102" v="169" actId="1076"/>
          <ac:spMkLst>
            <pc:docMk/>
            <pc:sldMk cId="2964882483" sldId="268"/>
            <ac:spMk id="17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50:21.363" v="165" actId="1076"/>
          <ac:spMkLst>
            <pc:docMk/>
            <pc:sldMk cId="2964882483" sldId="268"/>
            <ac:spMk id="19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50:25.584" v="166" actId="1076"/>
          <ac:spMkLst>
            <pc:docMk/>
            <pc:sldMk cId="2964882483" sldId="268"/>
            <ac:spMk id="23" creationId="{00000000-0000-0000-0000-000000000000}"/>
          </ac:spMkLst>
        </pc:spChg>
        <pc:spChg chg="mod">
          <ac:chgData name="Michael George Botelho" userId="4817d697-d735-4952-b95d-261e5cdaf20d" providerId="ADAL" clId="{0C4D79EF-F723-430E-BCBF-0D27CEAC3D6D}" dt="2026-08-26T10:50:33.420" v="168" actId="1076"/>
          <ac:spMkLst>
            <pc:docMk/>
            <pc:sldMk cId="2964882483" sldId="268"/>
            <ac:spMk id="26" creationId="{B8A33F0C-37B1-C45F-CC3D-736EF64B6F56}"/>
          </ac:spMkLst>
        </pc:spChg>
      </pc:sldChg>
      <pc:sldChg chg="delSp add mod">
        <pc:chgData name="Michael George Botelho" userId="4817d697-d735-4952-b95d-261e5cdaf20d" providerId="ADAL" clId="{0C4D79EF-F723-430E-BCBF-0D27CEAC3D6D}" dt="2026-08-26T10:48:51.197" v="147" actId="478"/>
        <pc:sldMkLst>
          <pc:docMk/>
          <pc:sldMk cId="1993908701" sldId="269"/>
        </pc:sldMkLst>
        <pc:picChg chg="del">
          <ac:chgData name="Michael George Botelho" userId="4817d697-d735-4952-b95d-261e5cdaf20d" providerId="ADAL" clId="{0C4D79EF-F723-430E-BCBF-0D27CEAC3D6D}" dt="2026-08-26T10:48:51.197" v="147" actId="478"/>
          <ac:picMkLst>
            <pc:docMk/>
            <pc:sldMk cId="1993908701" sldId="269"/>
            <ac:picMk id="19" creationId="{62013943-A8D6-03B6-378A-31A6A9B50F92}"/>
          </ac:picMkLst>
        </pc:picChg>
      </pc:sldChg>
      <pc:sldChg chg="modSp add mod">
        <pc:chgData name="Michael George Botelho" userId="4817d697-d735-4952-b95d-261e5cdaf20d" providerId="ADAL" clId="{0C4D79EF-F723-430E-BCBF-0D27CEAC3D6D}" dt="2026-08-26T10:51:16.075" v="171" actId="1076"/>
        <pc:sldMkLst>
          <pc:docMk/>
          <pc:sldMk cId="428704582" sldId="270"/>
        </pc:sldMkLst>
        <pc:picChg chg="mod">
          <ac:chgData name="Michael George Botelho" userId="4817d697-d735-4952-b95d-261e5cdaf20d" providerId="ADAL" clId="{0C4D79EF-F723-430E-BCBF-0D27CEAC3D6D}" dt="2026-08-26T10:51:16.075" v="171" actId="1076"/>
          <ac:picMkLst>
            <pc:docMk/>
            <pc:sldMk cId="428704582" sldId="270"/>
            <ac:picMk id="19" creationId="{62013943-A8D6-03B6-378A-31A6A9B50F92}"/>
          </ac:picMkLst>
        </pc:picChg>
      </pc:sldChg>
      <pc:sldChg chg="delSp add mod">
        <pc:chgData name="Michael George Botelho" userId="4817d697-d735-4952-b95d-261e5cdaf20d" providerId="ADAL" clId="{0C4D79EF-F723-430E-BCBF-0D27CEAC3D6D}" dt="2026-08-26T10:49:28.248" v="152" actId="478"/>
        <pc:sldMkLst>
          <pc:docMk/>
          <pc:sldMk cId="3175369634" sldId="271"/>
        </pc:sldMkLst>
        <pc:picChg chg="del">
          <ac:chgData name="Michael George Botelho" userId="4817d697-d735-4952-b95d-261e5cdaf20d" providerId="ADAL" clId="{0C4D79EF-F723-430E-BCBF-0D27CEAC3D6D}" dt="2026-08-26T10:49:28.248" v="152" actId="478"/>
          <ac:picMkLst>
            <pc:docMk/>
            <pc:sldMk cId="3175369634" sldId="271"/>
            <ac:picMk id="22" creationId="{73079FAC-6E27-E5F1-95E5-E268582B03E5}"/>
          </ac:picMkLst>
        </pc:picChg>
      </pc:sldChg>
      <pc:sldChg chg="add">
        <pc:chgData name="Michael George Botelho" userId="4817d697-d735-4952-b95d-261e5cdaf20d" providerId="ADAL" clId="{0C4D79EF-F723-430E-BCBF-0D27CEAC3D6D}" dt="2026-08-26T10:49:23.455" v="151" actId="2890"/>
        <pc:sldMkLst>
          <pc:docMk/>
          <pc:sldMk cId="1132169771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4250" y="533400"/>
            <a:ext cx="2857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1 /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554" y="79144"/>
            <a:ext cx="10048425" cy="98187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937"/>
              </a:lnSpc>
            </a:pPr>
            <a:r>
              <a:rPr lang="en-US" sz="3150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  </a:t>
            </a:r>
            <a:r>
              <a:rPr sz="3150" b="0" i="0" u="none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Flipped class and learning through assessment in simulation</a:t>
            </a:r>
            <a:endParaRPr lang="en-US" sz="3150" dirty="0">
              <a:solidFill>
                <a:srgbClr val="0B1F3A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ts val="3936"/>
              </a:lnSpc>
            </a:pPr>
            <a:r>
              <a:rPr lang="en-US" sz="3150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  </a:t>
            </a:r>
            <a:r>
              <a:rPr sz="3150" b="0" i="0" u="none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skills in prosthodontics</a:t>
            </a:r>
            <a:endParaRPr lang="en-US" sz="3150" b="0" i="0" u="none" dirty="0">
              <a:solidFill>
                <a:srgbClr val="0B1F3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0BBCA7-9B48-A8AE-5266-76AE0184F3AF}"/>
              </a:ext>
            </a:extLst>
          </p:cNvPr>
          <p:cNvSpPr/>
          <p:nvPr/>
        </p:nvSpPr>
        <p:spPr>
          <a:xfrm>
            <a:off x="-1804" y="5943149"/>
            <a:ext cx="12218151" cy="914400"/>
          </a:xfrm>
          <a:prstGeom prst="rect">
            <a:avLst/>
          </a:prstGeom>
          <a:solidFill>
            <a:srgbClr val="FFFFFF">
              <a:alpha val="82000"/>
            </a:srgbClr>
          </a:solidFill>
          <a:ln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0EA74C-B13D-8D7E-CC09-9F86BE9C24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3054" y="6200326"/>
            <a:ext cx="857250" cy="4095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5C5C88-F5EB-A32F-BC6B-2FA09728BD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23373" y="6069313"/>
            <a:ext cx="3400425" cy="657225"/>
          </a:xfrm>
          <a:prstGeom prst="rect">
            <a:avLst/>
          </a:prstGeom>
        </p:spPr>
      </p:pic>
      <p:pic>
        <p:nvPicPr>
          <p:cNvPr id="9" name="Picture 8" descr="HKU Faculty of Dentistry 香港大學牙醫學院">
            <a:extLst>
              <a:ext uri="{FF2B5EF4-FFF2-40B4-BE49-F238E27FC236}">
                <a16:creationId xmlns:a16="http://schemas.microsoft.com/office/drawing/2014/main" id="{78C6D20E-DBC1-0664-353E-C5C811C579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26" b="952"/>
          <a:stretch>
            <a:fillRect/>
          </a:stretch>
        </p:blipFill>
        <p:spPr>
          <a:xfrm>
            <a:off x="6205987" y="6024113"/>
            <a:ext cx="2202602" cy="754743"/>
          </a:xfrm>
          <a:prstGeom prst="rect">
            <a:avLst/>
          </a:prstGeom>
        </p:spPr>
      </p:pic>
      <p:pic>
        <p:nvPicPr>
          <p:cNvPr id="10" name="Picture 9" descr="image.png">
            <a:extLst>
              <a:ext uri="{FF2B5EF4-FFF2-40B4-BE49-F238E27FC236}">
                <a16:creationId xmlns:a16="http://schemas.microsoft.com/office/drawing/2014/main" id="{03216BC3-F26E-D1F3-BD78-7EAEB27FC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54" y="1113407"/>
            <a:ext cx="6667500" cy="11239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8442E9-0695-B0B3-8B57-9957336D0675}"/>
              </a:ext>
            </a:extLst>
          </p:cNvPr>
          <p:cNvSpPr txBox="1"/>
          <p:nvPr/>
        </p:nvSpPr>
        <p:spPr>
          <a:xfrm>
            <a:off x="435454" y="1427732"/>
            <a:ext cx="598170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B1F3A"/>
                </a:solidFill>
                <a:latin typeface="Plus Jakarta Sans"/>
              </a:rPr>
              <a:t>Michael Botelho and Dr Samantha Li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C7CE8A-4D2F-71FE-62AF-870B85887A70}"/>
              </a:ext>
            </a:extLst>
          </p:cNvPr>
          <p:cNvSpPr txBox="1"/>
          <p:nvPr/>
        </p:nvSpPr>
        <p:spPr>
          <a:xfrm>
            <a:off x="435454" y="1751582"/>
            <a:ext cx="59817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64748B"/>
                </a:solidFill>
                <a:latin typeface="Plus Jakarta Sans Medium"/>
              </a:rPr>
              <a:t>University of Hong Kong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4250" y="533400"/>
            <a:ext cx="2857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1 /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554" y="79144"/>
            <a:ext cx="10048425" cy="98187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937"/>
              </a:lnSpc>
            </a:pPr>
            <a:r>
              <a:rPr lang="en-US" sz="3150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  </a:t>
            </a:r>
            <a:r>
              <a:rPr sz="3150" b="0" i="0" u="none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Flipped class and learning through assessment in simulation</a:t>
            </a:r>
            <a:endParaRPr lang="en-US" sz="3150" dirty="0">
              <a:solidFill>
                <a:srgbClr val="0B1F3A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ts val="3936"/>
              </a:lnSpc>
            </a:pPr>
            <a:r>
              <a:rPr lang="en-US" sz="3150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  </a:t>
            </a:r>
            <a:r>
              <a:rPr sz="3150" b="0" i="0" u="none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skills in prosthodontics</a:t>
            </a:r>
            <a:endParaRPr lang="en-US" sz="3150" b="0" i="0" u="none" dirty="0">
              <a:solidFill>
                <a:srgbClr val="0B1F3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0BBCA7-9B48-A8AE-5266-76AE0184F3AF}"/>
              </a:ext>
            </a:extLst>
          </p:cNvPr>
          <p:cNvSpPr/>
          <p:nvPr/>
        </p:nvSpPr>
        <p:spPr>
          <a:xfrm>
            <a:off x="-1804" y="5943149"/>
            <a:ext cx="12218151" cy="914400"/>
          </a:xfrm>
          <a:prstGeom prst="rect">
            <a:avLst/>
          </a:prstGeom>
          <a:solidFill>
            <a:srgbClr val="FFFFFF">
              <a:alpha val="82000"/>
            </a:srgbClr>
          </a:solidFill>
          <a:ln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0EA74C-B13D-8D7E-CC09-9F86BE9C24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3054" y="6200326"/>
            <a:ext cx="857250" cy="4095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5C5C88-F5EB-A32F-BC6B-2FA09728BD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23373" y="6069313"/>
            <a:ext cx="3400425" cy="657225"/>
          </a:xfrm>
          <a:prstGeom prst="rect">
            <a:avLst/>
          </a:prstGeom>
        </p:spPr>
      </p:pic>
      <p:pic>
        <p:nvPicPr>
          <p:cNvPr id="9" name="Picture 8" descr="HKU Faculty of Dentistry 香港大學牙醫學院">
            <a:extLst>
              <a:ext uri="{FF2B5EF4-FFF2-40B4-BE49-F238E27FC236}">
                <a16:creationId xmlns:a16="http://schemas.microsoft.com/office/drawing/2014/main" id="{78C6D20E-DBC1-0664-353E-C5C811C579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26" b="952"/>
          <a:stretch>
            <a:fillRect/>
          </a:stretch>
        </p:blipFill>
        <p:spPr>
          <a:xfrm>
            <a:off x="6205987" y="6024113"/>
            <a:ext cx="2202602" cy="754743"/>
          </a:xfrm>
          <a:prstGeom prst="rect">
            <a:avLst/>
          </a:prstGeom>
        </p:spPr>
      </p:pic>
      <p:pic>
        <p:nvPicPr>
          <p:cNvPr id="10" name="Picture 9" descr="image.png">
            <a:extLst>
              <a:ext uri="{FF2B5EF4-FFF2-40B4-BE49-F238E27FC236}">
                <a16:creationId xmlns:a16="http://schemas.microsoft.com/office/drawing/2014/main" id="{03216BC3-F26E-D1F3-BD78-7EAEB27FC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54" y="1113407"/>
            <a:ext cx="6667500" cy="11239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8442E9-0695-B0B3-8B57-9957336D0675}"/>
              </a:ext>
            </a:extLst>
          </p:cNvPr>
          <p:cNvSpPr txBox="1"/>
          <p:nvPr/>
        </p:nvSpPr>
        <p:spPr>
          <a:xfrm>
            <a:off x="435454" y="1427732"/>
            <a:ext cx="598170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B1F3A"/>
                </a:solidFill>
                <a:latin typeface="Plus Jakarta Sans"/>
              </a:rPr>
              <a:t>Michael Botelho and Dr Samantha Li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C7CE8A-4D2F-71FE-62AF-870B85887A70}"/>
              </a:ext>
            </a:extLst>
          </p:cNvPr>
          <p:cNvSpPr txBox="1"/>
          <p:nvPr/>
        </p:nvSpPr>
        <p:spPr>
          <a:xfrm>
            <a:off x="435454" y="1751582"/>
            <a:ext cx="59817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64748B"/>
                </a:solidFill>
                <a:latin typeface="Plus Jakarta Sans Medium"/>
              </a:rPr>
              <a:t>University of Hong Kong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22ECFF9-7674-9EC6-5144-76FF0EA222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54" y="2368660"/>
            <a:ext cx="5557475" cy="258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08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4250" y="533400"/>
            <a:ext cx="2857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1 /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554" y="79144"/>
            <a:ext cx="10048425" cy="98187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937"/>
              </a:lnSpc>
            </a:pPr>
            <a:r>
              <a:rPr lang="en-US" sz="3150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  </a:t>
            </a:r>
            <a:r>
              <a:rPr sz="3150" b="0" i="0" u="none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Flipped class and learning through assessment in simulation</a:t>
            </a:r>
            <a:endParaRPr lang="en-US" sz="3150" dirty="0">
              <a:solidFill>
                <a:srgbClr val="0B1F3A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ts val="3936"/>
              </a:lnSpc>
            </a:pPr>
            <a:r>
              <a:rPr lang="en-US" sz="3150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  </a:t>
            </a:r>
            <a:r>
              <a:rPr sz="3150" b="0" i="0" u="none" dirty="0">
                <a:solidFill>
                  <a:srgbClr val="0B1F3A"/>
                </a:solidFill>
                <a:latin typeface="Calibri"/>
                <a:ea typeface="Calibri"/>
                <a:cs typeface="Calibri"/>
              </a:rPr>
              <a:t>skills in prosthodontics</a:t>
            </a:r>
            <a:endParaRPr lang="en-US" sz="3150" b="0" i="0" u="none" dirty="0">
              <a:solidFill>
                <a:srgbClr val="0B1F3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0BBCA7-9B48-A8AE-5266-76AE0184F3AF}"/>
              </a:ext>
            </a:extLst>
          </p:cNvPr>
          <p:cNvSpPr/>
          <p:nvPr/>
        </p:nvSpPr>
        <p:spPr>
          <a:xfrm>
            <a:off x="-1804" y="5943149"/>
            <a:ext cx="12218151" cy="914400"/>
          </a:xfrm>
          <a:prstGeom prst="rect">
            <a:avLst/>
          </a:prstGeom>
          <a:solidFill>
            <a:srgbClr val="FFFFFF">
              <a:alpha val="82000"/>
            </a:srgbClr>
          </a:solidFill>
          <a:ln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0EA74C-B13D-8D7E-CC09-9F86BE9C24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3054" y="6200326"/>
            <a:ext cx="857250" cy="4095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5C5C88-F5EB-A32F-BC6B-2FA09728BD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23373" y="6069313"/>
            <a:ext cx="3400425" cy="657225"/>
          </a:xfrm>
          <a:prstGeom prst="rect">
            <a:avLst/>
          </a:prstGeom>
        </p:spPr>
      </p:pic>
      <p:pic>
        <p:nvPicPr>
          <p:cNvPr id="9" name="Picture 8" descr="HKU Faculty of Dentistry 香港大學牙醫學院">
            <a:extLst>
              <a:ext uri="{FF2B5EF4-FFF2-40B4-BE49-F238E27FC236}">
                <a16:creationId xmlns:a16="http://schemas.microsoft.com/office/drawing/2014/main" id="{78C6D20E-DBC1-0664-353E-C5C811C579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26" b="952"/>
          <a:stretch>
            <a:fillRect/>
          </a:stretch>
        </p:blipFill>
        <p:spPr>
          <a:xfrm>
            <a:off x="6205987" y="6024113"/>
            <a:ext cx="2202602" cy="754743"/>
          </a:xfrm>
          <a:prstGeom prst="rect">
            <a:avLst/>
          </a:prstGeom>
        </p:spPr>
      </p:pic>
      <p:pic>
        <p:nvPicPr>
          <p:cNvPr id="10" name="Picture 9" descr="image.png">
            <a:extLst>
              <a:ext uri="{FF2B5EF4-FFF2-40B4-BE49-F238E27FC236}">
                <a16:creationId xmlns:a16="http://schemas.microsoft.com/office/drawing/2014/main" id="{03216BC3-F26E-D1F3-BD78-7EAEB27FC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54" y="1113407"/>
            <a:ext cx="6667500" cy="11239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8442E9-0695-B0B3-8B57-9957336D0675}"/>
              </a:ext>
            </a:extLst>
          </p:cNvPr>
          <p:cNvSpPr txBox="1"/>
          <p:nvPr/>
        </p:nvSpPr>
        <p:spPr>
          <a:xfrm>
            <a:off x="435454" y="1427732"/>
            <a:ext cx="598170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B1F3A"/>
                </a:solidFill>
                <a:latin typeface="Plus Jakarta Sans"/>
              </a:rPr>
              <a:t>Michael Botelho and Dr Samantha Li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C7CE8A-4D2F-71FE-62AF-870B85887A70}"/>
              </a:ext>
            </a:extLst>
          </p:cNvPr>
          <p:cNvSpPr txBox="1"/>
          <p:nvPr/>
        </p:nvSpPr>
        <p:spPr>
          <a:xfrm>
            <a:off x="435454" y="1751582"/>
            <a:ext cx="59817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64748B"/>
                </a:solidFill>
                <a:latin typeface="Plus Jakarta Sans Medium"/>
              </a:rPr>
              <a:t>University of Hong Kong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22ECFF9-7674-9EC6-5144-76FF0EA222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54" y="2368660"/>
            <a:ext cx="5557475" cy="25866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013943-A8D6-03B6-378A-31A6A9B50F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5200" y="1396731"/>
            <a:ext cx="7308598" cy="421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4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95896"/>
            <a:ext cx="3403550" cy="1609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150" y="1295896"/>
            <a:ext cx="3403550" cy="1609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6300" y="1295896"/>
            <a:ext cx="3403550" cy="1609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06150" y="571500"/>
            <a:ext cx="3238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6 /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533400"/>
            <a:ext cx="77819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2563EB"/>
                </a:solidFill>
                <a:latin typeface="Plus Jakarta Sans ExtraBold"/>
              </a:rPr>
              <a:t>RESULTS: ENGAGEMENT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742950"/>
            <a:ext cx="10610850" cy="415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 dirty="0">
                <a:solidFill>
                  <a:srgbClr val="0B1F3A"/>
                </a:solidFill>
                <a:latin typeface="Plus Jakarta Sans ExtraBold"/>
              </a:rPr>
              <a:t>High uptake of preparatory activities </a:t>
            </a:r>
            <a:r>
              <a:rPr sz="2700" b="0" i="0" u="none" dirty="0">
                <a:solidFill>
                  <a:srgbClr val="64748B"/>
                </a:solidFill>
                <a:latin typeface="Plus Jakarta Sans SemiBold"/>
              </a:rPr>
              <a:t>(n=89 students)</a:t>
            </a:r>
            <a:r>
              <a:rPr lang="en-HK" sz="2700" b="0" i="0" u="none" dirty="0">
                <a:solidFill>
                  <a:srgbClr val="64748B"/>
                </a:solidFill>
                <a:latin typeface="Plus Jakarta Sans SemiBold"/>
              </a:rPr>
              <a:t> HREC ethics</a:t>
            </a:r>
            <a:endParaRPr sz="2700" b="0" i="0" u="none" dirty="0">
              <a:solidFill>
                <a:srgbClr val="64748B"/>
              </a:solidFill>
              <a:latin typeface="Plus Jakarta Sans Semi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870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2563EB"/>
                </a:solidFill>
                <a:latin typeface="Plus Jakarta Sans ExtraBold"/>
              </a:rPr>
              <a:t>&gt;90%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70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Video engagement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870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across the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085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0284C7"/>
                </a:solidFill>
                <a:latin typeface="Plus Jakarta Sans ExtraBold"/>
              </a:rPr>
              <a:t>80–90%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085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E-note submission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085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of students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00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16A34A"/>
                </a:solidFill>
                <a:latin typeface="Plus Jakarta Sans ExtraBold"/>
              </a:rPr>
              <a:t>100%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00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Quiz mastery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00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eventually met 70% threshold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95896"/>
            <a:ext cx="3403550" cy="1609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150" y="1295896"/>
            <a:ext cx="3403550" cy="1609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6300" y="1295896"/>
            <a:ext cx="3403550" cy="1609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06150" y="571500"/>
            <a:ext cx="3238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6 /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533400"/>
            <a:ext cx="77819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2563EB"/>
                </a:solidFill>
                <a:latin typeface="Plus Jakarta Sans ExtraBold"/>
              </a:rPr>
              <a:t>RESULTS: ENGAGEMENT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742950"/>
            <a:ext cx="8171021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B1F3A"/>
                </a:solidFill>
                <a:latin typeface="Plus Jakarta Sans ExtraBold"/>
              </a:rPr>
              <a:t>High uptake of preparatory activities </a:t>
            </a:r>
            <a:r>
              <a:rPr sz="2700" b="0" i="0" u="none">
                <a:solidFill>
                  <a:srgbClr val="64748B"/>
                </a:solidFill>
                <a:latin typeface="Plus Jakarta Sans SemiBold"/>
              </a:rPr>
              <a:t>(n=89 students)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870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2563EB"/>
                </a:solidFill>
                <a:latin typeface="Plus Jakarta Sans ExtraBold"/>
              </a:rPr>
              <a:t>&gt;90%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70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Video engagement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870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across the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085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0284C7"/>
                </a:solidFill>
                <a:latin typeface="Plus Jakarta Sans ExtraBold"/>
              </a:rPr>
              <a:t>80–90%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085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E-note submission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085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of students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00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16A34A"/>
                </a:solidFill>
                <a:latin typeface="Plus Jakarta Sans ExtraBold"/>
              </a:rPr>
              <a:t>100%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00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Quiz mastery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00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eventually met 70% threshold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22A883-CC8F-526C-BDB5-DA0CF2919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03" y="3082441"/>
            <a:ext cx="5483322" cy="263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6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95896"/>
            <a:ext cx="3403550" cy="1609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150" y="1295896"/>
            <a:ext cx="3403550" cy="16097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6300" y="1295896"/>
            <a:ext cx="3403550" cy="1609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06150" y="571500"/>
            <a:ext cx="3238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6 /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533400"/>
            <a:ext cx="7781925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2563EB"/>
                </a:solidFill>
                <a:latin typeface="Plus Jakarta Sans ExtraBold"/>
              </a:rPr>
              <a:t>RESULTS: ENGAGEMENT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742950"/>
            <a:ext cx="8171021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0B1F3A"/>
                </a:solidFill>
                <a:latin typeface="Plus Jakarta Sans ExtraBold"/>
              </a:rPr>
              <a:t>High uptake of preparatory activities </a:t>
            </a:r>
            <a:r>
              <a:rPr sz="2700" b="0" i="0" u="none">
                <a:solidFill>
                  <a:srgbClr val="64748B"/>
                </a:solidFill>
                <a:latin typeface="Plus Jakarta Sans SemiBold"/>
              </a:rPr>
              <a:t>(n=89 students)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870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2563EB"/>
                </a:solidFill>
                <a:latin typeface="Plus Jakarta Sans ExtraBold"/>
              </a:rPr>
              <a:t>&gt;90%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70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Video engagement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870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across the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085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0284C7"/>
                </a:solidFill>
                <a:latin typeface="Plus Jakarta Sans ExtraBold"/>
              </a:rPr>
              <a:t>80–90%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085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E-note submission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085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of students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000" y="1610221"/>
            <a:ext cx="2870150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450" b="0" i="0" u="none">
                <a:solidFill>
                  <a:srgbClr val="16A34A"/>
                </a:solidFill>
                <a:latin typeface="Plus Jakarta Sans ExtraBold"/>
              </a:rPr>
              <a:t>100%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000" y="2200771"/>
            <a:ext cx="2870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1" i="0" u="none">
                <a:solidFill>
                  <a:srgbClr val="0B1F3A"/>
                </a:solidFill>
                <a:latin typeface="Plus Jakarta Sans"/>
              </a:rPr>
              <a:t>Quiz mastery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000" y="2457946"/>
            <a:ext cx="2870150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25" b="0" i="0" u="none">
                <a:solidFill>
                  <a:srgbClr val="64748B"/>
                </a:solidFill>
                <a:latin typeface="Plus Jakarta Sans"/>
              </a:rPr>
              <a:t>eventually met 70% threshold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22A883-CC8F-526C-BDB5-DA0CF2919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03" y="3082441"/>
            <a:ext cx="5483322" cy="26368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079FAC-6E27-E5F1-95E5-E268582B0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446" y="3082441"/>
            <a:ext cx="5515901" cy="290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6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06150" y="571500"/>
            <a:ext cx="323850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94A3B8"/>
                </a:solidFill>
                <a:latin typeface="Plus Jakarta Sans"/>
              </a:rPr>
              <a:t>9 /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533400"/>
            <a:ext cx="7200900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2563EB"/>
                </a:solidFill>
                <a:latin typeface="Plus Jakarta Sans ExtraBold"/>
              </a:rPr>
              <a:t>RESULTS AND DISCUSSION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742950"/>
            <a:ext cx="756094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HK" sz="2700" b="0" i="0" u="none">
                <a:solidFill>
                  <a:srgbClr val="0B1F3A"/>
                </a:solidFill>
                <a:latin typeface="Plus Jakarta Sans ExtraBold"/>
              </a:rPr>
              <a:t>Conclusion and next steps </a:t>
            </a:r>
            <a:endParaRPr sz="2700" b="0" i="0" u="none">
              <a:solidFill>
                <a:srgbClr val="0B1F3A"/>
              </a:solidFill>
              <a:latin typeface="Plus Jakarta Sans ExtraBold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76337" y="3892390"/>
            <a:ext cx="7867650" cy="24083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HK"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Analytics and </a:t>
            </a: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feedback</a:t>
            </a:r>
            <a:r>
              <a:rPr lang="en-HK"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made learning visible.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0304" y="3229675"/>
            <a:ext cx="7867650" cy="24083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Mastery quizzes </a:t>
            </a:r>
            <a:r>
              <a:rPr lang="en-HK"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stimulated engagement and </a:t>
            </a: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feedback.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76337" y="2103338"/>
            <a:ext cx="7867650" cy="24083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Flipped delivery protected simulation time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0304" y="2676942"/>
            <a:ext cx="7867650" cy="24083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HK"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E-notes engagement</a:t>
            </a: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 was associated with </a:t>
            </a:r>
            <a:r>
              <a:rPr lang="en-HK"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quiz outcome</a:t>
            </a:r>
            <a:r>
              <a:rPr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A33F0C-37B1-C45F-CC3D-736EF64B6F56}"/>
              </a:ext>
            </a:extLst>
          </p:cNvPr>
          <p:cNvSpPr txBox="1"/>
          <p:nvPr/>
        </p:nvSpPr>
        <p:spPr>
          <a:xfrm>
            <a:off x="1223963" y="4465994"/>
            <a:ext cx="7867650" cy="24083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HK" sz="2000" b="0" i="0" u="none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Qualitative follow will be performed. </a:t>
            </a:r>
            <a:endParaRPr sz="2000" b="0" i="0" u="none" dirty="0">
              <a:solidFill>
                <a:srgbClr val="334155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CCE036-77C3-C76E-1DFE-9E06699A9A6A}"/>
              </a:ext>
            </a:extLst>
          </p:cNvPr>
          <p:cNvSpPr/>
          <p:nvPr/>
        </p:nvSpPr>
        <p:spPr>
          <a:xfrm>
            <a:off x="-1804" y="5943149"/>
            <a:ext cx="12218151" cy="914400"/>
          </a:xfrm>
          <a:prstGeom prst="rect">
            <a:avLst/>
          </a:prstGeom>
          <a:solidFill>
            <a:srgbClr val="FFFFFF">
              <a:alpha val="82000"/>
            </a:srgbClr>
          </a:solidFill>
          <a:ln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E9CD4A-3466-E10C-18F9-66652F3D84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3054" y="6200326"/>
            <a:ext cx="857250" cy="4095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D9CF94-D7F3-D1C4-B756-94522E588D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723373" y="6069313"/>
            <a:ext cx="3400425" cy="657225"/>
          </a:xfrm>
          <a:prstGeom prst="rect">
            <a:avLst/>
          </a:prstGeom>
        </p:spPr>
      </p:pic>
      <p:pic>
        <p:nvPicPr>
          <p:cNvPr id="12" name="Picture 11" descr="HKU Faculty of Dentistry 香港大學牙醫學院">
            <a:extLst>
              <a:ext uri="{FF2B5EF4-FFF2-40B4-BE49-F238E27FC236}">
                <a16:creationId xmlns:a16="http://schemas.microsoft.com/office/drawing/2014/main" id="{F88C338B-3BF3-AB1E-C11F-35C666451F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24486" y="6057631"/>
            <a:ext cx="220027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82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243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Plus Jakarta Sans</vt:lpstr>
      <vt:lpstr>Plus Jakarta Sans ExtraBold</vt:lpstr>
      <vt:lpstr>Plus Jakarta Sans Medium</vt:lpstr>
      <vt:lpstr>Plus Jakarta Sans SemiBold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Michael Botelho</dc:creator>
  <cp:keywords/>
  <dc:description>generated using python-pptx</dc:description>
  <cp:lastModifiedBy>Michael George Botelho</cp:lastModifiedBy>
  <cp:revision>2</cp:revision>
  <dcterms:created xsi:type="dcterms:W3CDTF">2013-01-27T09:14:16Z</dcterms:created>
  <dcterms:modified xsi:type="dcterms:W3CDTF">2026-08-26T10:53:58Z</dcterms:modified>
  <cp:category/>
</cp:coreProperties>
</file>