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5" r:id="rId10"/>
    <p:sldId id="267" r:id="rId11"/>
    <p:sldId id="264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37"/>
    <p:restoredTop sz="94611"/>
  </p:normalViewPr>
  <p:slideViewPr>
    <p:cSldViewPr snapToGrid="0">
      <p:cViewPr varScale="1">
        <p:scale>
          <a:sx n="109" d="100"/>
          <a:sy n="109" d="100"/>
        </p:scale>
        <p:origin x="5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rmen, D.E. van (Denise)" userId="a4ee73d0-2dc8-4cc2-8271-40bcd52fa265" providerId="ADAL" clId="{4580E3B0-25D6-5D45-B0D4-EBACF03252F2}"/>
    <pc:docChg chg="sldOrd">
      <pc:chgData name="Diermen, D.E. van (Denise)" userId="a4ee73d0-2dc8-4cc2-8271-40bcd52fa265" providerId="ADAL" clId="{4580E3B0-25D6-5D45-B0D4-EBACF03252F2}" dt="2026-07-29T14:01:14.351" v="0" actId="20578"/>
      <pc:docMkLst>
        <pc:docMk/>
      </pc:docMkLst>
      <pc:sldChg chg="ord">
        <pc:chgData name="Diermen, D.E. van (Denise)" userId="a4ee73d0-2dc8-4cc2-8271-40bcd52fa265" providerId="ADAL" clId="{4580E3B0-25D6-5D45-B0D4-EBACF03252F2}" dt="2026-07-29T14:01:14.351" v="0" actId="20578"/>
        <pc:sldMkLst>
          <pc:docMk/>
          <pc:sldMk cId="923067465" sldId="267"/>
        </pc:sldMkLst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D4102-BAF9-40D6-8A7E-1F221A85E96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B7A5D03-D631-4D1B-A4B8-B5586C24CD74}">
      <dgm:prSet/>
      <dgm:spPr/>
      <dgm:t>
        <a:bodyPr/>
        <a:lstStyle/>
        <a:p>
          <a:r>
            <a:rPr lang="nl-NL"/>
            <a:t>People get older and more medically complex</a:t>
          </a:r>
          <a:endParaRPr lang="en-US"/>
        </a:p>
      </dgm:t>
    </dgm:pt>
    <dgm:pt modelId="{BB1BB4D6-6BB4-4B6A-88F4-FD4DA5693F83}" type="parTrans" cxnId="{5B132051-F65C-44AF-A6A0-1A54D2FCC0FE}">
      <dgm:prSet/>
      <dgm:spPr/>
      <dgm:t>
        <a:bodyPr/>
        <a:lstStyle/>
        <a:p>
          <a:endParaRPr lang="en-US"/>
        </a:p>
      </dgm:t>
    </dgm:pt>
    <dgm:pt modelId="{FC226E75-CE0F-4866-A52A-67009BDA5EA3}" type="sibTrans" cxnId="{5B132051-F65C-44AF-A6A0-1A54D2FCC0FE}">
      <dgm:prSet/>
      <dgm:spPr/>
      <dgm:t>
        <a:bodyPr/>
        <a:lstStyle/>
        <a:p>
          <a:endParaRPr lang="en-US"/>
        </a:p>
      </dgm:t>
    </dgm:pt>
    <dgm:pt modelId="{F29B50F9-AF3D-4D01-8237-EC8C585F6E66}">
      <dgm:prSet/>
      <dgm:spPr/>
      <dgm:t>
        <a:bodyPr/>
        <a:lstStyle/>
        <a:p>
          <a:r>
            <a:rPr lang="nl-NL"/>
            <a:t>People keep their own teeth until in old age</a:t>
          </a:r>
          <a:endParaRPr lang="en-US"/>
        </a:p>
      </dgm:t>
    </dgm:pt>
    <dgm:pt modelId="{EA2EB66C-42C9-4030-8916-63BE51389DE4}" type="parTrans" cxnId="{F91BEB3B-4FA7-4E0C-A25A-C46ADF75C65E}">
      <dgm:prSet/>
      <dgm:spPr/>
      <dgm:t>
        <a:bodyPr/>
        <a:lstStyle/>
        <a:p>
          <a:endParaRPr lang="en-US"/>
        </a:p>
      </dgm:t>
    </dgm:pt>
    <dgm:pt modelId="{FDC9729C-4DF4-445D-A251-EAB46B44727D}" type="sibTrans" cxnId="{F91BEB3B-4FA7-4E0C-A25A-C46ADF75C65E}">
      <dgm:prSet/>
      <dgm:spPr/>
      <dgm:t>
        <a:bodyPr/>
        <a:lstStyle/>
        <a:p>
          <a:endParaRPr lang="en-US"/>
        </a:p>
      </dgm:t>
    </dgm:pt>
    <dgm:pt modelId="{5F0B072D-0755-4A8F-903F-287E023A77FA}">
      <dgm:prSet/>
      <dgm:spPr/>
      <dgm:t>
        <a:bodyPr/>
        <a:lstStyle/>
        <a:p>
          <a:r>
            <a:rPr lang="nl-NL"/>
            <a:t>Medically complex patients visit the dentist more often for invasive procedures</a:t>
          </a:r>
          <a:endParaRPr lang="en-US"/>
        </a:p>
      </dgm:t>
    </dgm:pt>
    <dgm:pt modelId="{E81AD106-C97A-454D-BBDF-98165FD036E0}" type="parTrans" cxnId="{382C1E7D-1D33-46B9-8AB6-9E0F8A3C385A}">
      <dgm:prSet/>
      <dgm:spPr/>
      <dgm:t>
        <a:bodyPr/>
        <a:lstStyle/>
        <a:p>
          <a:endParaRPr lang="en-US"/>
        </a:p>
      </dgm:t>
    </dgm:pt>
    <dgm:pt modelId="{DC4D04EC-F26E-4D55-80D8-9F53DF5844D3}" type="sibTrans" cxnId="{382C1E7D-1D33-46B9-8AB6-9E0F8A3C385A}">
      <dgm:prSet/>
      <dgm:spPr/>
      <dgm:t>
        <a:bodyPr/>
        <a:lstStyle/>
        <a:p>
          <a:endParaRPr lang="en-US"/>
        </a:p>
      </dgm:t>
    </dgm:pt>
    <dgm:pt modelId="{C352B08C-5D92-4CF7-855A-2925CEA71F18}">
      <dgm:prSet/>
      <dgm:spPr/>
      <dgm:t>
        <a:bodyPr/>
        <a:lstStyle/>
        <a:p>
          <a:r>
            <a:rPr lang="nl-NL" dirty="0"/>
            <a:t>Acute </a:t>
          </a:r>
          <a:r>
            <a:rPr lang="nl-NL" dirty="0" err="1"/>
            <a:t>medical</a:t>
          </a:r>
          <a:r>
            <a:rPr lang="nl-NL" dirty="0"/>
            <a:t> </a:t>
          </a:r>
          <a:r>
            <a:rPr lang="nl-NL" dirty="0" err="1"/>
            <a:t>emergencies</a:t>
          </a:r>
          <a:r>
            <a:rPr lang="nl-NL" dirty="0"/>
            <a:t> </a:t>
          </a:r>
          <a:r>
            <a:rPr lang="nl-NL" dirty="0" err="1"/>
            <a:t>occur</a:t>
          </a:r>
          <a:r>
            <a:rPr lang="nl-NL" dirty="0"/>
            <a:t> more </a:t>
          </a:r>
          <a:r>
            <a:rPr lang="nl-NL" dirty="0" err="1"/>
            <a:t>frequently</a:t>
          </a:r>
          <a:r>
            <a:rPr lang="nl-NL" dirty="0"/>
            <a:t> in </a:t>
          </a:r>
          <a:r>
            <a:rPr lang="nl-NL" dirty="0" err="1"/>
            <a:t>the</a:t>
          </a:r>
          <a:r>
            <a:rPr lang="nl-NL" dirty="0"/>
            <a:t> </a:t>
          </a:r>
          <a:r>
            <a:rPr lang="nl-NL" dirty="0" err="1"/>
            <a:t>dental</a:t>
          </a:r>
          <a:r>
            <a:rPr lang="nl-NL" dirty="0"/>
            <a:t> office</a:t>
          </a:r>
          <a:endParaRPr lang="en-US" dirty="0"/>
        </a:p>
      </dgm:t>
    </dgm:pt>
    <dgm:pt modelId="{D5721CB6-32A7-41FA-BE26-A59C724AC7D3}" type="parTrans" cxnId="{98634F85-5AD9-4674-A45D-1965D72FECCC}">
      <dgm:prSet/>
      <dgm:spPr/>
      <dgm:t>
        <a:bodyPr/>
        <a:lstStyle/>
        <a:p>
          <a:endParaRPr lang="en-US"/>
        </a:p>
      </dgm:t>
    </dgm:pt>
    <dgm:pt modelId="{29563D9D-98E3-4C42-8944-C50CACB21881}" type="sibTrans" cxnId="{98634F85-5AD9-4674-A45D-1965D72FECCC}">
      <dgm:prSet/>
      <dgm:spPr/>
      <dgm:t>
        <a:bodyPr/>
        <a:lstStyle/>
        <a:p>
          <a:endParaRPr lang="en-US"/>
        </a:p>
      </dgm:t>
    </dgm:pt>
    <dgm:pt modelId="{C9978CC1-2F7C-4E0F-B037-6E1722964A45}">
      <dgm:prSet/>
      <dgm:spPr/>
      <dgm:t>
        <a:bodyPr/>
        <a:lstStyle/>
        <a:p>
          <a:r>
            <a:rPr lang="nl-NL"/>
            <a:t>Dentists should be able to manage this</a:t>
          </a:r>
          <a:endParaRPr lang="en-US"/>
        </a:p>
      </dgm:t>
    </dgm:pt>
    <dgm:pt modelId="{DC2AC825-B5D5-48B0-819E-935D32F63778}" type="parTrans" cxnId="{B04BBDC9-19D5-422C-9909-546320AA7232}">
      <dgm:prSet/>
      <dgm:spPr/>
      <dgm:t>
        <a:bodyPr/>
        <a:lstStyle/>
        <a:p>
          <a:endParaRPr lang="en-US"/>
        </a:p>
      </dgm:t>
    </dgm:pt>
    <dgm:pt modelId="{9AC7364C-817C-4806-A3C4-B9BA546CB3B7}" type="sibTrans" cxnId="{B04BBDC9-19D5-422C-9909-546320AA7232}">
      <dgm:prSet/>
      <dgm:spPr/>
      <dgm:t>
        <a:bodyPr/>
        <a:lstStyle/>
        <a:p>
          <a:endParaRPr lang="en-US"/>
        </a:p>
      </dgm:t>
    </dgm:pt>
    <dgm:pt modelId="{77E322AA-CDC1-AF45-A9DA-E4F4A8C11C70}" type="pres">
      <dgm:prSet presAssocID="{70AD4102-BAF9-40D6-8A7E-1F221A85E966}" presName="linear" presStyleCnt="0">
        <dgm:presLayoutVars>
          <dgm:animLvl val="lvl"/>
          <dgm:resizeHandles val="exact"/>
        </dgm:presLayoutVars>
      </dgm:prSet>
      <dgm:spPr/>
    </dgm:pt>
    <dgm:pt modelId="{BFF74559-2FF6-E740-959A-29CF8177FFAC}" type="pres">
      <dgm:prSet presAssocID="{BB7A5D03-D631-4D1B-A4B8-B5586C24CD7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B4D8F528-3DBB-C140-902A-4A6C7340A9A0}" type="pres">
      <dgm:prSet presAssocID="{FC226E75-CE0F-4866-A52A-67009BDA5EA3}" presName="spacer" presStyleCnt="0"/>
      <dgm:spPr/>
    </dgm:pt>
    <dgm:pt modelId="{D00FB952-743A-5C4D-B09B-FB0555D274AA}" type="pres">
      <dgm:prSet presAssocID="{F29B50F9-AF3D-4D01-8237-EC8C585F6E6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F8F0A0F-4D3B-FD4A-B749-679BB604B4D2}" type="pres">
      <dgm:prSet presAssocID="{FDC9729C-4DF4-445D-A251-EAB46B44727D}" presName="spacer" presStyleCnt="0"/>
      <dgm:spPr/>
    </dgm:pt>
    <dgm:pt modelId="{34DCAD15-B129-B34D-A6F9-6A985CD9D0E7}" type="pres">
      <dgm:prSet presAssocID="{5F0B072D-0755-4A8F-903F-287E023A77F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24C0DA4-E456-1949-8F4B-4B29BC3FEC03}" type="pres">
      <dgm:prSet presAssocID="{DC4D04EC-F26E-4D55-80D8-9F53DF5844D3}" presName="spacer" presStyleCnt="0"/>
      <dgm:spPr/>
    </dgm:pt>
    <dgm:pt modelId="{8B2B0F05-7D7A-B14A-B4F2-D05F918F682B}" type="pres">
      <dgm:prSet presAssocID="{C352B08C-5D92-4CF7-855A-2925CEA71F1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C4D856B-55F7-BD44-A32B-2B11E6624FAA}" type="pres">
      <dgm:prSet presAssocID="{29563D9D-98E3-4C42-8944-C50CACB21881}" presName="spacer" presStyleCnt="0"/>
      <dgm:spPr/>
    </dgm:pt>
    <dgm:pt modelId="{5188B15F-4113-DA43-BA96-C929A3FC3D91}" type="pres">
      <dgm:prSet presAssocID="{C9978CC1-2F7C-4E0F-B037-6E1722964A4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CF7410F-CF98-934D-8538-5EA39B1B63CA}" type="presOf" srcId="{5F0B072D-0755-4A8F-903F-287E023A77FA}" destId="{34DCAD15-B129-B34D-A6F9-6A985CD9D0E7}" srcOrd="0" destOrd="0" presId="urn:microsoft.com/office/officeart/2005/8/layout/vList2"/>
    <dgm:cxn modelId="{FED2F824-57B1-3A49-83A6-E050C27FA29D}" type="presOf" srcId="{F29B50F9-AF3D-4D01-8237-EC8C585F6E66}" destId="{D00FB952-743A-5C4D-B09B-FB0555D274AA}" srcOrd="0" destOrd="0" presId="urn:microsoft.com/office/officeart/2005/8/layout/vList2"/>
    <dgm:cxn modelId="{F91BEB3B-4FA7-4E0C-A25A-C46ADF75C65E}" srcId="{70AD4102-BAF9-40D6-8A7E-1F221A85E966}" destId="{F29B50F9-AF3D-4D01-8237-EC8C585F6E66}" srcOrd="1" destOrd="0" parTransId="{EA2EB66C-42C9-4030-8916-63BE51389DE4}" sibTransId="{FDC9729C-4DF4-445D-A251-EAB46B44727D}"/>
    <dgm:cxn modelId="{5B132051-F65C-44AF-A6A0-1A54D2FCC0FE}" srcId="{70AD4102-BAF9-40D6-8A7E-1F221A85E966}" destId="{BB7A5D03-D631-4D1B-A4B8-B5586C24CD74}" srcOrd="0" destOrd="0" parTransId="{BB1BB4D6-6BB4-4B6A-88F4-FD4DA5693F83}" sibTransId="{FC226E75-CE0F-4866-A52A-67009BDA5EA3}"/>
    <dgm:cxn modelId="{ADB2AD64-C861-134C-8E1E-A06E7310CBD4}" type="presOf" srcId="{BB7A5D03-D631-4D1B-A4B8-B5586C24CD74}" destId="{BFF74559-2FF6-E740-959A-29CF8177FFAC}" srcOrd="0" destOrd="0" presId="urn:microsoft.com/office/officeart/2005/8/layout/vList2"/>
    <dgm:cxn modelId="{1E7A0E6C-C5F3-AF47-8D5C-60C21F8D0541}" type="presOf" srcId="{C352B08C-5D92-4CF7-855A-2925CEA71F18}" destId="{8B2B0F05-7D7A-B14A-B4F2-D05F918F682B}" srcOrd="0" destOrd="0" presId="urn:microsoft.com/office/officeart/2005/8/layout/vList2"/>
    <dgm:cxn modelId="{E9564D6C-52D5-6F49-88E8-26D2734AD514}" type="presOf" srcId="{70AD4102-BAF9-40D6-8A7E-1F221A85E966}" destId="{77E322AA-CDC1-AF45-A9DA-E4F4A8C11C70}" srcOrd="0" destOrd="0" presId="urn:microsoft.com/office/officeart/2005/8/layout/vList2"/>
    <dgm:cxn modelId="{382C1E7D-1D33-46B9-8AB6-9E0F8A3C385A}" srcId="{70AD4102-BAF9-40D6-8A7E-1F221A85E966}" destId="{5F0B072D-0755-4A8F-903F-287E023A77FA}" srcOrd="2" destOrd="0" parTransId="{E81AD106-C97A-454D-BBDF-98165FD036E0}" sibTransId="{DC4D04EC-F26E-4D55-80D8-9F53DF5844D3}"/>
    <dgm:cxn modelId="{98634F85-5AD9-4674-A45D-1965D72FECCC}" srcId="{70AD4102-BAF9-40D6-8A7E-1F221A85E966}" destId="{C352B08C-5D92-4CF7-855A-2925CEA71F18}" srcOrd="3" destOrd="0" parTransId="{D5721CB6-32A7-41FA-BE26-A59C724AC7D3}" sibTransId="{29563D9D-98E3-4C42-8944-C50CACB21881}"/>
    <dgm:cxn modelId="{B04BBDC9-19D5-422C-9909-546320AA7232}" srcId="{70AD4102-BAF9-40D6-8A7E-1F221A85E966}" destId="{C9978CC1-2F7C-4E0F-B037-6E1722964A45}" srcOrd="4" destOrd="0" parTransId="{DC2AC825-B5D5-48B0-819E-935D32F63778}" sibTransId="{9AC7364C-817C-4806-A3C4-B9BA546CB3B7}"/>
    <dgm:cxn modelId="{B6E1F6F6-D6BB-C245-8607-3AA665476036}" type="presOf" srcId="{C9978CC1-2F7C-4E0F-B037-6E1722964A45}" destId="{5188B15F-4113-DA43-BA96-C929A3FC3D91}" srcOrd="0" destOrd="0" presId="urn:microsoft.com/office/officeart/2005/8/layout/vList2"/>
    <dgm:cxn modelId="{3FAD9823-D04A-EC45-A36C-6FC9D059E1C5}" type="presParOf" srcId="{77E322AA-CDC1-AF45-A9DA-E4F4A8C11C70}" destId="{BFF74559-2FF6-E740-959A-29CF8177FFAC}" srcOrd="0" destOrd="0" presId="urn:microsoft.com/office/officeart/2005/8/layout/vList2"/>
    <dgm:cxn modelId="{158A032A-FEA3-1B4D-9DF3-46D11260115D}" type="presParOf" srcId="{77E322AA-CDC1-AF45-A9DA-E4F4A8C11C70}" destId="{B4D8F528-3DBB-C140-902A-4A6C7340A9A0}" srcOrd="1" destOrd="0" presId="urn:microsoft.com/office/officeart/2005/8/layout/vList2"/>
    <dgm:cxn modelId="{D11DA1D2-E368-484E-93CB-729B130873CB}" type="presParOf" srcId="{77E322AA-CDC1-AF45-A9DA-E4F4A8C11C70}" destId="{D00FB952-743A-5C4D-B09B-FB0555D274AA}" srcOrd="2" destOrd="0" presId="urn:microsoft.com/office/officeart/2005/8/layout/vList2"/>
    <dgm:cxn modelId="{F242DDF9-0618-7E45-9692-B6561AA42151}" type="presParOf" srcId="{77E322AA-CDC1-AF45-A9DA-E4F4A8C11C70}" destId="{2F8F0A0F-4D3B-FD4A-B749-679BB604B4D2}" srcOrd="3" destOrd="0" presId="urn:microsoft.com/office/officeart/2005/8/layout/vList2"/>
    <dgm:cxn modelId="{6F712E75-AB66-BA45-B56C-E2F38274F4EE}" type="presParOf" srcId="{77E322AA-CDC1-AF45-A9DA-E4F4A8C11C70}" destId="{34DCAD15-B129-B34D-A6F9-6A985CD9D0E7}" srcOrd="4" destOrd="0" presId="urn:microsoft.com/office/officeart/2005/8/layout/vList2"/>
    <dgm:cxn modelId="{7F589FB6-B935-4841-9BD8-864214D4657C}" type="presParOf" srcId="{77E322AA-CDC1-AF45-A9DA-E4F4A8C11C70}" destId="{224C0DA4-E456-1949-8F4B-4B29BC3FEC03}" srcOrd="5" destOrd="0" presId="urn:microsoft.com/office/officeart/2005/8/layout/vList2"/>
    <dgm:cxn modelId="{DFF3FAFA-7F81-1848-8FCD-19173514220A}" type="presParOf" srcId="{77E322AA-CDC1-AF45-A9DA-E4F4A8C11C70}" destId="{8B2B0F05-7D7A-B14A-B4F2-D05F918F682B}" srcOrd="6" destOrd="0" presId="urn:microsoft.com/office/officeart/2005/8/layout/vList2"/>
    <dgm:cxn modelId="{CC28B998-BEF6-984E-B442-F2B6BFCBE340}" type="presParOf" srcId="{77E322AA-CDC1-AF45-A9DA-E4F4A8C11C70}" destId="{7C4D856B-55F7-BD44-A32B-2B11E6624FAA}" srcOrd="7" destOrd="0" presId="urn:microsoft.com/office/officeart/2005/8/layout/vList2"/>
    <dgm:cxn modelId="{544CE845-A5DB-F74B-9725-95C1CC13605C}" type="presParOf" srcId="{77E322AA-CDC1-AF45-A9DA-E4F4A8C11C70}" destId="{5188B15F-4113-DA43-BA96-C929A3FC3D9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AE4FFB-36A3-4D68-A733-DC240E27287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2" csCatId="colorful" phldr="1"/>
      <dgm:spPr/>
      <dgm:t>
        <a:bodyPr/>
        <a:lstStyle/>
        <a:p>
          <a:endParaRPr lang="en-US"/>
        </a:p>
      </dgm:t>
    </dgm:pt>
    <dgm:pt modelId="{A2203215-90DD-4A2D-B3E1-159BD31931D7}">
      <dgm:prSet/>
      <dgm:spPr/>
      <dgm:t>
        <a:bodyPr/>
        <a:lstStyle/>
        <a:p>
          <a:pPr>
            <a:lnSpc>
              <a:spcPct val="100000"/>
            </a:lnSpc>
          </a:pPr>
          <a:r>
            <a:rPr lang="nl-NL"/>
            <a:t>Theoretic courses in year 2 and 3 on medical diseases and implications for the dental treatment</a:t>
          </a:r>
          <a:endParaRPr lang="en-US"/>
        </a:p>
      </dgm:t>
    </dgm:pt>
    <dgm:pt modelId="{1ECB70B6-FAEA-4C45-9783-22EDC3D3837D}" type="parTrans" cxnId="{FCFE8424-757F-4686-BD4D-B66F6437BEBE}">
      <dgm:prSet/>
      <dgm:spPr/>
      <dgm:t>
        <a:bodyPr/>
        <a:lstStyle/>
        <a:p>
          <a:endParaRPr lang="en-US"/>
        </a:p>
      </dgm:t>
    </dgm:pt>
    <dgm:pt modelId="{E3496753-4E2C-4E37-87DC-A35C938B9467}" type="sibTrans" cxnId="{FCFE8424-757F-4686-BD4D-B66F6437BEBE}">
      <dgm:prSet/>
      <dgm:spPr/>
      <dgm:t>
        <a:bodyPr/>
        <a:lstStyle/>
        <a:p>
          <a:endParaRPr lang="en-US"/>
        </a:p>
      </dgm:t>
    </dgm:pt>
    <dgm:pt modelId="{487EC6EB-041A-4901-BD05-620BBFD4AB26}">
      <dgm:prSet/>
      <dgm:spPr/>
      <dgm:t>
        <a:bodyPr/>
        <a:lstStyle/>
        <a:p>
          <a:pPr>
            <a:lnSpc>
              <a:spcPct val="100000"/>
            </a:lnSpc>
          </a:pPr>
          <a:r>
            <a:rPr lang="nl-NL"/>
            <a:t>Practical course in year 4</a:t>
          </a:r>
          <a:endParaRPr lang="en-US"/>
        </a:p>
      </dgm:t>
    </dgm:pt>
    <dgm:pt modelId="{93903A66-BBC5-4C25-8D6A-2D8FA9B23E34}" type="parTrans" cxnId="{B987534B-968C-41EC-9A41-74197BAC7585}">
      <dgm:prSet/>
      <dgm:spPr/>
      <dgm:t>
        <a:bodyPr/>
        <a:lstStyle/>
        <a:p>
          <a:endParaRPr lang="en-US"/>
        </a:p>
      </dgm:t>
    </dgm:pt>
    <dgm:pt modelId="{6BE3556C-9CDD-4F13-AF7F-779491A3B8A9}" type="sibTrans" cxnId="{B987534B-968C-41EC-9A41-74197BAC7585}">
      <dgm:prSet/>
      <dgm:spPr/>
      <dgm:t>
        <a:bodyPr/>
        <a:lstStyle/>
        <a:p>
          <a:endParaRPr lang="en-US"/>
        </a:p>
      </dgm:t>
    </dgm:pt>
    <dgm:pt modelId="{141CD647-7FE3-4D82-97B3-4F09720FC40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NL" sz="1400" dirty="0"/>
            <a:t>Training in </a:t>
          </a:r>
          <a:r>
            <a:rPr lang="nl-NL" sz="1400" dirty="0" err="1"/>
            <a:t>blood</a:t>
          </a:r>
          <a:r>
            <a:rPr lang="nl-NL" sz="1400" dirty="0"/>
            <a:t> </a:t>
          </a:r>
          <a:r>
            <a:rPr lang="nl-NL" sz="1400" dirty="0" err="1"/>
            <a:t>pressure</a:t>
          </a:r>
          <a:r>
            <a:rPr lang="nl-NL" sz="1400" dirty="0"/>
            <a:t> </a:t>
          </a:r>
          <a:r>
            <a:rPr lang="nl-NL" sz="1400" dirty="0" err="1"/>
            <a:t>measurement</a:t>
          </a:r>
          <a:r>
            <a:rPr lang="nl-NL" sz="1400" dirty="0"/>
            <a:t>, </a:t>
          </a:r>
          <a:r>
            <a:rPr lang="nl-NL" sz="1400" dirty="0" err="1"/>
            <a:t>medication</a:t>
          </a:r>
          <a:r>
            <a:rPr lang="nl-NL" sz="1400" dirty="0"/>
            <a:t> </a:t>
          </a:r>
          <a:r>
            <a:rPr lang="nl-NL" sz="1400" dirty="0" err="1"/>
            <a:t>presciption</a:t>
          </a:r>
          <a:r>
            <a:rPr lang="nl-NL" sz="1400" dirty="0"/>
            <a:t>, management of acute </a:t>
          </a:r>
          <a:r>
            <a:rPr lang="nl-NL" sz="1400" dirty="0" err="1"/>
            <a:t>medical</a:t>
          </a:r>
          <a:r>
            <a:rPr lang="nl-NL" sz="1400" dirty="0"/>
            <a:t> </a:t>
          </a:r>
          <a:r>
            <a:rPr lang="nl-NL" sz="1400" dirty="0" err="1"/>
            <a:t>situations</a:t>
          </a:r>
          <a:endParaRPr lang="en-US" sz="1400" dirty="0"/>
        </a:p>
      </dgm:t>
    </dgm:pt>
    <dgm:pt modelId="{FEFC54F8-1411-4595-8E4E-E0D75AD36C5F}" type="parTrans" cxnId="{3C95EE3A-6894-40D8-AE85-9206899983F3}">
      <dgm:prSet/>
      <dgm:spPr/>
      <dgm:t>
        <a:bodyPr/>
        <a:lstStyle/>
        <a:p>
          <a:endParaRPr lang="en-US"/>
        </a:p>
      </dgm:t>
    </dgm:pt>
    <dgm:pt modelId="{A4066C36-44FE-424F-BC2A-B509976317E7}" type="sibTrans" cxnId="{3C95EE3A-6894-40D8-AE85-9206899983F3}">
      <dgm:prSet/>
      <dgm:spPr/>
      <dgm:t>
        <a:bodyPr/>
        <a:lstStyle/>
        <a:p>
          <a:endParaRPr lang="en-US"/>
        </a:p>
      </dgm:t>
    </dgm:pt>
    <dgm:pt modelId="{497647A5-E239-4219-A6A7-BA4CB8811B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NL" sz="1400" dirty="0" err="1"/>
            <a:t>Exam</a:t>
          </a:r>
          <a:r>
            <a:rPr lang="nl-NL" sz="1400" dirty="0"/>
            <a:t>: LOTUS actor </a:t>
          </a:r>
          <a:r>
            <a:rPr lang="nl-NL" sz="1400" dirty="0" err="1"/>
            <a:t>plays</a:t>
          </a:r>
          <a:r>
            <a:rPr lang="nl-NL" sz="1400" dirty="0"/>
            <a:t> a scenario, </a:t>
          </a:r>
          <a:r>
            <a:rPr lang="nl-NL" sz="1400" dirty="0" err="1"/>
            <a:t>students</a:t>
          </a:r>
          <a:r>
            <a:rPr lang="nl-NL" sz="1400" dirty="0"/>
            <a:t> have </a:t>
          </a:r>
          <a:r>
            <a:rPr lang="nl-NL" sz="1400" dirty="0" err="1"/>
            <a:t>to</a:t>
          </a:r>
          <a:r>
            <a:rPr lang="nl-NL" sz="1400" dirty="0"/>
            <a:t> </a:t>
          </a:r>
          <a:r>
            <a:rPr lang="nl-NL" sz="1400" dirty="0" err="1"/>
            <a:t>solve</a:t>
          </a:r>
          <a:r>
            <a:rPr lang="nl-NL" sz="1400" dirty="0"/>
            <a:t> </a:t>
          </a:r>
          <a:r>
            <a:rPr lang="nl-NL" sz="1400" dirty="0" err="1"/>
            <a:t>it</a:t>
          </a:r>
          <a:endParaRPr lang="en-US" sz="1400" dirty="0"/>
        </a:p>
      </dgm:t>
    </dgm:pt>
    <dgm:pt modelId="{E4ABE1DF-A4F7-4EFA-912F-CF094ABD1CE7}" type="parTrans" cxnId="{7EC41F8B-FEAA-4F87-BC9D-9D34635B68FC}">
      <dgm:prSet/>
      <dgm:spPr/>
      <dgm:t>
        <a:bodyPr/>
        <a:lstStyle/>
        <a:p>
          <a:endParaRPr lang="en-US"/>
        </a:p>
      </dgm:t>
    </dgm:pt>
    <dgm:pt modelId="{0791EB48-78F2-4BAC-BE77-CF1EE66B9CD2}" type="sibTrans" cxnId="{7EC41F8B-FEAA-4F87-BC9D-9D34635B68FC}">
      <dgm:prSet/>
      <dgm:spPr/>
      <dgm:t>
        <a:bodyPr/>
        <a:lstStyle/>
        <a:p>
          <a:endParaRPr lang="en-US"/>
        </a:p>
      </dgm:t>
    </dgm:pt>
    <dgm:pt modelId="{D73BAB34-AB7D-493B-A80C-227E6CA70A8D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dirty="0"/>
            <a:t>Feedback of </a:t>
          </a:r>
          <a:r>
            <a:rPr lang="nl-NL" dirty="0" err="1"/>
            <a:t>students</a:t>
          </a:r>
          <a:r>
            <a:rPr lang="nl-NL" dirty="0"/>
            <a:t>: </a:t>
          </a:r>
          <a:r>
            <a:rPr lang="nl-NL" dirty="0" err="1"/>
            <a:t>very</a:t>
          </a:r>
          <a:r>
            <a:rPr lang="nl-NL" dirty="0"/>
            <a:t> </a:t>
          </a:r>
          <a:r>
            <a:rPr lang="nl-NL" dirty="0" err="1"/>
            <a:t>instructive</a:t>
          </a:r>
          <a:r>
            <a:rPr lang="nl-NL" dirty="0"/>
            <a:t> course but </a:t>
          </a:r>
          <a:r>
            <a:rPr lang="nl-NL" dirty="0" err="1"/>
            <a:t>stressfull</a:t>
          </a:r>
          <a:r>
            <a:rPr lang="nl-NL" dirty="0"/>
            <a:t> </a:t>
          </a:r>
          <a:r>
            <a:rPr lang="nl-NL" dirty="0" err="1"/>
            <a:t>to</a:t>
          </a:r>
          <a:r>
            <a:rPr lang="nl-NL" dirty="0"/>
            <a:t> do </a:t>
          </a:r>
          <a:r>
            <a:rPr lang="nl-NL" dirty="0" err="1"/>
            <a:t>the</a:t>
          </a:r>
          <a:r>
            <a:rPr lang="nl-NL" dirty="0"/>
            <a:t> LOTUS </a:t>
          </a:r>
          <a:r>
            <a:rPr lang="nl-NL" dirty="0" err="1"/>
            <a:t>exam</a:t>
          </a:r>
          <a:r>
            <a:rPr lang="nl-NL" dirty="0"/>
            <a:t>. </a:t>
          </a:r>
          <a:r>
            <a:rPr lang="nl-NL" dirty="0" err="1"/>
            <a:t>Need</a:t>
          </a:r>
          <a:r>
            <a:rPr lang="nl-NL" dirty="0"/>
            <a:t> for more </a:t>
          </a:r>
          <a:r>
            <a:rPr lang="nl-NL" dirty="0" err="1"/>
            <a:t>opportunities</a:t>
          </a:r>
          <a:r>
            <a:rPr lang="nl-NL" dirty="0"/>
            <a:t> </a:t>
          </a:r>
          <a:r>
            <a:rPr lang="nl-NL" dirty="0" err="1"/>
            <a:t>to</a:t>
          </a:r>
          <a:r>
            <a:rPr lang="nl-NL" dirty="0"/>
            <a:t> </a:t>
          </a:r>
          <a:r>
            <a:rPr lang="nl-NL" dirty="0" err="1"/>
            <a:t>practice</a:t>
          </a:r>
          <a:r>
            <a:rPr lang="nl-NL" dirty="0"/>
            <a:t>.</a:t>
          </a:r>
          <a:endParaRPr lang="en-US" dirty="0"/>
        </a:p>
      </dgm:t>
    </dgm:pt>
    <dgm:pt modelId="{6B16896D-268C-465A-A477-5E01A0FA5A80}" type="parTrans" cxnId="{99FE615D-1CB5-4E89-A8EA-1D369636A713}">
      <dgm:prSet/>
      <dgm:spPr/>
      <dgm:t>
        <a:bodyPr/>
        <a:lstStyle/>
        <a:p>
          <a:endParaRPr lang="en-US"/>
        </a:p>
      </dgm:t>
    </dgm:pt>
    <dgm:pt modelId="{2EEEEA88-0980-447A-8015-E21AAA1C1007}" type="sibTrans" cxnId="{99FE615D-1CB5-4E89-A8EA-1D369636A713}">
      <dgm:prSet/>
      <dgm:spPr/>
      <dgm:t>
        <a:bodyPr/>
        <a:lstStyle/>
        <a:p>
          <a:endParaRPr lang="en-US"/>
        </a:p>
      </dgm:t>
    </dgm:pt>
    <dgm:pt modelId="{1992614F-BD2C-4D41-9E7D-C606AD70F4E6}" type="pres">
      <dgm:prSet presAssocID="{D1AE4FFB-36A3-4D68-A733-DC240E27287E}" presName="root" presStyleCnt="0">
        <dgm:presLayoutVars>
          <dgm:dir/>
          <dgm:resizeHandles val="exact"/>
        </dgm:presLayoutVars>
      </dgm:prSet>
      <dgm:spPr/>
    </dgm:pt>
    <dgm:pt modelId="{71317AA4-7B01-402F-8FD1-D963B45745E4}" type="pres">
      <dgm:prSet presAssocID="{A2203215-90DD-4A2D-B3E1-159BD31931D7}" presName="compNode" presStyleCnt="0"/>
      <dgm:spPr/>
    </dgm:pt>
    <dgm:pt modelId="{DE897C97-B01C-4920-8EAE-E432834161BA}" type="pres">
      <dgm:prSet presAssocID="{A2203215-90DD-4A2D-B3E1-159BD31931D7}" presName="bgRect" presStyleLbl="bgShp" presStyleIdx="0" presStyleCnt="3"/>
      <dgm:spPr/>
    </dgm:pt>
    <dgm:pt modelId="{2BE40180-1181-4426-852A-9F8382A2C0A8}" type="pres">
      <dgm:prSet presAssocID="{A2203215-90DD-4A2D-B3E1-159BD31931D7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nd"/>
        </a:ext>
      </dgm:extLst>
    </dgm:pt>
    <dgm:pt modelId="{54A48639-52F1-4464-A5AF-36498D36B302}" type="pres">
      <dgm:prSet presAssocID="{A2203215-90DD-4A2D-B3E1-159BD31931D7}" presName="spaceRect" presStyleCnt="0"/>
      <dgm:spPr/>
    </dgm:pt>
    <dgm:pt modelId="{2EA643E4-BF0E-4D79-979D-EC731CAD1582}" type="pres">
      <dgm:prSet presAssocID="{A2203215-90DD-4A2D-B3E1-159BD31931D7}" presName="parTx" presStyleLbl="revTx" presStyleIdx="0" presStyleCnt="4">
        <dgm:presLayoutVars>
          <dgm:chMax val="0"/>
          <dgm:chPref val="0"/>
        </dgm:presLayoutVars>
      </dgm:prSet>
      <dgm:spPr/>
    </dgm:pt>
    <dgm:pt modelId="{D56C0680-114A-4838-9B04-E561A5CAF9F8}" type="pres">
      <dgm:prSet presAssocID="{E3496753-4E2C-4E37-87DC-A35C938B9467}" presName="sibTrans" presStyleCnt="0"/>
      <dgm:spPr/>
    </dgm:pt>
    <dgm:pt modelId="{48B50155-F77B-4541-85A0-3029F1570D39}" type="pres">
      <dgm:prSet presAssocID="{487EC6EB-041A-4901-BD05-620BBFD4AB26}" presName="compNode" presStyleCnt="0"/>
      <dgm:spPr/>
    </dgm:pt>
    <dgm:pt modelId="{EC6BEDF9-ADAA-4C4E-96E5-9DC452FF8514}" type="pres">
      <dgm:prSet presAssocID="{487EC6EB-041A-4901-BD05-620BBFD4AB26}" presName="bgRect" presStyleLbl="bgShp" presStyleIdx="1" presStyleCnt="3"/>
      <dgm:spPr/>
    </dgm:pt>
    <dgm:pt modelId="{88E747C5-B0C3-43C3-B15E-906F98D6D4D5}" type="pres">
      <dgm:prSet presAssocID="{487EC6EB-041A-4901-BD05-620BBFD4AB26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op"/>
        </a:ext>
      </dgm:extLst>
    </dgm:pt>
    <dgm:pt modelId="{0CCBE4AA-00E6-4EF3-923A-142EF7970E19}" type="pres">
      <dgm:prSet presAssocID="{487EC6EB-041A-4901-BD05-620BBFD4AB26}" presName="spaceRect" presStyleCnt="0"/>
      <dgm:spPr/>
    </dgm:pt>
    <dgm:pt modelId="{0A55A555-FE06-44AF-9F8E-3D42E18FC45C}" type="pres">
      <dgm:prSet presAssocID="{487EC6EB-041A-4901-BD05-620BBFD4AB26}" presName="parTx" presStyleLbl="revTx" presStyleIdx="1" presStyleCnt="4">
        <dgm:presLayoutVars>
          <dgm:chMax val="0"/>
          <dgm:chPref val="0"/>
        </dgm:presLayoutVars>
      </dgm:prSet>
      <dgm:spPr/>
    </dgm:pt>
    <dgm:pt modelId="{73310D17-373A-4477-8FC5-FE8E068B5628}" type="pres">
      <dgm:prSet presAssocID="{487EC6EB-041A-4901-BD05-620BBFD4AB26}" presName="desTx" presStyleLbl="revTx" presStyleIdx="2" presStyleCnt="4">
        <dgm:presLayoutVars/>
      </dgm:prSet>
      <dgm:spPr/>
    </dgm:pt>
    <dgm:pt modelId="{7CDFD1A2-27C7-43CA-ACC0-C0BCEFDFC438}" type="pres">
      <dgm:prSet presAssocID="{6BE3556C-9CDD-4F13-AF7F-779491A3B8A9}" presName="sibTrans" presStyleCnt="0"/>
      <dgm:spPr/>
    </dgm:pt>
    <dgm:pt modelId="{C329A9F6-B93B-4D19-B70E-E67FC781C025}" type="pres">
      <dgm:prSet presAssocID="{D73BAB34-AB7D-493B-A80C-227E6CA70A8D}" presName="compNode" presStyleCnt="0"/>
      <dgm:spPr/>
    </dgm:pt>
    <dgm:pt modelId="{D6C2C0FB-2449-4525-9EE4-F2D0B0D2E986}" type="pres">
      <dgm:prSet presAssocID="{D73BAB34-AB7D-493B-A80C-227E6CA70A8D}" presName="bgRect" presStyleLbl="bgShp" presStyleIdx="2" presStyleCnt="3"/>
      <dgm:spPr/>
    </dgm:pt>
    <dgm:pt modelId="{B7284F45-8CF3-4100-9D83-3F49F17676C8}" type="pres">
      <dgm:prSet presAssocID="{D73BAB34-AB7D-493B-A80C-227E6CA70A8D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uiven"/>
        </a:ext>
      </dgm:extLst>
    </dgm:pt>
    <dgm:pt modelId="{0CF31229-8925-41B3-9C9C-5D57A27D3859}" type="pres">
      <dgm:prSet presAssocID="{D73BAB34-AB7D-493B-A80C-227E6CA70A8D}" presName="spaceRect" presStyleCnt="0"/>
      <dgm:spPr/>
    </dgm:pt>
    <dgm:pt modelId="{C73952D2-4DC5-40F5-B615-C98DF0A77727}" type="pres">
      <dgm:prSet presAssocID="{D73BAB34-AB7D-493B-A80C-227E6CA70A8D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CFE8424-757F-4686-BD4D-B66F6437BEBE}" srcId="{D1AE4FFB-36A3-4D68-A733-DC240E27287E}" destId="{A2203215-90DD-4A2D-B3E1-159BD31931D7}" srcOrd="0" destOrd="0" parTransId="{1ECB70B6-FAEA-4C45-9783-22EDC3D3837D}" sibTransId="{E3496753-4E2C-4E37-87DC-A35C938B9467}"/>
    <dgm:cxn modelId="{52089636-3995-4C06-9321-650A6DC3D8D2}" type="presOf" srcId="{D73BAB34-AB7D-493B-A80C-227E6CA70A8D}" destId="{C73952D2-4DC5-40F5-B615-C98DF0A77727}" srcOrd="0" destOrd="0" presId="urn:microsoft.com/office/officeart/2018/2/layout/IconVerticalSolidList"/>
    <dgm:cxn modelId="{3C95EE3A-6894-40D8-AE85-9206899983F3}" srcId="{487EC6EB-041A-4901-BD05-620BBFD4AB26}" destId="{141CD647-7FE3-4D82-97B3-4F09720FC403}" srcOrd="0" destOrd="0" parTransId="{FEFC54F8-1411-4595-8E4E-E0D75AD36C5F}" sibTransId="{A4066C36-44FE-424F-BC2A-B509976317E7}"/>
    <dgm:cxn modelId="{B987534B-968C-41EC-9A41-74197BAC7585}" srcId="{D1AE4FFB-36A3-4D68-A733-DC240E27287E}" destId="{487EC6EB-041A-4901-BD05-620BBFD4AB26}" srcOrd="1" destOrd="0" parTransId="{93903A66-BBC5-4C25-8D6A-2D8FA9B23E34}" sibTransId="{6BE3556C-9CDD-4F13-AF7F-779491A3B8A9}"/>
    <dgm:cxn modelId="{99FE615D-1CB5-4E89-A8EA-1D369636A713}" srcId="{D1AE4FFB-36A3-4D68-A733-DC240E27287E}" destId="{D73BAB34-AB7D-493B-A80C-227E6CA70A8D}" srcOrd="2" destOrd="0" parTransId="{6B16896D-268C-465A-A477-5E01A0FA5A80}" sibTransId="{2EEEEA88-0980-447A-8015-E21AAA1C1007}"/>
    <dgm:cxn modelId="{4FBA8D61-91B4-4346-919A-B5AE3FE06FD9}" type="presOf" srcId="{D1AE4FFB-36A3-4D68-A733-DC240E27287E}" destId="{1992614F-BD2C-4D41-9E7D-C606AD70F4E6}" srcOrd="0" destOrd="0" presId="urn:microsoft.com/office/officeart/2018/2/layout/IconVerticalSolidList"/>
    <dgm:cxn modelId="{AB4E6F7E-994B-4BDB-AE1B-414887E6556D}" type="presOf" srcId="{141CD647-7FE3-4D82-97B3-4F09720FC403}" destId="{73310D17-373A-4477-8FC5-FE8E068B5628}" srcOrd="0" destOrd="0" presId="urn:microsoft.com/office/officeart/2018/2/layout/IconVerticalSolidList"/>
    <dgm:cxn modelId="{8D73C086-799E-4E2E-985A-4853D00A6E1A}" type="presOf" srcId="{487EC6EB-041A-4901-BD05-620BBFD4AB26}" destId="{0A55A555-FE06-44AF-9F8E-3D42E18FC45C}" srcOrd="0" destOrd="0" presId="urn:microsoft.com/office/officeart/2018/2/layout/IconVerticalSolidList"/>
    <dgm:cxn modelId="{7EC41F8B-FEAA-4F87-BC9D-9D34635B68FC}" srcId="{487EC6EB-041A-4901-BD05-620BBFD4AB26}" destId="{497647A5-E239-4219-A6A7-BA4CB8811B32}" srcOrd="1" destOrd="0" parTransId="{E4ABE1DF-A4F7-4EFA-912F-CF094ABD1CE7}" sibTransId="{0791EB48-78F2-4BAC-BE77-CF1EE66B9CD2}"/>
    <dgm:cxn modelId="{6B2807A0-B151-4BC2-BFDC-3E80115BEEDA}" type="presOf" srcId="{A2203215-90DD-4A2D-B3E1-159BD31931D7}" destId="{2EA643E4-BF0E-4D79-979D-EC731CAD1582}" srcOrd="0" destOrd="0" presId="urn:microsoft.com/office/officeart/2018/2/layout/IconVerticalSolidList"/>
    <dgm:cxn modelId="{0406F4CC-F0DE-439B-9895-20EF7A69AE77}" type="presOf" srcId="{497647A5-E239-4219-A6A7-BA4CB8811B32}" destId="{73310D17-373A-4477-8FC5-FE8E068B5628}" srcOrd="0" destOrd="1" presId="urn:microsoft.com/office/officeart/2018/2/layout/IconVerticalSolidList"/>
    <dgm:cxn modelId="{6A0F319D-B8E1-4BE0-83B3-6F85F8B02400}" type="presParOf" srcId="{1992614F-BD2C-4D41-9E7D-C606AD70F4E6}" destId="{71317AA4-7B01-402F-8FD1-D963B45745E4}" srcOrd="0" destOrd="0" presId="urn:microsoft.com/office/officeart/2018/2/layout/IconVerticalSolidList"/>
    <dgm:cxn modelId="{254096AE-F252-45B0-A4DF-F00B48671224}" type="presParOf" srcId="{71317AA4-7B01-402F-8FD1-D963B45745E4}" destId="{DE897C97-B01C-4920-8EAE-E432834161BA}" srcOrd="0" destOrd="0" presId="urn:microsoft.com/office/officeart/2018/2/layout/IconVerticalSolidList"/>
    <dgm:cxn modelId="{84FA35C3-FA04-4611-A10B-7543F1413702}" type="presParOf" srcId="{71317AA4-7B01-402F-8FD1-D963B45745E4}" destId="{2BE40180-1181-4426-852A-9F8382A2C0A8}" srcOrd="1" destOrd="0" presId="urn:microsoft.com/office/officeart/2018/2/layout/IconVerticalSolidList"/>
    <dgm:cxn modelId="{11D2D58B-CE52-47BE-8DE6-9DB4F814993D}" type="presParOf" srcId="{71317AA4-7B01-402F-8FD1-D963B45745E4}" destId="{54A48639-52F1-4464-A5AF-36498D36B302}" srcOrd="2" destOrd="0" presId="urn:microsoft.com/office/officeart/2018/2/layout/IconVerticalSolidList"/>
    <dgm:cxn modelId="{E0C692EB-15B3-4F38-99C4-CCAE98C9D181}" type="presParOf" srcId="{71317AA4-7B01-402F-8FD1-D963B45745E4}" destId="{2EA643E4-BF0E-4D79-979D-EC731CAD1582}" srcOrd="3" destOrd="0" presId="urn:microsoft.com/office/officeart/2018/2/layout/IconVerticalSolidList"/>
    <dgm:cxn modelId="{A99EC003-C84A-4C0C-B682-09182A38E381}" type="presParOf" srcId="{1992614F-BD2C-4D41-9E7D-C606AD70F4E6}" destId="{D56C0680-114A-4838-9B04-E561A5CAF9F8}" srcOrd="1" destOrd="0" presId="urn:microsoft.com/office/officeart/2018/2/layout/IconVerticalSolidList"/>
    <dgm:cxn modelId="{AD748D3D-A450-428D-9CE9-5ACE5CE7C6F5}" type="presParOf" srcId="{1992614F-BD2C-4D41-9E7D-C606AD70F4E6}" destId="{48B50155-F77B-4541-85A0-3029F1570D39}" srcOrd="2" destOrd="0" presId="urn:microsoft.com/office/officeart/2018/2/layout/IconVerticalSolidList"/>
    <dgm:cxn modelId="{088CB525-EB9C-4258-B547-A956952E8578}" type="presParOf" srcId="{48B50155-F77B-4541-85A0-3029F1570D39}" destId="{EC6BEDF9-ADAA-4C4E-96E5-9DC452FF8514}" srcOrd="0" destOrd="0" presId="urn:microsoft.com/office/officeart/2018/2/layout/IconVerticalSolidList"/>
    <dgm:cxn modelId="{C1D1BFD1-82D8-4F96-96A8-CFC306F996A9}" type="presParOf" srcId="{48B50155-F77B-4541-85A0-3029F1570D39}" destId="{88E747C5-B0C3-43C3-B15E-906F98D6D4D5}" srcOrd="1" destOrd="0" presId="urn:microsoft.com/office/officeart/2018/2/layout/IconVerticalSolidList"/>
    <dgm:cxn modelId="{A4DD343B-AD88-4F44-A4C3-013EF116BF96}" type="presParOf" srcId="{48B50155-F77B-4541-85A0-3029F1570D39}" destId="{0CCBE4AA-00E6-4EF3-923A-142EF7970E19}" srcOrd="2" destOrd="0" presId="urn:microsoft.com/office/officeart/2018/2/layout/IconVerticalSolidList"/>
    <dgm:cxn modelId="{67838760-6E32-403D-AC3F-45798E4423F6}" type="presParOf" srcId="{48B50155-F77B-4541-85A0-3029F1570D39}" destId="{0A55A555-FE06-44AF-9F8E-3D42E18FC45C}" srcOrd="3" destOrd="0" presId="urn:microsoft.com/office/officeart/2018/2/layout/IconVerticalSolidList"/>
    <dgm:cxn modelId="{52904875-8A0F-46FF-A713-3D586D3532C7}" type="presParOf" srcId="{48B50155-F77B-4541-85A0-3029F1570D39}" destId="{73310D17-373A-4477-8FC5-FE8E068B5628}" srcOrd="4" destOrd="0" presId="urn:microsoft.com/office/officeart/2018/2/layout/IconVerticalSolidList"/>
    <dgm:cxn modelId="{9275606A-2B5E-4CA5-A71D-0E6B94F22100}" type="presParOf" srcId="{1992614F-BD2C-4D41-9E7D-C606AD70F4E6}" destId="{7CDFD1A2-27C7-43CA-ACC0-C0BCEFDFC438}" srcOrd="3" destOrd="0" presId="urn:microsoft.com/office/officeart/2018/2/layout/IconVerticalSolidList"/>
    <dgm:cxn modelId="{8CEC0746-A1D4-4702-BF9C-44BB9D30B5B8}" type="presParOf" srcId="{1992614F-BD2C-4D41-9E7D-C606AD70F4E6}" destId="{C329A9F6-B93B-4D19-B70E-E67FC781C025}" srcOrd="4" destOrd="0" presId="urn:microsoft.com/office/officeart/2018/2/layout/IconVerticalSolidList"/>
    <dgm:cxn modelId="{B5D66AAE-5ABA-402A-8E87-ABF5363566D7}" type="presParOf" srcId="{C329A9F6-B93B-4D19-B70E-E67FC781C025}" destId="{D6C2C0FB-2449-4525-9EE4-F2D0B0D2E986}" srcOrd="0" destOrd="0" presId="urn:microsoft.com/office/officeart/2018/2/layout/IconVerticalSolidList"/>
    <dgm:cxn modelId="{DCE70D73-A5A7-4A89-8E02-EABC72DB969A}" type="presParOf" srcId="{C329A9F6-B93B-4D19-B70E-E67FC781C025}" destId="{B7284F45-8CF3-4100-9D83-3F49F17676C8}" srcOrd="1" destOrd="0" presId="urn:microsoft.com/office/officeart/2018/2/layout/IconVerticalSolidList"/>
    <dgm:cxn modelId="{D04FA2C7-B994-4E43-8B7E-C00332C77D6A}" type="presParOf" srcId="{C329A9F6-B93B-4D19-B70E-E67FC781C025}" destId="{0CF31229-8925-41B3-9C9C-5D57A27D3859}" srcOrd="2" destOrd="0" presId="urn:microsoft.com/office/officeart/2018/2/layout/IconVerticalSolidList"/>
    <dgm:cxn modelId="{F84EC584-0E88-4C84-B642-C8008DDBC39A}" type="presParOf" srcId="{C329A9F6-B93B-4D19-B70E-E67FC781C025}" destId="{C73952D2-4DC5-40F5-B615-C98DF0A7772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412BEB-EA34-426D-8256-3EB49ECCB730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6AC98EF-66F6-4850-8710-FF0E3536FCDA}">
      <dgm:prSet/>
      <dgm:spPr/>
      <dgm:t>
        <a:bodyPr/>
        <a:lstStyle/>
        <a:p>
          <a:r>
            <a:rPr lang="nl-NL"/>
            <a:t>2020:  ABCDEsim</a:t>
          </a:r>
          <a:endParaRPr lang="en-US"/>
        </a:p>
      </dgm:t>
    </dgm:pt>
    <dgm:pt modelId="{716406DF-4D4D-4EE1-86E8-0DB8FED92FE3}" type="parTrans" cxnId="{3BB7FA8D-3AE4-452B-8199-5EBF28D451A2}">
      <dgm:prSet/>
      <dgm:spPr/>
      <dgm:t>
        <a:bodyPr/>
        <a:lstStyle/>
        <a:p>
          <a:endParaRPr lang="en-US"/>
        </a:p>
      </dgm:t>
    </dgm:pt>
    <dgm:pt modelId="{E2CC0C15-52F8-40DF-81A4-4589A11D7777}" type="sibTrans" cxnId="{3BB7FA8D-3AE4-452B-8199-5EBF28D451A2}">
      <dgm:prSet/>
      <dgm:spPr/>
      <dgm:t>
        <a:bodyPr/>
        <a:lstStyle/>
        <a:p>
          <a:endParaRPr lang="en-US"/>
        </a:p>
      </dgm:t>
    </dgm:pt>
    <dgm:pt modelId="{615417E2-C8B4-4170-BED1-12169EA401CD}">
      <dgm:prSet/>
      <dgm:spPr/>
      <dgm:t>
        <a:bodyPr/>
        <a:lstStyle/>
        <a:p>
          <a:r>
            <a:rPr lang="nl-NL" dirty="0"/>
            <a:t>2021: Comenius Teaching Fellow </a:t>
          </a:r>
          <a:r>
            <a:rPr lang="nl-NL" dirty="0" err="1"/>
            <a:t>subsidy</a:t>
          </a:r>
          <a:r>
            <a:rPr lang="nl-NL" dirty="0"/>
            <a:t> </a:t>
          </a:r>
          <a:r>
            <a:rPr lang="nl-NL" dirty="0" err="1"/>
            <a:t>awarded</a:t>
          </a:r>
          <a:endParaRPr lang="en-US" dirty="0"/>
        </a:p>
      </dgm:t>
    </dgm:pt>
    <dgm:pt modelId="{BA5A8C2C-0083-4CE6-8205-F1424D54AF45}" type="parTrans" cxnId="{EA70A0D0-EF88-4C58-AA6A-B666D850DF4E}">
      <dgm:prSet/>
      <dgm:spPr/>
      <dgm:t>
        <a:bodyPr/>
        <a:lstStyle/>
        <a:p>
          <a:endParaRPr lang="en-US"/>
        </a:p>
      </dgm:t>
    </dgm:pt>
    <dgm:pt modelId="{C5667730-118E-4F4C-AD33-18664CF5DA7B}" type="sibTrans" cxnId="{EA70A0D0-EF88-4C58-AA6A-B666D850DF4E}">
      <dgm:prSet/>
      <dgm:spPr/>
      <dgm:t>
        <a:bodyPr/>
        <a:lstStyle/>
        <a:p>
          <a:endParaRPr lang="en-US"/>
        </a:p>
      </dgm:t>
    </dgm:pt>
    <dgm:pt modelId="{D7C9FC71-0E70-4639-BE5C-A2DA824361BA}">
      <dgm:prSet/>
      <dgm:spPr/>
      <dgm:t>
        <a:bodyPr/>
        <a:lstStyle/>
        <a:p>
          <a:r>
            <a:rPr lang="nl-NL"/>
            <a:t>2022/2023: mismatch </a:t>
          </a:r>
          <a:endParaRPr lang="en-US"/>
        </a:p>
      </dgm:t>
    </dgm:pt>
    <dgm:pt modelId="{2EB99762-2514-487C-B50D-AAE4F36E0F80}" type="parTrans" cxnId="{78BD56E2-D825-43CE-94B4-97603BAD528D}">
      <dgm:prSet/>
      <dgm:spPr/>
      <dgm:t>
        <a:bodyPr/>
        <a:lstStyle/>
        <a:p>
          <a:endParaRPr lang="en-US"/>
        </a:p>
      </dgm:t>
    </dgm:pt>
    <dgm:pt modelId="{36681F53-356D-4F8A-99E3-1268CA025672}" type="sibTrans" cxnId="{78BD56E2-D825-43CE-94B4-97603BAD528D}">
      <dgm:prSet/>
      <dgm:spPr/>
      <dgm:t>
        <a:bodyPr/>
        <a:lstStyle/>
        <a:p>
          <a:endParaRPr lang="en-US"/>
        </a:p>
      </dgm:t>
    </dgm:pt>
    <dgm:pt modelId="{E710AD1F-2019-4C71-80BB-78F53F2117FB}">
      <dgm:prSet/>
      <dgm:spPr/>
      <dgm:t>
        <a:bodyPr/>
        <a:lstStyle/>
        <a:p>
          <a:r>
            <a:rPr lang="nl-NL"/>
            <a:t>2023: tried to return the money to NRO</a:t>
          </a:r>
          <a:endParaRPr lang="en-US"/>
        </a:p>
      </dgm:t>
    </dgm:pt>
    <dgm:pt modelId="{1105FED7-0540-414A-8996-1CB96B8C205B}" type="parTrans" cxnId="{92585E3B-4245-4EA0-AFCD-21498AFEC5C5}">
      <dgm:prSet/>
      <dgm:spPr/>
      <dgm:t>
        <a:bodyPr/>
        <a:lstStyle/>
        <a:p>
          <a:endParaRPr lang="en-US"/>
        </a:p>
      </dgm:t>
    </dgm:pt>
    <dgm:pt modelId="{89315E5E-30B5-4976-94AE-BFDFAFE20096}" type="sibTrans" cxnId="{92585E3B-4245-4EA0-AFCD-21498AFEC5C5}">
      <dgm:prSet/>
      <dgm:spPr/>
      <dgm:t>
        <a:bodyPr/>
        <a:lstStyle/>
        <a:p>
          <a:endParaRPr lang="en-US"/>
        </a:p>
      </dgm:t>
    </dgm:pt>
    <dgm:pt modelId="{E6DC1647-5F1A-46D2-969E-C8DB5C0D35CE}">
      <dgm:prSet/>
      <dgm:spPr/>
      <dgm:t>
        <a:bodyPr/>
        <a:lstStyle/>
        <a:p>
          <a:r>
            <a:rPr lang="nl-NL" dirty="0"/>
            <a:t>2024: money but no plan…. VU </a:t>
          </a:r>
          <a:r>
            <a:rPr lang="nl-NL" dirty="0" err="1"/>
            <a:t>Education</a:t>
          </a:r>
          <a:r>
            <a:rPr lang="nl-NL" dirty="0"/>
            <a:t> </a:t>
          </a:r>
          <a:r>
            <a:rPr lang="nl-NL" dirty="0" err="1"/>
            <a:t>day</a:t>
          </a:r>
          <a:r>
            <a:rPr lang="nl-NL" dirty="0"/>
            <a:t>: VR </a:t>
          </a:r>
          <a:r>
            <a:rPr lang="nl-NL" dirty="0" err="1"/>
            <a:t>session</a:t>
          </a:r>
          <a:r>
            <a:rPr lang="nl-NL" dirty="0"/>
            <a:t>… New Idea… </a:t>
          </a:r>
          <a:r>
            <a:rPr lang="nl-NL" dirty="0" err="1"/>
            <a:t>roundtrip</a:t>
          </a:r>
          <a:r>
            <a:rPr lang="nl-NL" dirty="0"/>
            <a:t> </a:t>
          </a:r>
          <a:r>
            <a:rPr lang="nl-NL" dirty="0" err="1"/>
            <a:t>through</a:t>
          </a:r>
          <a:r>
            <a:rPr lang="nl-NL" dirty="0"/>
            <a:t> </a:t>
          </a:r>
          <a:r>
            <a:rPr lang="nl-NL" dirty="0" err="1"/>
            <a:t>the</a:t>
          </a:r>
          <a:r>
            <a:rPr lang="nl-NL" dirty="0"/>
            <a:t> Netherlands …..CIT Groningen: match!</a:t>
          </a:r>
          <a:endParaRPr lang="en-US" dirty="0"/>
        </a:p>
      </dgm:t>
    </dgm:pt>
    <dgm:pt modelId="{A8DD9A5C-A0B1-40CF-B260-390DC6215547}" type="parTrans" cxnId="{00145D4F-7599-4504-8AF4-7D84B0C6A9A8}">
      <dgm:prSet/>
      <dgm:spPr/>
      <dgm:t>
        <a:bodyPr/>
        <a:lstStyle/>
        <a:p>
          <a:endParaRPr lang="en-US"/>
        </a:p>
      </dgm:t>
    </dgm:pt>
    <dgm:pt modelId="{75F64E5E-8EF4-43DC-8EE5-7499D96F3DEE}" type="sibTrans" cxnId="{00145D4F-7599-4504-8AF4-7D84B0C6A9A8}">
      <dgm:prSet/>
      <dgm:spPr/>
      <dgm:t>
        <a:bodyPr/>
        <a:lstStyle/>
        <a:p>
          <a:endParaRPr lang="en-US"/>
        </a:p>
      </dgm:t>
    </dgm:pt>
    <dgm:pt modelId="{160E0C9D-C96A-490A-8659-D2BBF6BA5645}">
      <dgm:prSet/>
      <dgm:spPr/>
      <dgm:t>
        <a:bodyPr/>
        <a:lstStyle/>
        <a:p>
          <a:r>
            <a:rPr lang="nl-NL" dirty="0"/>
            <a:t>2025: development of scenario’s </a:t>
          </a:r>
          <a:r>
            <a:rPr lang="nl-NL" dirty="0" err="1"/>
            <a:t>with</a:t>
          </a:r>
          <a:r>
            <a:rPr lang="nl-NL" dirty="0"/>
            <a:t> CIT &amp; </a:t>
          </a:r>
          <a:r>
            <a:rPr lang="nl-NL" dirty="0" err="1"/>
            <a:t>dental</a:t>
          </a:r>
          <a:r>
            <a:rPr lang="nl-NL" dirty="0"/>
            <a:t> </a:t>
          </a:r>
          <a:r>
            <a:rPr lang="nl-NL" dirty="0" err="1"/>
            <a:t>faculty</a:t>
          </a:r>
          <a:r>
            <a:rPr lang="nl-NL" dirty="0"/>
            <a:t> in Groningen en Nijmegen</a:t>
          </a:r>
          <a:endParaRPr lang="en-US" dirty="0"/>
        </a:p>
      </dgm:t>
    </dgm:pt>
    <dgm:pt modelId="{7AE2C6A2-5470-43ED-A734-BACF65B45ED1}" type="parTrans" cxnId="{CF3C3B12-3D1E-4090-AB3C-F3C35761C598}">
      <dgm:prSet/>
      <dgm:spPr/>
      <dgm:t>
        <a:bodyPr/>
        <a:lstStyle/>
        <a:p>
          <a:endParaRPr lang="en-US"/>
        </a:p>
      </dgm:t>
    </dgm:pt>
    <dgm:pt modelId="{2263C350-CF02-4907-8FD0-5D4558242F4F}" type="sibTrans" cxnId="{CF3C3B12-3D1E-4090-AB3C-F3C35761C598}">
      <dgm:prSet/>
      <dgm:spPr/>
      <dgm:t>
        <a:bodyPr/>
        <a:lstStyle/>
        <a:p>
          <a:endParaRPr lang="en-US"/>
        </a:p>
      </dgm:t>
    </dgm:pt>
    <dgm:pt modelId="{06EF572F-CEC8-42F8-A948-F4CA96D771F5}">
      <dgm:prSet/>
      <dgm:spPr/>
      <dgm:t>
        <a:bodyPr/>
        <a:lstStyle/>
        <a:p>
          <a:r>
            <a:rPr lang="nl-NL"/>
            <a:t>July 2025: first version ready</a:t>
          </a:r>
          <a:endParaRPr lang="en-US"/>
        </a:p>
      </dgm:t>
    </dgm:pt>
    <dgm:pt modelId="{1CAD814A-8939-40EC-A0C8-75A8D09C796D}" type="parTrans" cxnId="{A87F0451-1B95-46DD-BF2C-AE0FE7846EA5}">
      <dgm:prSet/>
      <dgm:spPr/>
      <dgm:t>
        <a:bodyPr/>
        <a:lstStyle/>
        <a:p>
          <a:endParaRPr lang="en-US"/>
        </a:p>
      </dgm:t>
    </dgm:pt>
    <dgm:pt modelId="{4B964BA8-0E80-4C03-9A7E-07F9257A7D32}" type="sibTrans" cxnId="{A87F0451-1B95-46DD-BF2C-AE0FE7846EA5}">
      <dgm:prSet/>
      <dgm:spPr/>
      <dgm:t>
        <a:bodyPr/>
        <a:lstStyle/>
        <a:p>
          <a:endParaRPr lang="en-US"/>
        </a:p>
      </dgm:t>
    </dgm:pt>
    <dgm:pt modelId="{7E14FDF1-BEDD-4F75-AE11-C9DF39F22A64}">
      <dgm:prSet/>
      <dgm:spPr/>
      <dgm:t>
        <a:bodyPr/>
        <a:lstStyle/>
        <a:p>
          <a:r>
            <a:rPr lang="nl-NL"/>
            <a:t>October 2025: first try-outs with students in the 4th year course at ACTA</a:t>
          </a:r>
          <a:endParaRPr lang="en-US"/>
        </a:p>
      </dgm:t>
    </dgm:pt>
    <dgm:pt modelId="{81A46E9C-842B-4FDA-9111-19AEE71400CB}" type="parTrans" cxnId="{7AB270FE-131A-417B-BEA9-13E660064928}">
      <dgm:prSet/>
      <dgm:spPr/>
      <dgm:t>
        <a:bodyPr/>
        <a:lstStyle/>
        <a:p>
          <a:endParaRPr lang="en-US"/>
        </a:p>
      </dgm:t>
    </dgm:pt>
    <dgm:pt modelId="{F8923761-2206-4184-A178-F1FE4601076F}" type="sibTrans" cxnId="{7AB270FE-131A-417B-BEA9-13E660064928}">
      <dgm:prSet/>
      <dgm:spPr/>
      <dgm:t>
        <a:bodyPr/>
        <a:lstStyle/>
        <a:p>
          <a:endParaRPr lang="en-US"/>
        </a:p>
      </dgm:t>
    </dgm:pt>
    <dgm:pt modelId="{68148558-C6AC-41B0-9021-FBB288C5C697}">
      <dgm:prSet/>
      <dgm:spPr/>
      <dgm:t>
        <a:bodyPr/>
        <a:lstStyle/>
        <a:p>
          <a:r>
            <a:rPr lang="nl-NL"/>
            <a:t>May 2026: pilot study on the effectiveness of the VR training versus traditional training</a:t>
          </a:r>
          <a:endParaRPr lang="en-US"/>
        </a:p>
      </dgm:t>
    </dgm:pt>
    <dgm:pt modelId="{521C1175-C5BB-428C-9E6F-E9D595BD4E0F}" type="parTrans" cxnId="{310230C0-A55A-4EF8-934E-BDDE7AF00986}">
      <dgm:prSet/>
      <dgm:spPr/>
      <dgm:t>
        <a:bodyPr/>
        <a:lstStyle/>
        <a:p>
          <a:endParaRPr lang="en-US"/>
        </a:p>
      </dgm:t>
    </dgm:pt>
    <dgm:pt modelId="{0450C210-D9F0-48A3-BC6D-381839E8EA9F}" type="sibTrans" cxnId="{310230C0-A55A-4EF8-934E-BDDE7AF00986}">
      <dgm:prSet/>
      <dgm:spPr/>
      <dgm:t>
        <a:bodyPr/>
        <a:lstStyle/>
        <a:p>
          <a:endParaRPr lang="en-US"/>
        </a:p>
      </dgm:t>
    </dgm:pt>
    <dgm:pt modelId="{71045041-06B5-0A41-BB4D-8441A6F814B7}" type="pres">
      <dgm:prSet presAssocID="{E2412BEB-EA34-426D-8256-3EB49ECCB730}" presName="Name0" presStyleCnt="0">
        <dgm:presLayoutVars>
          <dgm:dir/>
          <dgm:resizeHandles val="exact"/>
        </dgm:presLayoutVars>
      </dgm:prSet>
      <dgm:spPr/>
    </dgm:pt>
    <dgm:pt modelId="{854026AB-643D-B344-A402-E7285D732075}" type="pres">
      <dgm:prSet presAssocID="{76AC98EF-66F6-4850-8710-FF0E3536FCDA}" presName="node" presStyleLbl="node1" presStyleIdx="0" presStyleCnt="9">
        <dgm:presLayoutVars>
          <dgm:bulletEnabled val="1"/>
        </dgm:presLayoutVars>
      </dgm:prSet>
      <dgm:spPr/>
    </dgm:pt>
    <dgm:pt modelId="{E105D272-3EE1-7944-9E9F-EB598BE1D026}" type="pres">
      <dgm:prSet presAssocID="{E2CC0C15-52F8-40DF-81A4-4589A11D7777}" presName="sibTrans" presStyleLbl="sibTrans1D1" presStyleIdx="0" presStyleCnt="8"/>
      <dgm:spPr/>
    </dgm:pt>
    <dgm:pt modelId="{569C06D5-29B1-6746-86CF-480DAA819D2C}" type="pres">
      <dgm:prSet presAssocID="{E2CC0C15-52F8-40DF-81A4-4589A11D7777}" presName="connectorText" presStyleLbl="sibTrans1D1" presStyleIdx="0" presStyleCnt="8"/>
      <dgm:spPr/>
    </dgm:pt>
    <dgm:pt modelId="{1B7C3FD5-5283-0B41-8DF4-2E599CAD564F}" type="pres">
      <dgm:prSet presAssocID="{615417E2-C8B4-4170-BED1-12169EA401CD}" presName="node" presStyleLbl="node1" presStyleIdx="1" presStyleCnt="9">
        <dgm:presLayoutVars>
          <dgm:bulletEnabled val="1"/>
        </dgm:presLayoutVars>
      </dgm:prSet>
      <dgm:spPr/>
    </dgm:pt>
    <dgm:pt modelId="{BB82E357-A116-5949-A974-5718682AAE89}" type="pres">
      <dgm:prSet presAssocID="{C5667730-118E-4F4C-AD33-18664CF5DA7B}" presName="sibTrans" presStyleLbl="sibTrans1D1" presStyleIdx="1" presStyleCnt="8"/>
      <dgm:spPr/>
    </dgm:pt>
    <dgm:pt modelId="{FC043DE2-FED5-6447-9204-0EB4DA058FF6}" type="pres">
      <dgm:prSet presAssocID="{C5667730-118E-4F4C-AD33-18664CF5DA7B}" presName="connectorText" presStyleLbl="sibTrans1D1" presStyleIdx="1" presStyleCnt="8"/>
      <dgm:spPr/>
    </dgm:pt>
    <dgm:pt modelId="{88E880DC-B712-3948-9122-A328649DA996}" type="pres">
      <dgm:prSet presAssocID="{D7C9FC71-0E70-4639-BE5C-A2DA824361BA}" presName="node" presStyleLbl="node1" presStyleIdx="2" presStyleCnt="9">
        <dgm:presLayoutVars>
          <dgm:bulletEnabled val="1"/>
        </dgm:presLayoutVars>
      </dgm:prSet>
      <dgm:spPr/>
    </dgm:pt>
    <dgm:pt modelId="{74D4C435-5019-5646-A073-F536320A1453}" type="pres">
      <dgm:prSet presAssocID="{36681F53-356D-4F8A-99E3-1268CA025672}" presName="sibTrans" presStyleLbl="sibTrans1D1" presStyleIdx="2" presStyleCnt="8"/>
      <dgm:spPr/>
    </dgm:pt>
    <dgm:pt modelId="{15E2D12B-F04E-3C42-8A3D-9BF9EACDA608}" type="pres">
      <dgm:prSet presAssocID="{36681F53-356D-4F8A-99E3-1268CA025672}" presName="connectorText" presStyleLbl="sibTrans1D1" presStyleIdx="2" presStyleCnt="8"/>
      <dgm:spPr/>
    </dgm:pt>
    <dgm:pt modelId="{6D8D937B-91E5-534A-B1F0-D87655FDCC15}" type="pres">
      <dgm:prSet presAssocID="{E710AD1F-2019-4C71-80BB-78F53F2117FB}" presName="node" presStyleLbl="node1" presStyleIdx="3" presStyleCnt="9">
        <dgm:presLayoutVars>
          <dgm:bulletEnabled val="1"/>
        </dgm:presLayoutVars>
      </dgm:prSet>
      <dgm:spPr/>
    </dgm:pt>
    <dgm:pt modelId="{D85F8C38-DD1B-C149-B464-864400860466}" type="pres">
      <dgm:prSet presAssocID="{89315E5E-30B5-4976-94AE-BFDFAFE20096}" presName="sibTrans" presStyleLbl="sibTrans1D1" presStyleIdx="3" presStyleCnt="8"/>
      <dgm:spPr/>
    </dgm:pt>
    <dgm:pt modelId="{171A2E3B-3096-8D45-94D6-1BB53BD8DF89}" type="pres">
      <dgm:prSet presAssocID="{89315E5E-30B5-4976-94AE-BFDFAFE20096}" presName="connectorText" presStyleLbl="sibTrans1D1" presStyleIdx="3" presStyleCnt="8"/>
      <dgm:spPr/>
    </dgm:pt>
    <dgm:pt modelId="{38F6AF71-A343-4346-8F90-4E98101635B1}" type="pres">
      <dgm:prSet presAssocID="{E6DC1647-5F1A-46D2-969E-C8DB5C0D35CE}" presName="node" presStyleLbl="node1" presStyleIdx="4" presStyleCnt="9">
        <dgm:presLayoutVars>
          <dgm:bulletEnabled val="1"/>
        </dgm:presLayoutVars>
      </dgm:prSet>
      <dgm:spPr/>
    </dgm:pt>
    <dgm:pt modelId="{97C321EC-8DC2-D241-9597-42934D8081F8}" type="pres">
      <dgm:prSet presAssocID="{75F64E5E-8EF4-43DC-8EE5-7499D96F3DEE}" presName="sibTrans" presStyleLbl="sibTrans1D1" presStyleIdx="4" presStyleCnt="8"/>
      <dgm:spPr/>
    </dgm:pt>
    <dgm:pt modelId="{C44161E9-3BBF-E84D-A849-BED0E5093F32}" type="pres">
      <dgm:prSet presAssocID="{75F64E5E-8EF4-43DC-8EE5-7499D96F3DEE}" presName="connectorText" presStyleLbl="sibTrans1D1" presStyleIdx="4" presStyleCnt="8"/>
      <dgm:spPr/>
    </dgm:pt>
    <dgm:pt modelId="{1C9D6A60-4781-5242-A08F-8B9FFCC200C3}" type="pres">
      <dgm:prSet presAssocID="{160E0C9D-C96A-490A-8659-D2BBF6BA5645}" presName="node" presStyleLbl="node1" presStyleIdx="5" presStyleCnt="9">
        <dgm:presLayoutVars>
          <dgm:bulletEnabled val="1"/>
        </dgm:presLayoutVars>
      </dgm:prSet>
      <dgm:spPr/>
    </dgm:pt>
    <dgm:pt modelId="{82C9D89B-35ED-2346-A286-B2911FA1FB30}" type="pres">
      <dgm:prSet presAssocID="{2263C350-CF02-4907-8FD0-5D4558242F4F}" presName="sibTrans" presStyleLbl="sibTrans1D1" presStyleIdx="5" presStyleCnt="8"/>
      <dgm:spPr/>
    </dgm:pt>
    <dgm:pt modelId="{9ED4A088-A49E-2543-8F60-F4A59A6A8029}" type="pres">
      <dgm:prSet presAssocID="{2263C350-CF02-4907-8FD0-5D4558242F4F}" presName="connectorText" presStyleLbl="sibTrans1D1" presStyleIdx="5" presStyleCnt="8"/>
      <dgm:spPr/>
    </dgm:pt>
    <dgm:pt modelId="{6C49180D-2C54-C941-8E41-4664069A2125}" type="pres">
      <dgm:prSet presAssocID="{06EF572F-CEC8-42F8-A948-F4CA96D771F5}" presName="node" presStyleLbl="node1" presStyleIdx="6" presStyleCnt="9">
        <dgm:presLayoutVars>
          <dgm:bulletEnabled val="1"/>
        </dgm:presLayoutVars>
      </dgm:prSet>
      <dgm:spPr/>
    </dgm:pt>
    <dgm:pt modelId="{05F4F15D-8B3C-7447-85F4-5889E2E1C3CB}" type="pres">
      <dgm:prSet presAssocID="{4B964BA8-0E80-4C03-9A7E-07F9257A7D32}" presName="sibTrans" presStyleLbl="sibTrans1D1" presStyleIdx="6" presStyleCnt="8"/>
      <dgm:spPr/>
    </dgm:pt>
    <dgm:pt modelId="{047BB2E4-562C-3B47-A4DF-CFD9AC5C7D92}" type="pres">
      <dgm:prSet presAssocID="{4B964BA8-0E80-4C03-9A7E-07F9257A7D32}" presName="connectorText" presStyleLbl="sibTrans1D1" presStyleIdx="6" presStyleCnt="8"/>
      <dgm:spPr/>
    </dgm:pt>
    <dgm:pt modelId="{11668B21-A39E-5A46-8D7F-720A830D6C21}" type="pres">
      <dgm:prSet presAssocID="{7E14FDF1-BEDD-4F75-AE11-C9DF39F22A64}" presName="node" presStyleLbl="node1" presStyleIdx="7" presStyleCnt="9">
        <dgm:presLayoutVars>
          <dgm:bulletEnabled val="1"/>
        </dgm:presLayoutVars>
      </dgm:prSet>
      <dgm:spPr/>
    </dgm:pt>
    <dgm:pt modelId="{D844F346-9C8A-5A4C-AB90-5EB266FE15B0}" type="pres">
      <dgm:prSet presAssocID="{F8923761-2206-4184-A178-F1FE4601076F}" presName="sibTrans" presStyleLbl="sibTrans1D1" presStyleIdx="7" presStyleCnt="8"/>
      <dgm:spPr/>
    </dgm:pt>
    <dgm:pt modelId="{19D971B3-121B-E64C-A114-F2F7FAB68E4A}" type="pres">
      <dgm:prSet presAssocID="{F8923761-2206-4184-A178-F1FE4601076F}" presName="connectorText" presStyleLbl="sibTrans1D1" presStyleIdx="7" presStyleCnt="8"/>
      <dgm:spPr/>
    </dgm:pt>
    <dgm:pt modelId="{FFEC1833-A00A-9240-ABE9-9EDA27022146}" type="pres">
      <dgm:prSet presAssocID="{68148558-C6AC-41B0-9021-FBB288C5C697}" presName="node" presStyleLbl="node1" presStyleIdx="8" presStyleCnt="9">
        <dgm:presLayoutVars>
          <dgm:bulletEnabled val="1"/>
        </dgm:presLayoutVars>
      </dgm:prSet>
      <dgm:spPr/>
    </dgm:pt>
  </dgm:ptLst>
  <dgm:cxnLst>
    <dgm:cxn modelId="{23D18300-0889-1941-A172-B0E347CB3A46}" type="presOf" srcId="{E6DC1647-5F1A-46D2-969E-C8DB5C0D35CE}" destId="{38F6AF71-A343-4346-8F90-4E98101635B1}" srcOrd="0" destOrd="0" presId="urn:microsoft.com/office/officeart/2016/7/layout/RepeatingBendingProcessNew"/>
    <dgm:cxn modelId="{56634D11-1E64-DD4E-884C-1457F94F68E1}" type="presOf" srcId="{C5667730-118E-4F4C-AD33-18664CF5DA7B}" destId="{BB82E357-A116-5949-A974-5718682AAE89}" srcOrd="0" destOrd="0" presId="urn:microsoft.com/office/officeart/2016/7/layout/RepeatingBendingProcessNew"/>
    <dgm:cxn modelId="{CF3C3B12-3D1E-4090-AB3C-F3C35761C598}" srcId="{E2412BEB-EA34-426D-8256-3EB49ECCB730}" destId="{160E0C9D-C96A-490A-8659-D2BBF6BA5645}" srcOrd="5" destOrd="0" parTransId="{7AE2C6A2-5470-43ED-A734-BACF65B45ED1}" sibTransId="{2263C350-CF02-4907-8FD0-5D4558242F4F}"/>
    <dgm:cxn modelId="{F6EE6812-2900-904B-BDD3-82A65053CD34}" type="presOf" srcId="{615417E2-C8B4-4170-BED1-12169EA401CD}" destId="{1B7C3FD5-5283-0B41-8DF4-2E599CAD564F}" srcOrd="0" destOrd="0" presId="urn:microsoft.com/office/officeart/2016/7/layout/RepeatingBendingProcessNew"/>
    <dgm:cxn modelId="{4ECA191D-A364-6A4A-BBF0-DD41EE195045}" type="presOf" srcId="{36681F53-356D-4F8A-99E3-1268CA025672}" destId="{74D4C435-5019-5646-A073-F536320A1453}" srcOrd="0" destOrd="0" presId="urn:microsoft.com/office/officeart/2016/7/layout/RepeatingBendingProcessNew"/>
    <dgm:cxn modelId="{C3A09037-FCA9-0249-9F39-DF9ADF8B9881}" type="presOf" srcId="{160E0C9D-C96A-490A-8659-D2BBF6BA5645}" destId="{1C9D6A60-4781-5242-A08F-8B9FFCC200C3}" srcOrd="0" destOrd="0" presId="urn:microsoft.com/office/officeart/2016/7/layout/RepeatingBendingProcessNew"/>
    <dgm:cxn modelId="{92585E3B-4245-4EA0-AFCD-21498AFEC5C5}" srcId="{E2412BEB-EA34-426D-8256-3EB49ECCB730}" destId="{E710AD1F-2019-4C71-80BB-78F53F2117FB}" srcOrd="3" destOrd="0" parTransId="{1105FED7-0540-414A-8996-1CB96B8C205B}" sibTransId="{89315E5E-30B5-4976-94AE-BFDFAFE20096}"/>
    <dgm:cxn modelId="{D09D5546-2770-4149-9B5F-C2B6BEF2C234}" type="presOf" srcId="{68148558-C6AC-41B0-9021-FBB288C5C697}" destId="{FFEC1833-A00A-9240-ABE9-9EDA27022146}" srcOrd="0" destOrd="0" presId="urn:microsoft.com/office/officeart/2016/7/layout/RepeatingBendingProcessNew"/>
    <dgm:cxn modelId="{247D0248-52D4-464A-931A-62FD43AE34E3}" type="presOf" srcId="{89315E5E-30B5-4976-94AE-BFDFAFE20096}" destId="{D85F8C38-DD1B-C149-B464-864400860466}" srcOrd="0" destOrd="0" presId="urn:microsoft.com/office/officeart/2016/7/layout/RepeatingBendingProcessNew"/>
    <dgm:cxn modelId="{CA89B94E-6671-554E-8FD9-07521B78BFF3}" type="presOf" srcId="{4B964BA8-0E80-4C03-9A7E-07F9257A7D32}" destId="{047BB2E4-562C-3B47-A4DF-CFD9AC5C7D92}" srcOrd="1" destOrd="0" presId="urn:microsoft.com/office/officeart/2016/7/layout/RepeatingBendingProcessNew"/>
    <dgm:cxn modelId="{00145D4F-7599-4504-8AF4-7D84B0C6A9A8}" srcId="{E2412BEB-EA34-426D-8256-3EB49ECCB730}" destId="{E6DC1647-5F1A-46D2-969E-C8DB5C0D35CE}" srcOrd="4" destOrd="0" parTransId="{A8DD9A5C-A0B1-40CF-B260-390DC6215547}" sibTransId="{75F64E5E-8EF4-43DC-8EE5-7499D96F3DEE}"/>
    <dgm:cxn modelId="{A87F0451-1B95-46DD-BF2C-AE0FE7846EA5}" srcId="{E2412BEB-EA34-426D-8256-3EB49ECCB730}" destId="{06EF572F-CEC8-42F8-A948-F4CA96D771F5}" srcOrd="6" destOrd="0" parTransId="{1CAD814A-8939-40EC-A0C8-75A8D09C796D}" sibTransId="{4B964BA8-0E80-4C03-9A7E-07F9257A7D32}"/>
    <dgm:cxn modelId="{C9E62A65-DE8D-144C-8E93-B109825F098B}" type="presOf" srcId="{06EF572F-CEC8-42F8-A948-F4CA96D771F5}" destId="{6C49180D-2C54-C941-8E41-4664069A2125}" srcOrd="0" destOrd="0" presId="urn:microsoft.com/office/officeart/2016/7/layout/RepeatingBendingProcessNew"/>
    <dgm:cxn modelId="{01AC1469-1430-CF41-8321-BB70A36F9A14}" type="presOf" srcId="{2263C350-CF02-4907-8FD0-5D4558242F4F}" destId="{82C9D89B-35ED-2346-A286-B2911FA1FB30}" srcOrd="0" destOrd="0" presId="urn:microsoft.com/office/officeart/2016/7/layout/RepeatingBendingProcessNew"/>
    <dgm:cxn modelId="{09AAB76D-5541-EA43-B05C-7CFF6746AE99}" type="presOf" srcId="{4B964BA8-0E80-4C03-9A7E-07F9257A7D32}" destId="{05F4F15D-8B3C-7447-85F4-5889E2E1C3CB}" srcOrd="0" destOrd="0" presId="urn:microsoft.com/office/officeart/2016/7/layout/RepeatingBendingProcessNew"/>
    <dgm:cxn modelId="{70AAAC70-D4D9-464A-8032-4F52DAE2BBC5}" type="presOf" srcId="{76AC98EF-66F6-4850-8710-FF0E3536FCDA}" destId="{854026AB-643D-B344-A402-E7285D732075}" srcOrd="0" destOrd="0" presId="urn:microsoft.com/office/officeart/2016/7/layout/RepeatingBendingProcessNew"/>
    <dgm:cxn modelId="{A154867A-91B1-C148-85A8-BCB4F98EABC4}" type="presOf" srcId="{F8923761-2206-4184-A178-F1FE4601076F}" destId="{D844F346-9C8A-5A4C-AB90-5EB266FE15B0}" srcOrd="0" destOrd="0" presId="urn:microsoft.com/office/officeart/2016/7/layout/RepeatingBendingProcessNew"/>
    <dgm:cxn modelId="{A277307D-5DED-FC43-934D-62B156E946B0}" type="presOf" srcId="{F8923761-2206-4184-A178-F1FE4601076F}" destId="{19D971B3-121B-E64C-A114-F2F7FAB68E4A}" srcOrd="1" destOrd="0" presId="urn:microsoft.com/office/officeart/2016/7/layout/RepeatingBendingProcessNew"/>
    <dgm:cxn modelId="{45350783-D1BB-3D42-8999-9EB630C309FA}" type="presOf" srcId="{C5667730-118E-4F4C-AD33-18664CF5DA7B}" destId="{FC043DE2-FED5-6447-9204-0EB4DA058FF6}" srcOrd="1" destOrd="0" presId="urn:microsoft.com/office/officeart/2016/7/layout/RepeatingBendingProcessNew"/>
    <dgm:cxn modelId="{3BB7FA8D-3AE4-452B-8199-5EBF28D451A2}" srcId="{E2412BEB-EA34-426D-8256-3EB49ECCB730}" destId="{76AC98EF-66F6-4850-8710-FF0E3536FCDA}" srcOrd="0" destOrd="0" parTransId="{716406DF-4D4D-4EE1-86E8-0DB8FED92FE3}" sibTransId="{E2CC0C15-52F8-40DF-81A4-4589A11D7777}"/>
    <dgm:cxn modelId="{4DF2ED91-2367-8647-B56A-9888192A2FCF}" type="presOf" srcId="{75F64E5E-8EF4-43DC-8EE5-7499D96F3DEE}" destId="{C44161E9-3BBF-E84D-A849-BED0E5093F32}" srcOrd="1" destOrd="0" presId="urn:microsoft.com/office/officeart/2016/7/layout/RepeatingBendingProcessNew"/>
    <dgm:cxn modelId="{9E7267A4-7831-B14A-B8B6-CEDBEF69337C}" type="presOf" srcId="{E2CC0C15-52F8-40DF-81A4-4589A11D7777}" destId="{569C06D5-29B1-6746-86CF-480DAA819D2C}" srcOrd="1" destOrd="0" presId="urn:microsoft.com/office/officeart/2016/7/layout/RepeatingBendingProcessNew"/>
    <dgm:cxn modelId="{EAACBBA7-B8D6-9149-ACFD-F721C8584AA6}" type="presOf" srcId="{89315E5E-30B5-4976-94AE-BFDFAFE20096}" destId="{171A2E3B-3096-8D45-94D6-1BB53BD8DF89}" srcOrd="1" destOrd="0" presId="urn:microsoft.com/office/officeart/2016/7/layout/RepeatingBendingProcessNew"/>
    <dgm:cxn modelId="{BB9502AA-F730-2A45-9F75-53AA3768DE10}" type="presOf" srcId="{7E14FDF1-BEDD-4F75-AE11-C9DF39F22A64}" destId="{11668B21-A39E-5A46-8D7F-720A830D6C21}" srcOrd="0" destOrd="0" presId="urn:microsoft.com/office/officeart/2016/7/layout/RepeatingBendingProcessNew"/>
    <dgm:cxn modelId="{C6DBFCB5-2A90-284B-8528-95D40A783EC1}" type="presOf" srcId="{E2CC0C15-52F8-40DF-81A4-4589A11D7777}" destId="{E105D272-3EE1-7944-9E9F-EB598BE1D026}" srcOrd="0" destOrd="0" presId="urn:microsoft.com/office/officeart/2016/7/layout/RepeatingBendingProcessNew"/>
    <dgm:cxn modelId="{434B40BC-1EC6-2A45-B167-2EDA01FA20B2}" type="presOf" srcId="{75F64E5E-8EF4-43DC-8EE5-7499D96F3DEE}" destId="{97C321EC-8DC2-D241-9597-42934D8081F8}" srcOrd="0" destOrd="0" presId="urn:microsoft.com/office/officeart/2016/7/layout/RepeatingBendingProcessNew"/>
    <dgm:cxn modelId="{86B5F9BC-7E3A-A444-964C-B0FEC5167A38}" type="presOf" srcId="{E710AD1F-2019-4C71-80BB-78F53F2117FB}" destId="{6D8D937B-91E5-534A-B1F0-D87655FDCC15}" srcOrd="0" destOrd="0" presId="urn:microsoft.com/office/officeart/2016/7/layout/RepeatingBendingProcessNew"/>
    <dgm:cxn modelId="{AF8409BE-79DA-A14B-AF16-6E16EC263E80}" type="presOf" srcId="{D7C9FC71-0E70-4639-BE5C-A2DA824361BA}" destId="{88E880DC-B712-3948-9122-A328649DA996}" srcOrd="0" destOrd="0" presId="urn:microsoft.com/office/officeart/2016/7/layout/RepeatingBendingProcessNew"/>
    <dgm:cxn modelId="{310230C0-A55A-4EF8-934E-BDDE7AF00986}" srcId="{E2412BEB-EA34-426D-8256-3EB49ECCB730}" destId="{68148558-C6AC-41B0-9021-FBB288C5C697}" srcOrd="8" destOrd="0" parTransId="{521C1175-C5BB-428C-9E6F-E9D595BD4E0F}" sibTransId="{0450C210-D9F0-48A3-BC6D-381839E8EA9F}"/>
    <dgm:cxn modelId="{EA70A0D0-EF88-4C58-AA6A-B666D850DF4E}" srcId="{E2412BEB-EA34-426D-8256-3EB49ECCB730}" destId="{615417E2-C8B4-4170-BED1-12169EA401CD}" srcOrd="1" destOrd="0" parTransId="{BA5A8C2C-0083-4CE6-8205-F1424D54AF45}" sibTransId="{C5667730-118E-4F4C-AD33-18664CF5DA7B}"/>
    <dgm:cxn modelId="{C7B652D1-13F4-7742-B76D-F04BF3C4CA33}" type="presOf" srcId="{36681F53-356D-4F8A-99E3-1268CA025672}" destId="{15E2D12B-F04E-3C42-8A3D-9BF9EACDA608}" srcOrd="1" destOrd="0" presId="urn:microsoft.com/office/officeart/2016/7/layout/RepeatingBendingProcessNew"/>
    <dgm:cxn modelId="{B84AF3DB-4E51-804B-8DAA-9BE79705CA92}" type="presOf" srcId="{2263C350-CF02-4907-8FD0-5D4558242F4F}" destId="{9ED4A088-A49E-2543-8F60-F4A59A6A8029}" srcOrd="1" destOrd="0" presId="urn:microsoft.com/office/officeart/2016/7/layout/RepeatingBendingProcessNew"/>
    <dgm:cxn modelId="{07D68DE0-3512-BA43-B3EE-5F9C636C7A3E}" type="presOf" srcId="{E2412BEB-EA34-426D-8256-3EB49ECCB730}" destId="{71045041-06B5-0A41-BB4D-8441A6F814B7}" srcOrd="0" destOrd="0" presId="urn:microsoft.com/office/officeart/2016/7/layout/RepeatingBendingProcessNew"/>
    <dgm:cxn modelId="{78BD56E2-D825-43CE-94B4-97603BAD528D}" srcId="{E2412BEB-EA34-426D-8256-3EB49ECCB730}" destId="{D7C9FC71-0E70-4639-BE5C-A2DA824361BA}" srcOrd="2" destOrd="0" parTransId="{2EB99762-2514-487C-B50D-AAE4F36E0F80}" sibTransId="{36681F53-356D-4F8A-99E3-1268CA025672}"/>
    <dgm:cxn modelId="{7AB270FE-131A-417B-BEA9-13E660064928}" srcId="{E2412BEB-EA34-426D-8256-3EB49ECCB730}" destId="{7E14FDF1-BEDD-4F75-AE11-C9DF39F22A64}" srcOrd="7" destOrd="0" parTransId="{81A46E9C-842B-4FDA-9111-19AEE71400CB}" sibTransId="{F8923761-2206-4184-A178-F1FE4601076F}"/>
    <dgm:cxn modelId="{64EDE1C0-828F-484C-B107-E553073B2A99}" type="presParOf" srcId="{71045041-06B5-0A41-BB4D-8441A6F814B7}" destId="{854026AB-643D-B344-A402-E7285D732075}" srcOrd="0" destOrd="0" presId="urn:microsoft.com/office/officeart/2016/7/layout/RepeatingBendingProcessNew"/>
    <dgm:cxn modelId="{805F2B65-1BF4-6B4D-8BC6-35B6EFA37F53}" type="presParOf" srcId="{71045041-06B5-0A41-BB4D-8441A6F814B7}" destId="{E105D272-3EE1-7944-9E9F-EB598BE1D026}" srcOrd="1" destOrd="0" presId="urn:microsoft.com/office/officeart/2016/7/layout/RepeatingBendingProcessNew"/>
    <dgm:cxn modelId="{AF0CBA07-B53D-434A-8CF5-17C3C4D265F6}" type="presParOf" srcId="{E105D272-3EE1-7944-9E9F-EB598BE1D026}" destId="{569C06D5-29B1-6746-86CF-480DAA819D2C}" srcOrd="0" destOrd="0" presId="urn:microsoft.com/office/officeart/2016/7/layout/RepeatingBendingProcessNew"/>
    <dgm:cxn modelId="{FE86AD52-49E7-EE49-8DB1-4466FA08D620}" type="presParOf" srcId="{71045041-06B5-0A41-BB4D-8441A6F814B7}" destId="{1B7C3FD5-5283-0B41-8DF4-2E599CAD564F}" srcOrd="2" destOrd="0" presId="urn:microsoft.com/office/officeart/2016/7/layout/RepeatingBendingProcessNew"/>
    <dgm:cxn modelId="{E4C32229-2C85-7B42-86A9-350E1490364F}" type="presParOf" srcId="{71045041-06B5-0A41-BB4D-8441A6F814B7}" destId="{BB82E357-A116-5949-A974-5718682AAE89}" srcOrd="3" destOrd="0" presId="urn:microsoft.com/office/officeart/2016/7/layout/RepeatingBendingProcessNew"/>
    <dgm:cxn modelId="{84762433-A140-874E-80E8-82F88EEBD9AE}" type="presParOf" srcId="{BB82E357-A116-5949-A974-5718682AAE89}" destId="{FC043DE2-FED5-6447-9204-0EB4DA058FF6}" srcOrd="0" destOrd="0" presId="urn:microsoft.com/office/officeart/2016/7/layout/RepeatingBendingProcessNew"/>
    <dgm:cxn modelId="{908200F3-A266-4C40-9496-10A7E38F4B78}" type="presParOf" srcId="{71045041-06B5-0A41-BB4D-8441A6F814B7}" destId="{88E880DC-B712-3948-9122-A328649DA996}" srcOrd="4" destOrd="0" presId="urn:microsoft.com/office/officeart/2016/7/layout/RepeatingBendingProcessNew"/>
    <dgm:cxn modelId="{049963AE-2DA4-A64F-9446-D4EE5166C634}" type="presParOf" srcId="{71045041-06B5-0A41-BB4D-8441A6F814B7}" destId="{74D4C435-5019-5646-A073-F536320A1453}" srcOrd="5" destOrd="0" presId="urn:microsoft.com/office/officeart/2016/7/layout/RepeatingBendingProcessNew"/>
    <dgm:cxn modelId="{B370AAFE-905E-7B45-B552-EFD2F0195294}" type="presParOf" srcId="{74D4C435-5019-5646-A073-F536320A1453}" destId="{15E2D12B-F04E-3C42-8A3D-9BF9EACDA608}" srcOrd="0" destOrd="0" presId="urn:microsoft.com/office/officeart/2016/7/layout/RepeatingBendingProcessNew"/>
    <dgm:cxn modelId="{BBD9B083-2BFD-3D4C-98F4-1AF3AC22279B}" type="presParOf" srcId="{71045041-06B5-0A41-BB4D-8441A6F814B7}" destId="{6D8D937B-91E5-534A-B1F0-D87655FDCC15}" srcOrd="6" destOrd="0" presId="urn:microsoft.com/office/officeart/2016/7/layout/RepeatingBendingProcessNew"/>
    <dgm:cxn modelId="{EB6D1A3F-444E-8C4D-9235-BEECE1141896}" type="presParOf" srcId="{71045041-06B5-0A41-BB4D-8441A6F814B7}" destId="{D85F8C38-DD1B-C149-B464-864400860466}" srcOrd="7" destOrd="0" presId="urn:microsoft.com/office/officeart/2016/7/layout/RepeatingBendingProcessNew"/>
    <dgm:cxn modelId="{5B546AB6-4664-DF4A-A71A-E5CE7F45C719}" type="presParOf" srcId="{D85F8C38-DD1B-C149-B464-864400860466}" destId="{171A2E3B-3096-8D45-94D6-1BB53BD8DF89}" srcOrd="0" destOrd="0" presId="urn:microsoft.com/office/officeart/2016/7/layout/RepeatingBendingProcessNew"/>
    <dgm:cxn modelId="{A7A91081-590F-564F-8B62-726539D7EAA9}" type="presParOf" srcId="{71045041-06B5-0A41-BB4D-8441A6F814B7}" destId="{38F6AF71-A343-4346-8F90-4E98101635B1}" srcOrd="8" destOrd="0" presId="urn:microsoft.com/office/officeart/2016/7/layout/RepeatingBendingProcessNew"/>
    <dgm:cxn modelId="{2D377255-739A-7042-88AE-ADE35819C69D}" type="presParOf" srcId="{71045041-06B5-0A41-BB4D-8441A6F814B7}" destId="{97C321EC-8DC2-D241-9597-42934D8081F8}" srcOrd="9" destOrd="0" presId="urn:microsoft.com/office/officeart/2016/7/layout/RepeatingBendingProcessNew"/>
    <dgm:cxn modelId="{6E55A775-FD06-3E40-B3AB-A1D0F12B9212}" type="presParOf" srcId="{97C321EC-8DC2-D241-9597-42934D8081F8}" destId="{C44161E9-3BBF-E84D-A849-BED0E5093F32}" srcOrd="0" destOrd="0" presId="urn:microsoft.com/office/officeart/2016/7/layout/RepeatingBendingProcessNew"/>
    <dgm:cxn modelId="{BEB50D13-998E-D34C-AFA9-DD9DCB82D6AC}" type="presParOf" srcId="{71045041-06B5-0A41-BB4D-8441A6F814B7}" destId="{1C9D6A60-4781-5242-A08F-8B9FFCC200C3}" srcOrd="10" destOrd="0" presId="urn:microsoft.com/office/officeart/2016/7/layout/RepeatingBendingProcessNew"/>
    <dgm:cxn modelId="{66FBEF83-EA95-FB4F-8044-047419ED7FE0}" type="presParOf" srcId="{71045041-06B5-0A41-BB4D-8441A6F814B7}" destId="{82C9D89B-35ED-2346-A286-B2911FA1FB30}" srcOrd="11" destOrd="0" presId="urn:microsoft.com/office/officeart/2016/7/layout/RepeatingBendingProcessNew"/>
    <dgm:cxn modelId="{69E61AD1-0065-6E44-8D66-772B04298A48}" type="presParOf" srcId="{82C9D89B-35ED-2346-A286-B2911FA1FB30}" destId="{9ED4A088-A49E-2543-8F60-F4A59A6A8029}" srcOrd="0" destOrd="0" presId="urn:microsoft.com/office/officeart/2016/7/layout/RepeatingBendingProcessNew"/>
    <dgm:cxn modelId="{92C2CC15-A884-A84B-8C87-9C3037609A71}" type="presParOf" srcId="{71045041-06B5-0A41-BB4D-8441A6F814B7}" destId="{6C49180D-2C54-C941-8E41-4664069A2125}" srcOrd="12" destOrd="0" presId="urn:microsoft.com/office/officeart/2016/7/layout/RepeatingBendingProcessNew"/>
    <dgm:cxn modelId="{28A58493-FCE9-4C42-9F11-EB4F4C0477FE}" type="presParOf" srcId="{71045041-06B5-0A41-BB4D-8441A6F814B7}" destId="{05F4F15D-8B3C-7447-85F4-5889E2E1C3CB}" srcOrd="13" destOrd="0" presId="urn:microsoft.com/office/officeart/2016/7/layout/RepeatingBendingProcessNew"/>
    <dgm:cxn modelId="{EE313630-6E8E-3D4C-AACC-2EE2D49B25AE}" type="presParOf" srcId="{05F4F15D-8B3C-7447-85F4-5889E2E1C3CB}" destId="{047BB2E4-562C-3B47-A4DF-CFD9AC5C7D92}" srcOrd="0" destOrd="0" presId="urn:microsoft.com/office/officeart/2016/7/layout/RepeatingBendingProcessNew"/>
    <dgm:cxn modelId="{204EB370-F78C-074C-9E5C-FB004625EFDD}" type="presParOf" srcId="{71045041-06B5-0A41-BB4D-8441A6F814B7}" destId="{11668B21-A39E-5A46-8D7F-720A830D6C21}" srcOrd="14" destOrd="0" presId="urn:microsoft.com/office/officeart/2016/7/layout/RepeatingBendingProcessNew"/>
    <dgm:cxn modelId="{7BDAF7C7-5211-A545-9F51-7AA4CD561B9C}" type="presParOf" srcId="{71045041-06B5-0A41-BB4D-8441A6F814B7}" destId="{D844F346-9C8A-5A4C-AB90-5EB266FE15B0}" srcOrd="15" destOrd="0" presId="urn:microsoft.com/office/officeart/2016/7/layout/RepeatingBendingProcessNew"/>
    <dgm:cxn modelId="{4D814BC3-2529-B340-A479-58BE4DC1476F}" type="presParOf" srcId="{D844F346-9C8A-5A4C-AB90-5EB266FE15B0}" destId="{19D971B3-121B-E64C-A114-F2F7FAB68E4A}" srcOrd="0" destOrd="0" presId="urn:microsoft.com/office/officeart/2016/7/layout/RepeatingBendingProcessNew"/>
    <dgm:cxn modelId="{DD38CDDF-918D-CE42-8980-DCEB8E026C91}" type="presParOf" srcId="{71045041-06B5-0A41-BB4D-8441A6F814B7}" destId="{FFEC1833-A00A-9240-ABE9-9EDA27022146}" srcOrd="1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21416A-BFDF-4C5C-8AA7-A1FE5E7765C7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50C64DBA-3F2B-497B-B312-1E552338881B}">
      <dgm:prSet/>
      <dgm:spPr/>
      <dgm:t>
        <a:bodyPr/>
        <a:lstStyle/>
        <a:p>
          <a:r>
            <a:rPr lang="nl-NL"/>
            <a:t>Virtual dental clinic in VR</a:t>
          </a:r>
          <a:endParaRPr lang="en-US"/>
        </a:p>
      </dgm:t>
    </dgm:pt>
    <dgm:pt modelId="{D09A5744-E7DA-4528-AAFB-BFBAD998409A}" type="parTrans" cxnId="{EBE478CB-75F8-48AE-AB56-F36DA8004A99}">
      <dgm:prSet/>
      <dgm:spPr/>
      <dgm:t>
        <a:bodyPr/>
        <a:lstStyle/>
        <a:p>
          <a:endParaRPr lang="en-US"/>
        </a:p>
      </dgm:t>
    </dgm:pt>
    <dgm:pt modelId="{BF1562A2-D5CF-4850-82E4-E0CD008396A5}" type="sibTrans" cxnId="{EBE478CB-75F8-48AE-AB56-F36DA8004A99}">
      <dgm:prSet/>
      <dgm:spPr/>
      <dgm:t>
        <a:bodyPr/>
        <a:lstStyle/>
        <a:p>
          <a:endParaRPr lang="en-US"/>
        </a:p>
      </dgm:t>
    </dgm:pt>
    <dgm:pt modelId="{46758A69-8920-4304-83EC-E9B01B00C2B8}">
      <dgm:prSet/>
      <dgm:spPr/>
      <dgm:t>
        <a:bodyPr/>
        <a:lstStyle/>
        <a:p>
          <a:r>
            <a:rPr lang="nl-NL"/>
            <a:t>Avatar patient, student in dentist role</a:t>
          </a:r>
          <a:endParaRPr lang="en-US"/>
        </a:p>
      </dgm:t>
    </dgm:pt>
    <dgm:pt modelId="{9586168C-AD81-42CF-BAFC-4D0BF5C703B4}" type="parTrans" cxnId="{F63CF620-5EB7-4560-B504-47E4D93258F4}">
      <dgm:prSet/>
      <dgm:spPr/>
      <dgm:t>
        <a:bodyPr/>
        <a:lstStyle/>
        <a:p>
          <a:endParaRPr lang="en-US"/>
        </a:p>
      </dgm:t>
    </dgm:pt>
    <dgm:pt modelId="{55BD570E-82CE-4BF5-9DCF-46F30D7B0DCD}" type="sibTrans" cxnId="{F63CF620-5EB7-4560-B504-47E4D93258F4}">
      <dgm:prSet/>
      <dgm:spPr/>
      <dgm:t>
        <a:bodyPr/>
        <a:lstStyle/>
        <a:p>
          <a:endParaRPr lang="en-US"/>
        </a:p>
      </dgm:t>
    </dgm:pt>
    <dgm:pt modelId="{E95763BB-936C-4EBA-9B9D-207214CD79AC}">
      <dgm:prSet/>
      <dgm:spPr/>
      <dgm:t>
        <a:bodyPr/>
        <a:lstStyle/>
        <a:p>
          <a:r>
            <a:rPr lang="nl-NL"/>
            <a:t>Possibilities:</a:t>
          </a:r>
          <a:endParaRPr lang="en-US"/>
        </a:p>
      </dgm:t>
    </dgm:pt>
    <dgm:pt modelId="{2D1B99F8-FD27-402C-A93D-762CE168A75E}" type="parTrans" cxnId="{CFA4668D-7DCB-44E6-8FD1-F46259ED8D1C}">
      <dgm:prSet/>
      <dgm:spPr/>
      <dgm:t>
        <a:bodyPr/>
        <a:lstStyle/>
        <a:p>
          <a:endParaRPr lang="en-US"/>
        </a:p>
      </dgm:t>
    </dgm:pt>
    <dgm:pt modelId="{D537AD9B-1895-4581-8F55-4EFA8F21D4D7}" type="sibTrans" cxnId="{CFA4668D-7DCB-44E6-8FD1-F46259ED8D1C}">
      <dgm:prSet/>
      <dgm:spPr/>
      <dgm:t>
        <a:bodyPr/>
        <a:lstStyle/>
        <a:p>
          <a:endParaRPr lang="en-US"/>
        </a:p>
      </dgm:t>
    </dgm:pt>
    <dgm:pt modelId="{3C46B103-8FAB-4ABA-9BF7-45228E69E583}">
      <dgm:prSet/>
      <dgm:spPr/>
      <dgm:t>
        <a:bodyPr/>
        <a:lstStyle/>
        <a:p>
          <a:r>
            <a:rPr lang="nl-NL"/>
            <a:t>Avatar is steerable to faint, get hypoglycemic, get an allergic reaction or an asthma attack</a:t>
          </a:r>
          <a:endParaRPr lang="en-US"/>
        </a:p>
      </dgm:t>
    </dgm:pt>
    <dgm:pt modelId="{29F12FAD-0389-4BC9-83A2-9EB11929AC56}" type="parTrans" cxnId="{EC41E4E4-9933-4522-A58F-3EB23F520353}">
      <dgm:prSet/>
      <dgm:spPr/>
      <dgm:t>
        <a:bodyPr/>
        <a:lstStyle/>
        <a:p>
          <a:endParaRPr lang="en-US"/>
        </a:p>
      </dgm:t>
    </dgm:pt>
    <dgm:pt modelId="{5CFEA25B-A834-4E4F-87D1-9D123B4CDCF4}" type="sibTrans" cxnId="{EC41E4E4-9933-4522-A58F-3EB23F520353}">
      <dgm:prSet/>
      <dgm:spPr/>
      <dgm:t>
        <a:bodyPr/>
        <a:lstStyle/>
        <a:p>
          <a:endParaRPr lang="en-US"/>
        </a:p>
      </dgm:t>
    </dgm:pt>
    <dgm:pt modelId="{B5AE2D2F-77C0-41E4-B44F-1B3759CEDD07}">
      <dgm:prSet/>
      <dgm:spPr/>
      <dgm:t>
        <a:bodyPr/>
        <a:lstStyle/>
        <a:p>
          <a:r>
            <a:rPr lang="nl-NL"/>
            <a:t>Avatar can speak and react to the student</a:t>
          </a:r>
          <a:endParaRPr lang="en-US"/>
        </a:p>
      </dgm:t>
    </dgm:pt>
    <dgm:pt modelId="{582C8027-3E36-4741-9520-150C5A5F97E0}" type="parTrans" cxnId="{4DE51014-0703-40BF-8B57-E5A76593D14A}">
      <dgm:prSet/>
      <dgm:spPr/>
      <dgm:t>
        <a:bodyPr/>
        <a:lstStyle/>
        <a:p>
          <a:endParaRPr lang="en-US"/>
        </a:p>
      </dgm:t>
    </dgm:pt>
    <dgm:pt modelId="{9E65CA9B-79C5-42BB-A3A6-BDC7B97B0FF7}" type="sibTrans" cxnId="{4DE51014-0703-40BF-8B57-E5A76593D14A}">
      <dgm:prSet/>
      <dgm:spPr/>
      <dgm:t>
        <a:bodyPr/>
        <a:lstStyle/>
        <a:p>
          <a:endParaRPr lang="en-US"/>
        </a:p>
      </dgm:t>
    </dgm:pt>
    <dgm:pt modelId="{008D7276-2C4B-44B9-BFD0-FCA6EDA2019D}">
      <dgm:prSet/>
      <dgm:spPr/>
      <dgm:t>
        <a:bodyPr/>
        <a:lstStyle/>
        <a:p>
          <a:r>
            <a:rPr lang="nl-NL"/>
            <a:t>Student can apply medical tools, such as a bloodpressure device, an oximeter, a glucose meter</a:t>
          </a:r>
          <a:endParaRPr lang="en-US"/>
        </a:p>
      </dgm:t>
    </dgm:pt>
    <dgm:pt modelId="{82395DFD-BC13-4C8D-9CE5-E7FA47F1E525}" type="parTrans" cxnId="{38C2B467-3C0E-4073-A7F7-DC91E2E18810}">
      <dgm:prSet/>
      <dgm:spPr/>
      <dgm:t>
        <a:bodyPr/>
        <a:lstStyle/>
        <a:p>
          <a:endParaRPr lang="en-US"/>
        </a:p>
      </dgm:t>
    </dgm:pt>
    <dgm:pt modelId="{B1A8C2B1-73F7-449E-B5DF-740F75A7178D}" type="sibTrans" cxnId="{38C2B467-3C0E-4073-A7F7-DC91E2E18810}">
      <dgm:prSet/>
      <dgm:spPr/>
      <dgm:t>
        <a:bodyPr/>
        <a:lstStyle/>
        <a:p>
          <a:endParaRPr lang="en-US"/>
        </a:p>
      </dgm:t>
    </dgm:pt>
    <dgm:pt modelId="{F12AE686-4C7A-42F4-98CE-E3F304239B1B}">
      <dgm:prSet/>
      <dgm:spPr/>
      <dgm:t>
        <a:bodyPr/>
        <a:lstStyle/>
        <a:p>
          <a:r>
            <a:rPr lang="nl-NL"/>
            <a:t>Student can apply medication and oxygen</a:t>
          </a:r>
          <a:endParaRPr lang="en-US"/>
        </a:p>
      </dgm:t>
    </dgm:pt>
    <dgm:pt modelId="{EC742C4D-D037-4042-BE1E-11222C891B66}" type="parTrans" cxnId="{03572A0A-1867-4CEF-ADE1-8FF0F5E89EB5}">
      <dgm:prSet/>
      <dgm:spPr/>
      <dgm:t>
        <a:bodyPr/>
        <a:lstStyle/>
        <a:p>
          <a:endParaRPr lang="en-US"/>
        </a:p>
      </dgm:t>
    </dgm:pt>
    <dgm:pt modelId="{0E00F913-2A7F-4A1E-9E7A-D5E23CC3E6D8}" type="sibTrans" cxnId="{03572A0A-1867-4CEF-ADE1-8FF0F5E89EB5}">
      <dgm:prSet/>
      <dgm:spPr/>
      <dgm:t>
        <a:bodyPr/>
        <a:lstStyle/>
        <a:p>
          <a:endParaRPr lang="en-US"/>
        </a:p>
      </dgm:t>
    </dgm:pt>
    <dgm:pt modelId="{E9AEF30A-C65F-45A6-837C-EE5C1CB40168}">
      <dgm:prSet/>
      <dgm:spPr/>
      <dgm:t>
        <a:bodyPr/>
        <a:lstStyle/>
        <a:p>
          <a:r>
            <a:rPr lang="nl-NL"/>
            <a:t>Student can call 112 and ask for an ambulance</a:t>
          </a:r>
          <a:endParaRPr lang="en-US"/>
        </a:p>
      </dgm:t>
    </dgm:pt>
    <dgm:pt modelId="{EA10F76C-AC16-4B9F-AC4C-DF0F2EEB83DC}" type="parTrans" cxnId="{D791350F-DC60-454D-9931-0DE68E9ACEAD}">
      <dgm:prSet/>
      <dgm:spPr/>
      <dgm:t>
        <a:bodyPr/>
        <a:lstStyle/>
        <a:p>
          <a:endParaRPr lang="en-US"/>
        </a:p>
      </dgm:t>
    </dgm:pt>
    <dgm:pt modelId="{23E729A1-32BF-4B9A-855E-4130D25632BE}" type="sibTrans" cxnId="{D791350F-DC60-454D-9931-0DE68E9ACEAD}">
      <dgm:prSet/>
      <dgm:spPr/>
      <dgm:t>
        <a:bodyPr/>
        <a:lstStyle/>
        <a:p>
          <a:endParaRPr lang="en-US"/>
        </a:p>
      </dgm:t>
    </dgm:pt>
    <dgm:pt modelId="{5E8B0763-7444-4AD5-96F5-171593EFE5E4}">
      <dgm:prSet/>
      <dgm:spPr/>
      <dgm:t>
        <a:bodyPr/>
        <a:lstStyle/>
        <a:p>
          <a:r>
            <a:rPr lang="nl-NL"/>
            <a:t>Ambulance employee can enter, so the student can perform a medical handover</a:t>
          </a:r>
          <a:endParaRPr lang="en-US"/>
        </a:p>
      </dgm:t>
    </dgm:pt>
    <dgm:pt modelId="{254CB1FA-BA97-43B2-B94B-F575088FA913}" type="parTrans" cxnId="{FCBBF884-403F-45E8-AC79-CACCA19C86C8}">
      <dgm:prSet/>
      <dgm:spPr/>
      <dgm:t>
        <a:bodyPr/>
        <a:lstStyle/>
        <a:p>
          <a:endParaRPr lang="en-US"/>
        </a:p>
      </dgm:t>
    </dgm:pt>
    <dgm:pt modelId="{E0936122-A574-42CE-9DF0-69D467F5D69D}" type="sibTrans" cxnId="{FCBBF884-403F-45E8-AC79-CACCA19C86C8}">
      <dgm:prSet/>
      <dgm:spPr/>
      <dgm:t>
        <a:bodyPr/>
        <a:lstStyle/>
        <a:p>
          <a:endParaRPr lang="en-US"/>
        </a:p>
      </dgm:t>
    </dgm:pt>
    <dgm:pt modelId="{966A8A2B-3066-C049-AEB8-12A336A42C72}" type="pres">
      <dgm:prSet presAssocID="{5921416A-BFDF-4C5C-8AA7-A1FE5E7765C7}" presName="linear" presStyleCnt="0">
        <dgm:presLayoutVars>
          <dgm:dir/>
          <dgm:animLvl val="lvl"/>
          <dgm:resizeHandles val="exact"/>
        </dgm:presLayoutVars>
      </dgm:prSet>
      <dgm:spPr/>
    </dgm:pt>
    <dgm:pt modelId="{3AB3B558-1934-FC46-A0D0-192FC5906C3B}" type="pres">
      <dgm:prSet presAssocID="{50C64DBA-3F2B-497B-B312-1E552338881B}" presName="parentLin" presStyleCnt="0"/>
      <dgm:spPr/>
    </dgm:pt>
    <dgm:pt modelId="{B02CA878-BDAC-4543-839E-699418C83A21}" type="pres">
      <dgm:prSet presAssocID="{50C64DBA-3F2B-497B-B312-1E552338881B}" presName="parentLeftMargin" presStyleLbl="node1" presStyleIdx="0" presStyleCnt="3"/>
      <dgm:spPr/>
    </dgm:pt>
    <dgm:pt modelId="{D806B418-DF50-7143-BEC9-97707D29282C}" type="pres">
      <dgm:prSet presAssocID="{50C64DBA-3F2B-497B-B312-1E552338881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CB3C404-1AF5-474B-AC1A-63916338CDF2}" type="pres">
      <dgm:prSet presAssocID="{50C64DBA-3F2B-497B-B312-1E552338881B}" presName="negativeSpace" presStyleCnt="0"/>
      <dgm:spPr/>
    </dgm:pt>
    <dgm:pt modelId="{7861139F-38AF-9249-8FAD-D3938B2C928F}" type="pres">
      <dgm:prSet presAssocID="{50C64DBA-3F2B-497B-B312-1E552338881B}" presName="childText" presStyleLbl="conFgAcc1" presStyleIdx="0" presStyleCnt="3">
        <dgm:presLayoutVars>
          <dgm:bulletEnabled val="1"/>
        </dgm:presLayoutVars>
      </dgm:prSet>
      <dgm:spPr/>
    </dgm:pt>
    <dgm:pt modelId="{80D8BAA2-F91F-F84E-8020-4C875CA4A5AA}" type="pres">
      <dgm:prSet presAssocID="{BF1562A2-D5CF-4850-82E4-E0CD008396A5}" presName="spaceBetweenRectangles" presStyleCnt="0"/>
      <dgm:spPr/>
    </dgm:pt>
    <dgm:pt modelId="{B71CC515-04D1-EF43-AF73-1C789B5FFC23}" type="pres">
      <dgm:prSet presAssocID="{46758A69-8920-4304-83EC-E9B01B00C2B8}" presName="parentLin" presStyleCnt="0"/>
      <dgm:spPr/>
    </dgm:pt>
    <dgm:pt modelId="{E1C8D90A-2E8C-C745-A5D3-224F1931620D}" type="pres">
      <dgm:prSet presAssocID="{46758A69-8920-4304-83EC-E9B01B00C2B8}" presName="parentLeftMargin" presStyleLbl="node1" presStyleIdx="0" presStyleCnt="3"/>
      <dgm:spPr/>
    </dgm:pt>
    <dgm:pt modelId="{B6B83F1B-C69A-9645-9D9D-0707728939F0}" type="pres">
      <dgm:prSet presAssocID="{46758A69-8920-4304-83EC-E9B01B00C2B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4A9FB8F-0B29-4740-89D9-BDE1AE3FC88A}" type="pres">
      <dgm:prSet presAssocID="{46758A69-8920-4304-83EC-E9B01B00C2B8}" presName="negativeSpace" presStyleCnt="0"/>
      <dgm:spPr/>
    </dgm:pt>
    <dgm:pt modelId="{5645FB2F-C977-0D4B-8B6C-70E081A684FB}" type="pres">
      <dgm:prSet presAssocID="{46758A69-8920-4304-83EC-E9B01B00C2B8}" presName="childText" presStyleLbl="conFgAcc1" presStyleIdx="1" presStyleCnt="3">
        <dgm:presLayoutVars>
          <dgm:bulletEnabled val="1"/>
        </dgm:presLayoutVars>
      </dgm:prSet>
      <dgm:spPr/>
    </dgm:pt>
    <dgm:pt modelId="{B4AC427C-890C-7C4C-86E4-9F33AD175BD0}" type="pres">
      <dgm:prSet presAssocID="{55BD570E-82CE-4BF5-9DCF-46F30D7B0DCD}" presName="spaceBetweenRectangles" presStyleCnt="0"/>
      <dgm:spPr/>
    </dgm:pt>
    <dgm:pt modelId="{9500906C-2B49-704A-ADEB-6761C61FEBE1}" type="pres">
      <dgm:prSet presAssocID="{E95763BB-936C-4EBA-9B9D-207214CD79AC}" presName="parentLin" presStyleCnt="0"/>
      <dgm:spPr/>
    </dgm:pt>
    <dgm:pt modelId="{0C73078E-9DD9-4341-9329-6601053F47E2}" type="pres">
      <dgm:prSet presAssocID="{E95763BB-936C-4EBA-9B9D-207214CD79AC}" presName="parentLeftMargin" presStyleLbl="node1" presStyleIdx="1" presStyleCnt="3"/>
      <dgm:spPr/>
    </dgm:pt>
    <dgm:pt modelId="{D3EE3F64-EDEF-7C47-BA6F-8AF284878B15}" type="pres">
      <dgm:prSet presAssocID="{E95763BB-936C-4EBA-9B9D-207214CD79A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DE160B7-98D2-F642-8E3D-5EEAC54ED7E8}" type="pres">
      <dgm:prSet presAssocID="{E95763BB-936C-4EBA-9B9D-207214CD79AC}" presName="negativeSpace" presStyleCnt="0"/>
      <dgm:spPr/>
    </dgm:pt>
    <dgm:pt modelId="{9A98A48C-B9AE-B048-B9C4-6B5A5874E35C}" type="pres">
      <dgm:prSet presAssocID="{E95763BB-936C-4EBA-9B9D-207214CD79A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3572A0A-1867-4CEF-ADE1-8FF0F5E89EB5}" srcId="{E95763BB-936C-4EBA-9B9D-207214CD79AC}" destId="{F12AE686-4C7A-42F4-98CE-E3F304239B1B}" srcOrd="3" destOrd="0" parTransId="{EC742C4D-D037-4042-BE1E-11222C891B66}" sibTransId="{0E00F913-2A7F-4A1E-9E7A-D5E23CC3E6D8}"/>
    <dgm:cxn modelId="{FA94000C-D8A8-E24D-9838-D354CB8C5E7B}" type="presOf" srcId="{5921416A-BFDF-4C5C-8AA7-A1FE5E7765C7}" destId="{966A8A2B-3066-C049-AEB8-12A336A42C72}" srcOrd="0" destOrd="0" presId="urn:microsoft.com/office/officeart/2005/8/layout/list1"/>
    <dgm:cxn modelId="{D791350F-DC60-454D-9931-0DE68E9ACEAD}" srcId="{E95763BB-936C-4EBA-9B9D-207214CD79AC}" destId="{E9AEF30A-C65F-45A6-837C-EE5C1CB40168}" srcOrd="4" destOrd="0" parTransId="{EA10F76C-AC16-4B9F-AC4C-DF0F2EEB83DC}" sibTransId="{23E729A1-32BF-4B9A-855E-4130D25632BE}"/>
    <dgm:cxn modelId="{4DE51014-0703-40BF-8B57-E5A76593D14A}" srcId="{E95763BB-936C-4EBA-9B9D-207214CD79AC}" destId="{B5AE2D2F-77C0-41E4-B44F-1B3759CEDD07}" srcOrd="1" destOrd="0" parTransId="{582C8027-3E36-4741-9520-150C5A5F97E0}" sibTransId="{9E65CA9B-79C5-42BB-A3A6-BDC7B97B0FF7}"/>
    <dgm:cxn modelId="{D7AA981A-3B8E-6948-9AE9-5D061F786F7B}" type="presOf" srcId="{E95763BB-936C-4EBA-9B9D-207214CD79AC}" destId="{D3EE3F64-EDEF-7C47-BA6F-8AF284878B15}" srcOrd="1" destOrd="0" presId="urn:microsoft.com/office/officeart/2005/8/layout/list1"/>
    <dgm:cxn modelId="{F1C4211E-522A-864D-B6CD-1D61E61028BB}" type="presOf" srcId="{5E8B0763-7444-4AD5-96F5-171593EFE5E4}" destId="{9A98A48C-B9AE-B048-B9C4-6B5A5874E35C}" srcOrd="0" destOrd="5" presId="urn:microsoft.com/office/officeart/2005/8/layout/list1"/>
    <dgm:cxn modelId="{F63CF620-5EB7-4560-B504-47E4D93258F4}" srcId="{5921416A-BFDF-4C5C-8AA7-A1FE5E7765C7}" destId="{46758A69-8920-4304-83EC-E9B01B00C2B8}" srcOrd="1" destOrd="0" parTransId="{9586168C-AD81-42CF-BAFC-4D0BF5C703B4}" sibTransId="{55BD570E-82CE-4BF5-9DCF-46F30D7B0DCD}"/>
    <dgm:cxn modelId="{6BBDA742-B8B2-D745-B6D9-59D21EE70971}" type="presOf" srcId="{B5AE2D2F-77C0-41E4-B44F-1B3759CEDD07}" destId="{9A98A48C-B9AE-B048-B9C4-6B5A5874E35C}" srcOrd="0" destOrd="1" presId="urn:microsoft.com/office/officeart/2005/8/layout/list1"/>
    <dgm:cxn modelId="{1CBEC642-FF64-5D4B-96CB-94ED043051EA}" type="presOf" srcId="{008D7276-2C4B-44B9-BFD0-FCA6EDA2019D}" destId="{9A98A48C-B9AE-B048-B9C4-6B5A5874E35C}" srcOrd="0" destOrd="2" presId="urn:microsoft.com/office/officeart/2005/8/layout/list1"/>
    <dgm:cxn modelId="{A4099853-DCA5-B04C-9A60-74E7A31B33A5}" type="presOf" srcId="{F12AE686-4C7A-42F4-98CE-E3F304239B1B}" destId="{9A98A48C-B9AE-B048-B9C4-6B5A5874E35C}" srcOrd="0" destOrd="3" presId="urn:microsoft.com/office/officeart/2005/8/layout/list1"/>
    <dgm:cxn modelId="{7E69195B-9C9F-EA4D-A0FB-F28F3059AE47}" type="presOf" srcId="{50C64DBA-3F2B-497B-B312-1E552338881B}" destId="{B02CA878-BDAC-4543-839E-699418C83A21}" srcOrd="0" destOrd="0" presId="urn:microsoft.com/office/officeart/2005/8/layout/list1"/>
    <dgm:cxn modelId="{38C2B467-3C0E-4073-A7F7-DC91E2E18810}" srcId="{E95763BB-936C-4EBA-9B9D-207214CD79AC}" destId="{008D7276-2C4B-44B9-BFD0-FCA6EDA2019D}" srcOrd="2" destOrd="0" parTransId="{82395DFD-BC13-4C8D-9CE5-E7FA47F1E525}" sibTransId="{B1A8C2B1-73F7-449E-B5DF-740F75A7178D}"/>
    <dgm:cxn modelId="{D01A5A6F-45AC-9B43-8DE8-CE7A40A2D7FE}" type="presOf" srcId="{3C46B103-8FAB-4ABA-9BF7-45228E69E583}" destId="{9A98A48C-B9AE-B048-B9C4-6B5A5874E35C}" srcOrd="0" destOrd="0" presId="urn:microsoft.com/office/officeart/2005/8/layout/list1"/>
    <dgm:cxn modelId="{FCBBF884-403F-45E8-AC79-CACCA19C86C8}" srcId="{E95763BB-936C-4EBA-9B9D-207214CD79AC}" destId="{5E8B0763-7444-4AD5-96F5-171593EFE5E4}" srcOrd="5" destOrd="0" parTransId="{254CB1FA-BA97-43B2-B94B-F575088FA913}" sibTransId="{E0936122-A574-42CE-9DF0-69D467F5D69D}"/>
    <dgm:cxn modelId="{CFA4668D-7DCB-44E6-8FD1-F46259ED8D1C}" srcId="{5921416A-BFDF-4C5C-8AA7-A1FE5E7765C7}" destId="{E95763BB-936C-4EBA-9B9D-207214CD79AC}" srcOrd="2" destOrd="0" parTransId="{2D1B99F8-FD27-402C-A93D-762CE168A75E}" sibTransId="{D537AD9B-1895-4581-8F55-4EFA8F21D4D7}"/>
    <dgm:cxn modelId="{F6EA2896-8592-6647-8609-CC9E0E9C64AC}" type="presOf" srcId="{E9AEF30A-C65F-45A6-837C-EE5C1CB40168}" destId="{9A98A48C-B9AE-B048-B9C4-6B5A5874E35C}" srcOrd="0" destOrd="4" presId="urn:microsoft.com/office/officeart/2005/8/layout/list1"/>
    <dgm:cxn modelId="{F3E1259B-2C8E-7D49-BC65-05E9193339B6}" type="presOf" srcId="{E95763BB-936C-4EBA-9B9D-207214CD79AC}" destId="{0C73078E-9DD9-4341-9329-6601053F47E2}" srcOrd="0" destOrd="0" presId="urn:microsoft.com/office/officeart/2005/8/layout/list1"/>
    <dgm:cxn modelId="{1108F9AC-282B-B645-A053-56BD7249F592}" type="presOf" srcId="{46758A69-8920-4304-83EC-E9B01B00C2B8}" destId="{B6B83F1B-C69A-9645-9D9D-0707728939F0}" srcOrd="1" destOrd="0" presId="urn:microsoft.com/office/officeart/2005/8/layout/list1"/>
    <dgm:cxn modelId="{EBE478CB-75F8-48AE-AB56-F36DA8004A99}" srcId="{5921416A-BFDF-4C5C-8AA7-A1FE5E7765C7}" destId="{50C64DBA-3F2B-497B-B312-1E552338881B}" srcOrd="0" destOrd="0" parTransId="{D09A5744-E7DA-4528-AAFB-BFBAD998409A}" sibTransId="{BF1562A2-D5CF-4850-82E4-E0CD008396A5}"/>
    <dgm:cxn modelId="{EC41E4E4-9933-4522-A58F-3EB23F520353}" srcId="{E95763BB-936C-4EBA-9B9D-207214CD79AC}" destId="{3C46B103-8FAB-4ABA-9BF7-45228E69E583}" srcOrd="0" destOrd="0" parTransId="{29F12FAD-0389-4BC9-83A2-9EB11929AC56}" sibTransId="{5CFEA25B-A834-4E4F-87D1-9D123B4CDCF4}"/>
    <dgm:cxn modelId="{42018FE8-F66F-2A4E-955E-FB4F3297AA2C}" type="presOf" srcId="{50C64DBA-3F2B-497B-B312-1E552338881B}" destId="{D806B418-DF50-7143-BEC9-97707D29282C}" srcOrd="1" destOrd="0" presId="urn:microsoft.com/office/officeart/2005/8/layout/list1"/>
    <dgm:cxn modelId="{E2BADDFC-D431-FC4C-8BEE-011FF057A9B8}" type="presOf" srcId="{46758A69-8920-4304-83EC-E9B01B00C2B8}" destId="{E1C8D90A-2E8C-C745-A5D3-224F1931620D}" srcOrd="0" destOrd="0" presId="urn:microsoft.com/office/officeart/2005/8/layout/list1"/>
    <dgm:cxn modelId="{F75683AF-0E60-C548-A8A3-628F4580D728}" type="presParOf" srcId="{966A8A2B-3066-C049-AEB8-12A336A42C72}" destId="{3AB3B558-1934-FC46-A0D0-192FC5906C3B}" srcOrd="0" destOrd="0" presId="urn:microsoft.com/office/officeart/2005/8/layout/list1"/>
    <dgm:cxn modelId="{7F01BBA2-76F9-A64D-B425-3F1604E06C80}" type="presParOf" srcId="{3AB3B558-1934-FC46-A0D0-192FC5906C3B}" destId="{B02CA878-BDAC-4543-839E-699418C83A21}" srcOrd="0" destOrd="0" presId="urn:microsoft.com/office/officeart/2005/8/layout/list1"/>
    <dgm:cxn modelId="{8D2E30E9-FF18-7C48-8A40-81B8B26B13F6}" type="presParOf" srcId="{3AB3B558-1934-FC46-A0D0-192FC5906C3B}" destId="{D806B418-DF50-7143-BEC9-97707D29282C}" srcOrd="1" destOrd="0" presId="urn:microsoft.com/office/officeart/2005/8/layout/list1"/>
    <dgm:cxn modelId="{22A02DD4-9E78-3147-8AF0-2C85C77099EC}" type="presParOf" srcId="{966A8A2B-3066-C049-AEB8-12A336A42C72}" destId="{7CB3C404-1AF5-474B-AC1A-63916338CDF2}" srcOrd="1" destOrd="0" presId="urn:microsoft.com/office/officeart/2005/8/layout/list1"/>
    <dgm:cxn modelId="{48FAB070-9087-224E-A424-A9ABB9C683AA}" type="presParOf" srcId="{966A8A2B-3066-C049-AEB8-12A336A42C72}" destId="{7861139F-38AF-9249-8FAD-D3938B2C928F}" srcOrd="2" destOrd="0" presId="urn:microsoft.com/office/officeart/2005/8/layout/list1"/>
    <dgm:cxn modelId="{D8C337E7-F4BF-4844-BF3B-242D1DF972B1}" type="presParOf" srcId="{966A8A2B-3066-C049-AEB8-12A336A42C72}" destId="{80D8BAA2-F91F-F84E-8020-4C875CA4A5AA}" srcOrd="3" destOrd="0" presId="urn:microsoft.com/office/officeart/2005/8/layout/list1"/>
    <dgm:cxn modelId="{C9E22D94-8C0C-2446-A5D5-3913BF84517E}" type="presParOf" srcId="{966A8A2B-3066-C049-AEB8-12A336A42C72}" destId="{B71CC515-04D1-EF43-AF73-1C789B5FFC23}" srcOrd="4" destOrd="0" presId="urn:microsoft.com/office/officeart/2005/8/layout/list1"/>
    <dgm:cxn modelId="{97CD251F-D10C-4949-804A-968833D1573A}" type="presParOf" srcId="{B71CC515-04D1-EF43-AF73-1C789B5FFC23}" destId="{E1C8D90A-2E8C-C745-A5D3-224F1931620D}" srcOrd="0" destOrd="0" presId="urn:microsoft.com/office/officeart/2005/8/layout/list1"/>
    <dgm:cxn modelId="{979DF76D-25C7-BB42-B207-67BC36B765BF}" type="presParOf" srcId="{B71CC515-04D1-EF43-AF73-1C789B5FFC23}" destId="{B6B83F1B-C69A-9645-9D9D-0707728939F0}" srcOrd="1" destOrd="0" presId="urn:microsoft.com/office/officeart/2005/8/layout/list1"/>
    <dgm:cxn modelId="{16DC12C7-E78F-894A-9A66-2530C3572CB4}" type="presParOf" srcId="{966A8A2B-3066-C049-AEB8-12A336A42C72}" destId="{B4A9FB8F-0B29-4740-89D9-BDE1AE3FC88A}" srcOrd="5" destOrd="0" presId="urn:microsoft.com/office/officeart/2005/8/layout/list1"/>
    <dgm:cxn modelId="{C747AE27-097B-9248-B857-5A120F6992C0}" type="presParOf" srcId="{966A8A2B-3066-C049-AEB8-12A336A42C72}" destId="{5645FB2F-C977-0D4B-8B6C-70E081A684FB}" srcOrd="6" destOrd="0" presId="urn:microsoft.com/office/officeart/2005/8/layout/list1"/>
    <dgm:cxn modelId="{1A5DFEFC-3F8F-6A40-9A3F-44B54D6E5A3F}" type="presParOf" srcId="{966A8A2B-3066-C049-AEB8-12A336A42C72}" destId="{B4AC427C-890C-7C4C-86E4-9F33AD175BD0}" srcOrd="7" destOrd="0" presId="urn:microsoft.com/office/officeart/2005/8/layout/list1"/>
    <dgm:cxn modelId="{109C9478-213D-4C4D-8B96-7D2F06760F74}" type="presParOf" srcId="{966A8A2B-3066-C049-AEB8-12A336A42C72}" destId="{9500906C-2B49-704A-ADEB-6761C61FEBE1}" srcOrd="8" destOrd="0" presId="urn:microsoft.com/office/officeart/2005/8/layout/list1"/>
    <dgm:cxn modelId="{08CD5937-2232-B143-8ADA-E013F1B3498A}" type="presParOf" srcId="{9500906C-2B49-704A-ADEB-6761C61FEBE1}" destId="{0C73078E-9DD9-4341-9329-6601053F47E2}" srcOrd="0" destOrd="0" presId="urn:microsoft.com/office/officeart/2005/8/layout/list1"/>
    <dgm:cxn modelId="{C5558029-9253-D24F-BD75-0EF9C2A14F24}" type="presParOf" srcId="{9500906C-2B49-704A-ADEB-6761C61FEBE1}" destId="{D3EE3F64-EDEF-7C47-BA6F-8AF284878B15}" srcOrd="1" destOrd="0" presId="urn:microsoft.com/office/officeart/2005/8/layout/list1"/>
    <dgm:cxn modelId="{E6B009A5-2693-8143-B36A-3C6767C3D9C9}" type="presParOf" srcId="{966A8A2B-3066-C049-AEB8-12A336A42C72}" destId="{6DE160B7-98D2-F642-8E3D-5EEAC54ED7E8}" srcOrd="9" destOrd="0" presId="urn:microsoft.com/office/officeart/2005/8/layout/list1"/>
    <dgm:cxn modelId="{E1F488DD-5364-BE40-8480-60FAEDB0A586}" type="presParOf" srcId="{966A8A2B-3066-C049-AEB8-12A336A42C72}" destId="{9A98A48C-B9AE-B048-B9C4-6B5A5874E35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E7C3C8-6435-449A-8002-2BB97C5702DC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C69C52-421D-49BB-AD54-DA1A8C15DF4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nl-NL"/>
            <a:t>7 groups of 20 students (n=140) experienced the VR tool actively or passively</a:t>
          </a:r>
          <a:endParaRPr lang="en-US"/>
        </a:p>
      </dgm:t>
    </dgm:pt>
    <dgm:pt modelId="{0EE86E4D-EB89-4F5B-B570-77D54085491D}" type="parTrans" cxnId="{174607A5-8792-4460-8A2D-9DC9CE413BDE}">
      <dgm:prSet/>
      <dgm:spPr/>
      <dgm:t>
        <a:bodyPr/>
        <a:lstStyle/>
        <a:p>
          <a:endParaRPr lang="en-US"/>
        </a:p>
      </dgm:t>
    </dgm:pt>
    <dgm:pt modelId="{8E6D781D-F831-48B1-BDCF-74FA49C31D15}" type="sibTrans" cxnId="{174607A5-8792-4460-8A2D-9DC9CE413BDE}">
      <dgm:prSet/>
      <dgm:spPr/>
      <dgm:t>
        <a:bodyPr/>
        <a:lstStyle/>
        <a:p>
          <a:endParaRPr lang="en-US"/>
        </a:p>
      </dgm:t>
    </dgm:pt>
    <dgm:pt modelId="{37089A09-05E7-4072-AA73-33697AACC73E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nl-NL"/>
            <a:t>In each group 3-4 students actually put on the headset and played a scenario (n= 21)</a:t>
          </a:r>
          <a:endParaRPr lang="en-US"/>
        </a:p>
      </dgm:t>
    </dgm:pt>
    <dgm:pt modelId="{9AD78CA3-276A-4EE2-9954-6D7503C11876}" type="parTrans" cxnId="{9F328F12-64DE-4008-B02B-3DAD710CD6AF}">
      <dgm:prSet/>
      <dgm:spPr/>
      <dgm:t>
        <a:bodyPr/>
        <a:lstStyle/>
        <a:p>
          <a:endParaRPr lang="en-US"/>
        </a:p>
      </dgm:t>
    </dgm:pt>
    <dgm:pt modelId="{C964A734-9E71-4D7D-9C0A-6D0BD0063A1F}" type="sibTrans" cxnId="{9F328F12-64DE-4008-B02B-3DAD710CD6AF}">
      <dgm:prSet/>
      <dgm:spPr/>
      <dgm:t>
        <a:bodyPr/>
        <a:lstStyle/>
        <a:p>
          <a:endParaRPr lang="en-US"/>
        </a:p>
      </dgm:t>
    </dgm:pt>
    <dgm:pt modelId="{541AC49A-243B-49B9-B988-C2AD058C0DCA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nl-NL"/>
            <a:t>Questionnaire after use of DentEmergencyVR in oktober 2025 </a:t>
          </a:r>
          <a:endParaRPr lang="en-US"/>
        </a:p>
      </dgm:t>
    </dgm:pt>
    <dgm:pt modelId="{345316C8-8BF9-45BF-A398-97A45954BA3D}" type="parTrans" cxnId="{7C48B87F-65A3-4EBA-98F9-8E7A9720FE26}">
      <dgm:prSet/>
      <dgm:spPr/>
      <dgm:t>
        <a:bodyPr/>
        <a:lstStyle/>
        <a:p>
          <a:endParaRPr lang="en-US"/>
        </a:p>
      </dgm:t>
    </dgm:pt>
    <dgm:pt modelId="{E4571B1D-A488-461C-A0E1-9E0AE9260DD7}" type="sibTrans" cxnId="{7C48B87F-65A3-4EBA-98F9-8E7A9720FE26}">
      <dgm:prSet/>
      <dgm:spPr/>
      <dgm:t>
        <a:bodyPr/>
        <a:lstStyle/>
        <a:p>
          <a:endParaRPr lang="en-US"/>
        </a:p>
      </dgm:t>
    </dgm:pt>
    <dgm:pt modelId="{E0DA555A-5EA8-46DA-9555-594DE732CCF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NL" sz="1400" dirty="0"/>
            <a:t>Response </a:t>
          </a:r>
          <a:r>
            <a:rPr lang="nl-NL" sz="1400" dirty="0" err="1"/>
            <a:t>rate</a:t>
          </a:r>
          <a:r>
            <a:rPr lang="nl-NL" sz="1400" dirty="0"/>
            <a:t>: 85/140 (60%)</a:t>
          </a:r>
          <a:endParaRPr lang="en-US" sz="1400" dirty="0"/>
        </a:p>
      </dgm:t>
    </dgm:pt>
    <dgm:pt modelId="{58E92EC1-A0E6-41C5-9924-295CF2762A01}" type="parTrans" cxnId="{E8C727C1-DCF2-4311-BBF8-333296BA55C9}">
      <dgm:prSet/>
      <dgm:spPr/>
      <dgm:t>
        <a:bodyPr/>
        <a:lstStyle/>
        <a:p>
          <a:endParaRPr lang="en-US"/>
        </a:p>
      </dgm:t>
    </dgm:pt>
    <dgm:pt modelId="{BA6170A4-69FB-4F5D-BE0C-854225428B20}" type="sibTrans" cxnId="{E8C727C1-DCF2-4311-BBF8-333296BA55C9}">
      <dgm:prSet/>
      <dgm:spPr/>
      <dgm:t>
        <a:bodyPr/>
        <a:lstStyle/>
        <a:p>
          <a:endParaRPr lang="en-US"/>
        </a:p>
      </dgm:t>
    </dgm:pt>
    <dgm:pt modelId="{E34EC4CC-81A8-410F-B344-97F0E9415D0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nl-NL"/>
            <a:t>Players (n=21)</a:t>
          </a:r>
          <a:endParaRPr lang="en-US"/>
        </a:p>
      </dgm:t>
    </dgm:pt>
    <dgm:pt modelId="{D984E9BD-7BBF-4905-AC44-8E2AD7CF17D7}" type="parTrans" cxnId="{7DAFC529-D58C-43B8-9A77-E339AB752894}">
      <dgm:prSet/>
      <dgm:spPr/>
      <dgm:t>
        <a:bodyPr/>
        <a:lstStyle/>
        <a:p>
          <a:endParaRPr lang="en-US"/>
        </a:p>
      </dgm:t>
    </dgm:pt>
    <dgm:pt modelId="{16ED4F61-5179-4D32-9E47-B4B77223717F}" type="sibTrans" cxnId="{7DAFC529-D58C-43B8-9A77-E339AB752894}">
      <dgm:prSet/>
      <dgm:spPr/>
      <dgm:t>
        <a:bodyPr/>
        <a:lstStyle/>
        <a:p>
          <a:endParaRPr lang="en-US"/>
        </a:p>
      </dgm:t>
    </dgm:pt>
    <dgm:pt modelId="{CC79EC40-65A3-4545-8C2B-0206556027E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NL" sz="1400" i="1" dirty="0"/>
            <a:t>How </a:t>
          </a:r>
          <a:r>
            <a:rPr lang="nl-NL" sz="1400" i="1" dirty="0" err="1"/>
            <a:t>realistic</a:t>
          </a:r>
          <a:r>
            <a:rPr lang="nl-NL" sz="1400" i="1" dirty="0"/>
            <a:t> is </a:t>
          </a:r>
          <a:r>
            <a:rPr lang="nl-NL" sz="1400" i="1" dirty="0" err="1"/>
            <a:t>the</a:t>
          </a:r>
          <a:r>
            <a:rPr lang="nl-NL" sz="1400" i="1" dirty="0"/>
            <a:t> VR </a:t>
          </a:r>
          <a:r>
            <a:rPr lang="nl-NL" sz="1400" i="1" dirty="0" err="1"/>
            <a:t>experience</a:t>
          </a:r>
          <a:r>
            <a:rPr lang="nl-NL" sz="1400" i="1" dirty="0"/>
            <a:t>? </a:t>
          </a:r>
          <a:endParaRPr lang="en-US" sz="1400" i="1" dirty="0"/>
        </a:p>
      </dgm:t>
    </dgm:pt>
    <dgm:pt modelId="{657A84B9-798A-400F-8BD1-51C4C564AF54}" type="parTrans" cxnId="{F961B88C-F2BD-4F52-9F54-9BDFAE6EC12F}">
      <dgm:prSet/>
      <dgm:spPr/>
      <dgm:t>
        <a:bodyPr/>
        <a:lstStyle/>
        <a:p>
          <a:endParaRPr lang="en-US"/>
        </a:p>
      </dgm:t>
    </dgm:pt>
    <dgm:pt modelId="{1E372F39-C54F-40CA-BD8E-1248B1977838}" type="sibTrans" cxnId="{F961B88C-F2BD-4F52-9F54-9BDFAE6EC12F}">
      <dgm:prSet/>
      <dgm:spPr/>
      <dgm:t>
        <a:bodyPr/>
        <a:lstStyle/>
        <a:p>
          <a:endParaRPr lang="en-US"/>
        </a:p>
      </dgm:t>
    </dgm:pt>
    <dgm:pt modelId="{49CFC609-FE4C-4CDA-9207-A72E1B187C88}">
      <dgm:prSet custT="1"/>
      <dgm:spPr/>
      <dgm:t>
        <a:bodyPr/>
        <a:lstStyle/>
        <a:p>
          <a:r>
            <a:rPr lang="nl-NL" sz="1400" dirty="0">
              <a:highlight>
                <a:srgbClr val="FFFF00"/>
              </a:highlight>
            </a:rPr>
            <a:t>7.7 on </a:t>
          </a:r>
          <a:r>
            <a:rPr lang="nl-NL" sz="1400" dirty="0" err="1">
              <a:highlight>
                <a:srgbClr val="FFFF00"/>
              </a:highlight>
            </a:rPr>
            <a:t>scale</a:t>
          </a:r>
          <a:r>
            <a:rPr lang="nl-NL" sz="1400" dirty="0">
              <a:highlight>
                <a:srgbClr val="FFFF00"/>
              </a:highlight>
            </a:rPr>
            <a:t> of 10</a:t>
          </a:r>
          <a:endParaRPr lang="en-US" sz="1400" dirty="0">
            <a:highlight>
              <a:srgbClr val="FFFF00"/>
            </a:highlight>
          </a:endParaRPr>
        </a:p>
      </dgm:t>
    </dgm:pt>
    <dgm:pt modelId="{62BB9E8F-BA91-40BA-A9CD-1D6D61719FE1}" type="parTrans" cxnId="{984DC850-CA29-4C93-A237-C453FDBFBD8C}">
      <dgm:prSet/>
      <dgm:spPr/>
      <dgm:t>
        <a:bodyPr/>
        <a:lstStyle/>
        <a:p>
          <a:endParaRPr lang="en-US"/>
        </a:p>
      </dgm:t>
    </dgm:pt>
    <dgm:pt modelId="{6A3653F9-F5EA-4C4F-9289-86DBD20FEA31}" type="sibTrans" cxnId="{984DC850-CA29-4C93-A237-C453FDBFBD8C}">
      <dgm:prSet/>
      <dgm:spPr/>
      <dgm:t>
        <a:bodyPr/>
        <a:lstStyle/>
        <a:p>
          <a:endParaRPr lang="en-US"/>
        </a:p>
      </dgm:t>
    </dgm:pt>
    <dgm:pt modelId="{719F32F2-60B6-4417-9DC7-C0857DC04CA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NL" sz="1400" i="1" dirty="0"/>
            <a:t>Was </a:t>
          </a:r>
          <a:r>
            <a:rPr lang="nl-NL" sz="1400" i="1" dirty="0" err="1"/>
            <a:t>it</a:t>
          </a:r>
          <a:r>
            <a:rPr lang="nl-NL" sz="1400" i="1" dirty="0"/>
            <a:t> </a:t>
          </a:r>
          <a:r>
            <a:rPr lang="nl-NL" sz="1400" i="1" dirty="0" err="1"/>
            <a:t>exciting</a:t>
          </a:r>
          <a:r>
            <a:rPr lang="nl-NL" sz="1400" i="1" dirty="0"/>
            <a:t> </a:t>
          </a:r>
          <a:r>
            <a:rPr lang="nl-NL" sz="1400" i="1" dirty="0" err="1"/>
            <a:t>to</a:t>
          </a:r>
          <a:r>
            <a:rPr lang="nl-NL" sz="1400" i="1" dirty="0"/>
            <a:t> </a:t>
          </a:r>
          <a:r>
            <a:rPr lang="nl-NL" sz="1400" i="1" dirty="0" err="1"/>
            <a:t>play</a:t>
          </a:r>
          <a:r>
            <a:rPr lang="nl-NL" sz="1400" i="1" dirty="0"/>
            <a:t> </a:t>
          </a:r>
          <a:r>
            <a:rPr lang="nl-NL" sz="1400" i="1" dirty="0" err="1"/>
            <a:t>the</a:t>
          </a:r>
          <a:r>
            <a:rPr lang="nl-NL" sz="1400" i="1" dirty="0"/>
            <a:t> scenario?</a:t>
          </a:r>
          <a:endParaRPr lang="en-US" sz="1400" i="1" dirty="0"/>
        </a:p>
      </dgm:t>
    </dgm:pt>
    <dgm:pt modelId="{CC313265-E5B9-4F26-B53B-87089447CE2F}" type="parTrans" cxnId="{E9F98187-C40A-4F08-8217-0FB94DD88920}">
      <dgm:prSet/>
      <dgm:spPr/>
      <dgm:t>
        <a:bodyPr/>
        <a:lstStyle/>
        <a:p>
          <a:endParaRPr lang="en-US"/>
        </a:p>
      </dgm:t>
    </dgm:pt>
    <dgm:pt modelId="{B02F69E5-2706-4197-987B-761BE6B84611}" type="sibTrans" cxnId="{E9F98187-C40A-4F08-8217-0FB94DD88920}">
      <dgm:prSet/>
      <dgm:spPr/>
      <dgm:t>
        <a:bodyPr/>
        <a:lstStyle/>
        <a:p>
          <a:endParaRPr lang="en-US"/>
        </a:p>
      </dgm:t>
    </dgm:pt>
    <dgm:pt modelId="{4C21239F-83FD-4F86-823A-8672CEEB33EE}">
      <dgm:prSet custT="1"/>
      <dgm:spPr/>
      <dgm:t>
        <a:bodyPr/>
        <a:lstStyle/>
        <a:p>
          <a:r>
            <a:rPr lang="nl-NL" sz="1400" dirty="0">
              <a:highlight>
                <a:srgbClr val="FFFF00"/>
              </a:highlight>
            </a:rPr>
            <a:t>YES: 13/21 </a:t>
          </a:r>
          <a:endParaRPr lang="en-US" sz="1400" dirty="0">
            <a:highlight>
              <a:srgbClr val="FFFF00"/>
            </a:highlight>
          </a:endParaRPr>
        </a:p>
      </dgm:t>
    </dgm:pt>
    <dgm:pt modelId="{0B93CF60-EC51-4623-B9DE-C3294920B06B}" type="parTrans" cxnId="{15613411-7109-4901-90BD-D1B0BABE9433}">
      <dgm:prSet/>
      <dgm:spPr/>
      <dgm:t>
        <a:bodyPr/>
        <a:lstStyle/>
        <a:p>
          <a:endParaRPr lang="en-US"/>
        </a:p>
      </dgm:t>
    </dgm:pt>
    <dgm:pt modelId="{8C2906B6-2725-451C-B9B2-5B7C55137DD4}" type="sibTrans" cxnId="{15613411-7109-4901-90BD-D1B0BABE9433}">
      <dgm:prSet/>
      <dgm:spPr/>
      <dgm:t>
        <a:bodyPr/>
        <a:lstStyle/>
        <a:p>
          <a:endParaRPr lang="en-US"/>
        </a:p>
      </dgm:t>
    </dgm:pt>
    <dgm:pt modelId="{A0223ACA-153F-4AC9-8C8F-CD2B78B0785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NL" sz="1400" i="1" dirty="0"/>
            <a:t>Was </a:t>
          </a:r>
          <a:r>
            <a:rPr lang="nl-NL" sz="1400" i="1" dirty="0" err="1"/>
            <a:t>it</a:t>
          </a:r>
          <a:r>
            <a:rPr lang="nl-NL" sz="1400" i="1" dirty="0"/>
            <a:t> </a:t>
          </a:r>
          <a:r>
            <a:rPr lang="nl-NL" sz="1400" i="1" dirty="0" err="1"/>
            <a:t>exciting</a:t>
          </a:r>
          <a:r>
            <a:rPr lang="nl-NL" sz="1400" i="1" dirty="0"/>
            <a:t> </a:t>
          </a:r>
          <a:r>
            <a:rPr lang="nl-NL" sz="1400" i="1" dirty="0" err="1"/>
            <a:t>that</a:t>
          </a:r>
          <a:r>
            <a:rPr lang="nl-NL" sz="1400" i="1" dirty="0"/>
            <a:t> </a:t>
          </a:r>
          <a:r>
            <a:rPr lang="nl-NL" sz="1400" i="1" dirty="0" err="1"/>
            <a:t>other</a:t>
          </a:r>
          <a:r>
            <a:rPr lang="nl-NL" sz="1400" i="1" dirty="0"/>
            <a:t> </a:t>
          </a:r>
          <a:r>
            <a:rPr lang="nl-NL" sz="1400" i="1" dirty="0" err="1"/>
            <a:t>students</a:t>
          </a:r>
          <a:r>
            <a:rPr lang="nl-NL" sz="1400" i="1" dirty="0"/>
            <a:t> </a:t>
          </a:r>
          <a:r>
            <a:rPr lang="nl-NL" sz="1400" i="1" dirty="0" err="1"/>
            <a:t>watched</a:t>
          </a:r>
          <a:r>
            <a:rPr lang="nl-NL" sz="1400" i="1" dirty="0"/>
            <a:t> </a:t>
          </a:r>
          <a:r>
            <a:rPr lang="nl-NL" sz="1400" i="1" dirty="0" err="1"/>
            <a:t>you</a:t>
          </a:r>
          <a:r>
            <a:rPr lang="nl-NL" sz="1400" i="1" dirty="0"/>
            <a:t> </a:t>
          </a:r>
          <a:r>
            <a:rPr lang="nl-NL" sz="1400" i="1" dirty="0" err="1"/>
            <a:t>play</a:t>
          </a:r>
          <a:r>
            <a:rPr lang="nl-NL" sz="1400" i="1" dirty="0"/>
            <a:t>?</a:t>
          </a:r>
          <a:endParaRPr lang="en-US" sz="1400" i="1" dirty="0"/>
        </a:p>
      </dgm:t>
    </dgm:pt>
    <dgm:pt modelId="{D65C7368-F667-426F-9A66-A4F196863045}" type="parTrans" cxnId="{AB44648D-259D-489F-9A4D-B3FD27462D01}">
      <dgm:prSet/>
      <dgm:spPr/>
      <dgm:t>
        <a:bodyPr/>
        <a:lstStyle/>
        <a:p>
          <a:endParaRPr lang="en-US"/>
        </a:p>
      </dgm:t>
    </dgm:pt>
    <dgm:pt modelId="{027B7AE3-E63E-4D11-B155-8A145A736A71}" type="sibTrans" cxnId="{AB44648D-259D-489F-9A4D-B3FD27462D01}">
      <dgm:prSet/>
      <dgm:spPr/>
      <dgm:t>
        <a:bodyPr/>
        <a:lstStyle/>
        <a:p>
          <a:endParaRPr lang="en-US"/>
        </a:p>
      </dgm:t>
    </dgm:pt>
    <dgm:pt modelId="{605D33C6-7D21-475E-8E91-26532D89573E}">
      <dgm:prSet custT="1"/>
      <dgm:spPr/>
      <dgm:t>
        <a:bodyPr/>
        <a:lstStyle/>
        <a:p>
          <a:r>
            <a:rPr lang="nl-NL" sz="1400" dirty="0">
              <a:highlight>
                <a:srgbClr val="FFFF00"/>
              </a:highlight>
            </a:rPr>
            <a:t>YES: 7/21</a:t>
          </a:r>
          <a:endParaRPr lang="en-US" sz="1400" dirty="0">
            <a:highlight>
              <a:srgbClr val="FFFF00"/>
            </a:highlight>
          </a:endParaRPr>
        </a:p>
      </dgm:t>
    </dgm:pt>
    <dgm:pt modelId="{D723D1AB-E971-4A4D-9298-F0B441772C21}" type="parTrans" cxnId="{A0606686-11EB-4D90-AFEE-C2540147BC8B}">
      <dgm:prSet/>
      <dgm:spPr/>
      <dgm:t>
        <a:bodyPr/>
        <a:lstStyle/>
        <a:p>
          <a:endParaRPr lang="en-US"/>
        </a:p>
      </dgm:t>
    </dgm:pt>
    <dgm:pt modelId="{5FE8433F-D6AF-4D05-AC8A-499D7CDB8F09}" type="sibTrans" cxnId="{A0606686-11EB-4D90-AFEE-C2540147BC8B}">
      <dgm:prSet/>
      <dgm:spPr/>
      <dgm:t>
        <a:bodyPr/>
        <a:lstStyle/>
        <a:p>
          <a:endParaRPr lang="en-US"/>
        </a:p>
      </dgm:t>
    </dgm:pt>
    <dgm:pt modelId="{36A88A15-8E78-477F-BFB2-9571D6B17E0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NL" sz="1400" i="1" dirty="0"/>
            <a:t>Side </a:t>
          </a:r>
          <a:r>
            <a:rPr lang="nl-NL" sz="1400" i="1" dirty="0" err="1"/>
            <a:t>effects</a:t>
          </a:r>
          <a:r>
            <a:rPr lang="nl-NL" sz="1400" i="1" dirty="0"/>
            <a:t> of VR?</a:t>
          </a:r>
          <a:endParaRPr lang="en-US" sz="1400" i="1" dirty="0"/>
        </a:p>
      </dgm:t>
    </dgm:pt>
    <dgm:pt modelId="{3F49BAD0-0410-46A8-8300-915020011464}" type="parTrans" cxnId="{71FB01F9-0F58-4823-B0F9-8560F8A8881B}">
      <dgm:prSet/>
      <dgm:spPr/>
      <dgm:t>
        <a:bodyPr/>
        <a:lstStyle/>
        <a:p>
          <a:endParaRPr lang="en-US"/>
        </a:p>
      </dgm:t>
    </dgm:pt>
    <dgm:pt modelId="{171F4C9A-0AF1-4AA0-AF7E-8012E5068FE3}" type="sibTrans" cxnId="{71FB01F9-0F58-4823-B0F9-8560F8A8881B}">
      <dgm:prSet/>
      <dgm:spPr/>
      <dgm:t>
        <a:bodyPr/>
        <a:lstStyle/>
        <a:p>
          <a:endParaRPr lang="en-US"/>
        </a:p>
      </dgm:t>
    </dgm:pt>
    <dgm:pt modelId="{7676A2D5-9AA2-4F69-9C1F-05CF080CDC90}">
      <dgm:prSet custT="1"/>
      <dgm:spPr/>
      <dgm:t>
        <a:bodyPr/>
        <a:lstStyle/>
        <a:p>
          <a:r>
            <a:rPr lang="nl-NL" sz="1400" dirty="0">
              <a:highlight>
                <a:srgbClr val="FFFF00"/>
              </a:highlight>
            </a:rPr>
            <a:t>YES: 7/21, a bit dizzy, light </a:t>
          </a:r>
          <a:r>
            <a:rPr lang="nl-NL" sz="1400" dirty="0" err="1">
              <a:highlight>
                <a:srgbClr val="FFFF00"/>
              </a:highlight>
            </a:rPr>
            <a:t>headache</a:t>
          </a:r>
          <a:endParaRPr lang="en-US" sz="1400" dirty="0">
            <a:highlight>
              <a:srgbClr val="FFFF00"/>
            </a:highlight>
          </a:endParaRPr>
        </a:p>
      </dgm:t>
    </dgm:pt>
    <dgm:pt modelId="{D31DB3C7-0211-4AB7-97C8-6D4B89047CB8}" type="parTrans" cxnId="{9689F59C-6FDE-44E5-9C9F-1F0ECAC625F0}">
      <dgm:prSet/>
      <dgm:spPr/>
      <dgm:t>
        <a:bodyPr/>
        <a:lstStyle/>
        <a:p>
          <a:endParaRPr lang="en-US"/>
        </a:p>
      </dgm:t>
    </dgm:pt>
    <dgm:pt modelId="{44F79041-615C-4B8A-A775-84B414FD6AAE}" type="sibTrans" cxnId="{9689F59C-6FDE-44E5-9C9F-1F0ECAC625F0}">
      <dgm:prSet/>
      <dgm:spPr/>
      <dgm:t>
        <a:bodyPr/>
        <a:lstStyle/>
        <a:p>
          <a:endParaRPr lang="en-US"/>
        </a:p>
      </dgm:t>
    </dgm:pt>
    <dgm:pt modelId="{7D2391B6-BFE6-40FE-A665-55FA3D8877B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nl-NL"/>
            <a:t>Watchers (n=64)</a:t>
          </a:r>
          <a:endParaRPr lang="en-US"/>
        </a:p>
      </dgm:t>
    </dgm:pt>
    <dgm:pt modelId="{EC124A50-C06D-467C-BB46-6CECDBD716A1}" type="parTrans" cxnId="{4C4FB983-430D-47EB-81E3-8325DDFCCF1D}">
      <dgm:prSet/>
      <dgm:spPr/>
      <dgm:t>
        <a:bodyPr/>
        <a:lstStyle/>
        <a:p>
          <a:endParaRPr lang="en-US"/>
        </a:p>
      </dgm:t>
    </dgm:pt>
    <dgm:pt modelId="{DC8AD10C-7B67-4762-ADDD-2FCA5B2BCA53}" type="sibTrans" cxnId="{4C4FB983-430D-47EB-81E3-8325DDFCCF1D}">
      <dgm:prSet/>
      <dgm:spPr/>
      <dgm:t>
        <a:bodyPr/>
        <a:lstStyle/>
        <a:p>
          <a:endParaRPr lang="en-US"/>
        </a:p>
      </dgm:t>
    </dgm:pt>
    <dgm:pt modelId="{E503D9BC-FCAC-4DE9-A1F8-9D141017DAE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NL" sz="1400" i="1" dirty="0"/>
            <a:t>How </a:t>
          </a:r>
          <a:r>
            <a:rPr lang="nl-NL" sz="1400" i="1" dirty="0" err="1"/>
            <a:t>much</a:t>
          </a:r>
          <a:r>
            <a:rPr lang="nl-NL" sz="1400" i="1" dirty="0"/>
            <a:t> </a:t>
          </a:r>
          <a:r>
            <a:rPr lang="nl-NL" sz="1400" i="1" dirty="0" err="1"/>
            <a:t>did</a:t>
          </a:r>
          <a:r>
            <a:rPr lang="nl-NL" sz="1400" i="1" dirty="0"/>
            <a:t> </a:t>
          </a:r>
          <a:r>
            <a:rPr lang="nl-NL" sz="1400" i="1" dirty="0" err="1"/>
            <a:t>you</a:t>
          </a:r>
          <a:r>
            <a:rPr lang="nl-NL" sz="1400" i="1" dirty="0"/>
            <a:t> </a:t>
          </a:r>
          <a:r>
            <a:rPr lang="nl-NL" sz="1400" i="1" dirty="0" err="1"/>
            <a:t>learn</a:t>
          </a:r>
          <a:r>
            <a:rPr lang="nl-NL" sz="1400" i="1" dirty="0"/>
            <a:t> </a:t>
          </a:r>
          <a:r>
            <a:rPr lang="nl-NL" sz="1400" i="1" dirty="0" err="1"/>
            <a:t>from</a:t>
          </a:r>
          <a:r>
            <a:rPr lang="nl-NL" sz="1400" i="1" dirty="0"/>
            <a:t> </a:t>
          </a:r>
          <a:r>
            <a:rPr lang="nl-NL" sz="1400" i="1" dirty="0" err="1"/>
            <a:t>watching</a:t>
          </a:r>
          <a:r>
            <a:rPr lang="nl-NL" sz="1400" i="1" dirty="0"/>
            <a:t>?</a:t>
          </a:r>
          <a:endParaRPr lang="en-US" sz="1400" i="1" dirty="0"/>
        </a:p>
      </dgm:t>
    </dgm:pt>
    <dgm:pt modelId="{6D3BA7E8-A4F4-47FB-8EDC-FE5E33B2C32A}" type="parTrans" cxnId="{259E7579-3874-4BBB-896B-5C6B8F9DFA7A}">
      <dgm:prSet/>
      <dgm:spPr/>
      <dgm:t>
        <a:bodyPr/>
        <a:lstStyle/>
        <a:p>
          <a:endParaRPr lang="en-US"/>
        </a:p>
      </dgm:t>
    </dgm:pt>
    <dgm:pt modelId="{028CB114-A484-4CF6-AB31-404C6EDA9D56}" type="sibTrans" cxnId="{259E7579-3874-4BBB-896B-5C6B8F9DFA7A}">
      <dgm:prSet/>
      <dgm:spPr/>
      <dgm:t>
        <a:bodyPr/>
        <a:lstStyle/>
        <a:p>
          <a:endParaRPr lang="en-US"/>
        </a:p>
      </dgm:t>
    </dgm:pt>
    <dgm:pt modelId="{D5F08A77-FB1B-4A39-9132-34194C06C1BD}">
      <dgm:prSet custT="1"/>
      <dgm:spPr/>
      <dgm:t>
        <a:bodyPr/>
        <a:lstStyle/>
        <a:p>
          <a:r>
            <a:rPr lang="nl-NL" sz="1400" dirty="0">
              <a:highlight>
                <a:srgbClr val="FFFF00"/>
              </a:highlight>
            </a:rPr>
            <a:t>7.9 on </a:t>
          </a:r>
          <a:r>
            <a:rPr lang="nl-NL" sz="1400" dirty="0" err="1">
              <a:highlight>
                <a:srgbClr val="FFFF00"/>
              </a:highlight>
            </a:rPr>
            <a:t>scale</a:t>
          </a:r>
          <a:r>
            <a:rPr lang="nl-NL" sz="1400" dirty="0">
              <a:highlight>
                <a:srgbClr val="FFFF00"/>
              </a:highlight>
            </a:rPr>
            <a:t> of 10</a:t>
          </a:r>
          <a:endParaRPr lang="en-US" sz="1400" dirty="0">
            <a:highlight>
              <a:srgbClr val="FFFF00"/>
            </a:highlight>
          </a:endParaRPr>
        </a:p>
      </dgm:t>
    </dgm:pt>
    <dgm:pt modelId="{8B013B99-034B-4A57-8028-200F207C113C}" type="parTrans" cxnId="{F6C4C886-52C5-4DF4-81F4-12A52445DB03}">
      <dgm:prSet/>
      <dgm:spPr/>
      <dgm:t>
        <a:bodyPr/>
        <a:lstStyle/>
        <a:p>
          <a:endParaRPr lang="en-US"/>
        </a:p>
      </dgm:t>
    </dgm:pt>
    <dgm:pt modelId="{146518AE-E98C-4A1F-B910-7178F93669A3}" type="sibTrans" cxnId="{F6C4C886-52C5-4DF4-81F4-12A52445DB03}">
      <dgm:prSet/>
      <dgm:spPr/>
      <dgm:t>
        <a:bodyPr/>
        <a:lstStyle/>
        <a:p>
          <a:endParaRPr lang="en-US"/>
        </a:p>
      </dgm:t>
    </dgm:pt>
    <dgm:pt modelId="{DD654510-489B-4AC4-B4B8-75AA76AE509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NL" sz="1400" i="1" dirty="0"/>
            <a:t>How </a:t>
          </a:r>
          <a:r>
            <a:rPr lang="nl-NL" sz="1400" i="1" dirty="0" err="1"/>
            <a:t>much</a:t>
          </a:r>
          <a:r>
            <a:rPr lang="nl-NL" sz="1400" i="1" dirty="0"/>
            <a:t> </a:t>
          </a:r>
          <a:r>
            <a:rPr lang="nl-NL" sz="1400" i="1" dirty="0" err="1"/>
            <a:t>did</a:t>
          </a:r>
          <a:r>
            <a:rPr lang="nl-NL" sz="1400" i="1" dirty="0"/>
            <a:t> </a:t>
          </a:r>
          <a:r>
            <a:rPr lang="nl-NL" sz="1400" i="1" dirty="0" err="1"/>
            <a:t>you</a:t>
          </a:r>
          <a:r>
            <a:rPr lang="nl-NL" sz="1400" i="1" dirty="0"/>
            <a:t> </a:t>
          </a:r>
          <a:r>
            <a:rPr lang="nl-NL" sz="1400" i="1" dirty="0" err="1"/>
            <a:t>learn</a:t>
          </a:r>
          <a:r>
            <a:rPr lang="nl-NL" sz="1400" i="1" dirty="0"/>
            <a:t> </a:t>
          </a:r>
          <a:r>
            <a:rPr lang="nl-NL" sz="1400" i="1" dirty="0" err="1"/>
            <a:t>from</a:t>
          </a:r>
          <a:r>
            <a:rPr lang="nl-NL" sz="1400" i="1" dirty="0"/>
            <a:t> </a:t>
          </a:r>
          <a:r>
            <a:rPr lang="nl-NL" sz="1400" i="1" dirty="0" err="1"/>
            <a:t>giving</a:t>
          </a:r>
          <a:r>
            <a:rPr lang="nl-NL" sz="1400" i="1" dirty="0"/>
            <a:t> feedback </a:t>
          </a:r>
          <a:r>
            <a:rPr lang="nl-NL" sz="1400" i="1" dirty="0" err="1"/>
            <a:t>to</a:t>
          </a:r>
          <a:r>
            <a:rPr lang="nl-NL" sz="1400" i="1" dirty="0"/>
            <a:t> </a:t>
          </a:r>
          <a:r>
            <a:rPr lang="nl-NL" sz="1400" i="1" dirty="0" err="1"/>
            <a:t>the</a:t>
          </a:r>
          <a:r>
            <a:rPr lang="nl-NL" sz="1400" i="1" dirty="0"/>
            <a:t> </a:t>
          </a:r>
          <a:r>
            <a:rPr lang="nl-NL" sz="1400" i="1" dirty="0" err="1"/>
            <a:t>player</a:t>
          </a:r>
          <a:r>
            <a:rPr lang="nl-NL" sz="1400" i="1" dirty="0"/>
            <a:t>?</a:t>
          </a:r>
          <a:endParaRPr lang="en-US" sz="1400" i="1" dirty="0"/>
        </a:p>
      </dgm:t>
    </dgm:pt>
    <dgm:pt modelId="{1E3FD8A9-8391-4FBF-9FBF-5D76F8318924}" type="parTrans" cxnId="{D58ACF14-182F-471C-BF65-E841E0389205}">
      <dgm:prSet/>
      <dgm:spPr/>
      <dgm:t>
        <a:bodyPr/>
        <a:lstStyle/>
        <a:p>
          <a:endParaRPr lang="en-US"/>
        </a:p>
      </dgm:t>
    </dgm:pt>
    <dgm:pt modelId="{E7929DF5-CDA5-4438-A702-22625CBEF07D}" type="sibTrans" cxnId="{D58ACF14-182F-471C-BF65-E841E0389205}">
      <dgm:prSet/>
      <dgm:spPr/>
      <dgm:t>
        <a:bodyPr/>
        <a:lstStyle/>
        <a:p>
          <a:endParaRPr lang="en-US"/>
        </a:p>
      </dgm:t>
    </dgm:pt>
    <dgm:pt modelId="{0B00D226-C745-4CCC-9013-03789B55EDB0}">
      <dgm:prSet custT="1"/>
      <dgm:spPr/>
      <dgm:t>
        <a:bodyPr/>
        <a:lstStyle/>
        <a:p>
          <a:r>
            <a:rPr lang="nl-NL" sz="1400" dirty="0">
              <a:highlight>
                <a:srgbClr val="FFFF00"/>
              </a:highlight>
            </a:rPr>
            <a:t>7.4 on </a:t>
          </a:r>
          <a:r>
            <a:rPr lang="nl-NL" sz="1400" dirty="0" err="1">
              <a:highlight>
                <a:srgbClr val="FFFF00"/>
              </a:highlight>
            </a:rPr>
            <a:t>scale</a:t>
          </a:r>
          <a:r>
            <a:rPr lang="nl-NL" sz="1400" dirty="0">
              <a:highlight>
                <a:srgbClr val="FFFF00"/>
              </a:highlight>
            </a:rPr>
            <a:t> of 10</a:t>
          </a:r>
          <a:endParaRPr lang="en-US" sz="1400" dirty="0">
            <a:highlight>
              <a:srgbClr val="FFFF00"/>
            </a:highlight>
          </a:endParaRPr>
        </a:p>
      </dgm:t>
    </dgm:pt>
    <dgm:pt modelId="{4710CE9D-AF1E-4E30-80FD-DB8CF76805AE}" type="parTrans" cxnId="{D1D695A6-BEEE-46F1-85F1-612FF1CB139C}">
      <dgm:prSet/>
      <dgm:spPr/>
      <dgm:t>
        <a:bodyPr/>
        <a:lstStyle/>
        <a:p>
          <a:endParaRPr lang="en-US"/>
        </a:p>
      </dgm:t>
    </dgm:pt>
    <dgm:pt modelId="{34B1469E-F3B4-4952-A68A-E7997169E3B1}" type="sibTrans" cxnId="{D1D695A6-BEEE-46F1-85F1-612FF1CB139C}">
      <dgm:prSet/>
      <dgm:spPr/>
      <dgm:t>
        <a:bodyPr/>
        <a:lstStyle/>
        <a:p>
          <a:endParaRPr lang="en-US"/>
        </a:p>
      </dgm:t>
    </dgm:pt>
    <dgm:pt modelId="{70B7294F-D18D-428B-9358-DD40F2A29511}" type="pres">
      <dgm:prSet presAssocID="{3DE7C3C8-6435-449A-8002-2BB97C5702DC}" presName="root" presStyleCnt="0">
        <dgm:presLayoutVars>
          <dgm:dir/>
          <dgm:resizeHandles val="exact"/>
        </dgm:presLayoutVars>
      </dgm:prSet>
      <dgm:spPr/>
    </dgm:pt>
    <dgm:pt modelId="{60F7D43C-4C83-4EC0-A2A5-CE33B2438264}" type="pres">
      <dgm:prSet presAssocID="{D1C69C52-421D-49BB-AD54-DA1A8C15DF41}" presName="compNode" presStyleCnt="0"/>
      <dgm:spPr/>
    </dgm:pt>
    <dgm:pt modelId="{E21B10C8-2C93-4B24-A1D2-1055EABA9521}" type="pres">
      <dgm:prSet presAssocID="{D1C69C52-421D-49BB-AD54-DA1A8C15DF41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atistieken"/>
        </a:ext>
      </dgm:extLst>
    </dgm:pt>
    <dgm:pt modelId="{FE689F4C-AB66-49F2-801B-265769D12F36}" type="pres">
      <dgm:prSet presAssocID="{D1C69C52-421D-49BB-AD54-DA1A8C15DF41}" presName="iconSpace" presStyleCnt="0"/>
      <dgm:spPr/>
    </dgm:pt>
    <dgm:pt modelId="{6D0A18EF-6B65-4798-ABF3-F389E1452F6D}" type="pres">
      <dgm:prSet presAssocID="{D1C69C52-421D-49BB-AD54-DA1A8C15DF41}" presName="parTx" presStyleLbl="revTx" presStyleIdx="0" presStyleCnt="10">
        <dgm:presLayoutVars>
          <dgm:chMax val="0"/>
          <dgm:chPref val="0"/>
        </dgm:presLayoutVars>
      </dgm:prSet>
      <dgm:spPr/>
    </dgm:pt>
    <dgm:pt modelId="{B3DEF903-FF09-4892-ABCA-D3071DDCE64B}" type="pres">
      <dgm:prSet presAssocID="{D1C69C52-421D-49BB-AD54-DA1A8C15DF41}" presName="txSpace" presStyleCnt="0"/>
      <dgm:spPr/>
    </dgm:pt>
    <dgm:pt modelId="{09172006-A176-4C42-9E37-2F865F67D2C2}" type="pres">
      <dgm:prSet presAssocID="{D1C69C52-421D-49BB-AD54-DA1A8C15DF41}" presName="desTx" presStyleLbl="revTx" presStyleIdx="1" presStyleCnt="10">
        <dgm:presLayoutVars/>
      </dgm:prSet>
      <dgm:spPr/>
    </dgm:pt>
    <dgm:pt modelId="{ACD37BAE-E410-4A04-8CEC-4196D7C78ECB}" type="pres">
      <dgm:prSet presAssocID="{8E6D781D-F831-48B1-BDCF-74FA49C31D15}" presName="sibTrans" presStyleCnt="0"/>
      <dgm:spPr/>
    </dgm:pt>
    <dgm:pt modelId="{6D6E0A95-3F93-4BBE-AC90-BE9E5942175C}" type="pres">
      <dgm:prSet presAssocID="{37089A09-05E7-4072-AA73-33697AACC73E}" presName="compNode" presStyleCnt="0"/>
      <dgm:spPr/>
    </dgm:pt>
    <dgm:pt modelId="{84423057-55F4-4411-9FF3-6B77098B75C1}" type="pres">
      <dgm:prSet presAssocID="{37089A09-05E7-4072-AA73-33697AACC73E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ss Pieces"/>
        </a:ext>
      </dgm:extLst>
    </dgm:pt>
    <dgm:pt modelId="{37E7BF00-D998-4A80-99C1-91E255B14453}" type="pres">
      <dgm:prSet presAssocID="{37089A09-05E7-4072-AA73-33697AACC73E}" presName="iconSpace" presStyleCnt="0"/>
      <dgm:spPr/>
    </dgm:pt>
    <dgm:pt modelId="{3559C03C-87AD-4BE6-840C-98D67ABB0903}" type="pres">
      <dgm:prSet presAssocID="{37089A09-05E7-4072-AA73-33697AACC73E}" presName="parTx" presStyleLbl="revTx" presStyleIdx="2" presStyleCnt="10">
        <dgm:presLayoutVars>
          <dgm:chMax val="0"/>
          <dgm:chPref val="0"/>
        </dgm:presLayoutVars>
      </dgm:prSet>
      <dgm:spPr/>
    </dgm:pt>
    <dgm:pt modelId="{7AFBBC79-8B9A-4787-BAAF-FA0AA9C05E84}" type="pres">
      <dgm:prSet presAssocID="{37089A09-05E7-4072-AA73-33697AACC73E}" presName="txSpace" presStyleCnt="0"/>
      <dgm:spPr/>
    </dgm:pt>
    <dgm:pt modelId="{E3E3CF81-873F-4311-8A81-F32240523A9C}" type="pres">
      <dgm:prSet presAssocID="{37089A09-05E7-4072-AA73-33697AACC73E}" presName="desTx" presStyleLbl="revTx" presStyleIdx="3" presStyleCnt="10">
        <dgm:presLayoutVars/>
      </dgm:prSet>
      <dgm:spPr/>
    </dgm:pt>
    <dgm:pt modelId="{2D04C914-1857-43C1-8841-83C9AB6872E8}" type="pres">
      <dgm:prSet presAssocID="{C964A734-9E71-4D7D-9C0A-6D0BD0063A1F}" presName="sibTrans" presStyleCnt="0"/>
      <dgm:spPr/>
    </dgm:pt>
    <dgm:pt modelId="{E2318BCA-5AFE-4CB2-81CF-0730FC84746A}" type="pres">
      <dgm:prSet presAssocID="{541AC49A-243B-49B9-B988-C2AD058C0DCA}" presName="compNode" presStyleCnt="0"/>
      <dgm:spPr/>
    </dgm:pt>
    <dgm:pt modelId="{CC815078-B0CC-4508-8C8F-AFC00802A52C}" type="pres">
      <dgm:prSet presAssocID="{541AC49A-243B-49B9-B988-C2AD058C0DCA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og"/>
        </a:ext>
      </dgm:extLst>
    </dgm:pt>
    <dgm:pt modelId="{DF302BF9-7979-46A0-AB41-A1093DBD38D7}" type="pres">
      <dgm:prSet presAssocID="{541AC49A-243B-49B9-B988-C2AD058C0DCA}" presName="iconSpace" presStyleCnt="0"/>
      <dgm:spPr/>
    </dgm:pt>
    <dgm:pt modelId="{7E21B3CD-4364-4C00-93E8-BDF6B6260F09}" type="pres">
      <dgm:prSet presAssocID="{541AC49A-243B-49B9-B988-C2AD058C0DCA}" presName="parTx" presStyleLbl="revTx" presStyleIdx="4" presStyleCnt="10">
        <dgm:presLayoutVars>
          <dgm:chMax val="0"/>
          <dgm:chPref val="0"/>
        </dgm:presLayoutVars>
      </dgm:prSet>
      <dgm:spPr/>
    </dgm:pt>
    <dgm:pt modelId="{EE00C502-BBBC-4753-A836-EB2F73B14DA6}" type="pres">
      <dgm:prSet presAssocID="{541AC49A-243B-49B9-B988-C2AD058C0DCA}" presName="txSpace" presStyleCnt="0"/>
      <dgm:spPr/>
    </dgm:pt>
    <dgm:pt modelId="{EEFA4D73-9BD9-4558-AB11-815C2CF57C36}" type="pres">
      <dgm:prSet presAssocID="{541AC49A-243B-49B9-B988-C2AD058C0DCA}" presName="desTx" presStyleLbl="revTx" presStyleIdx="5" presStyleCnt="10">
        <dgm:presLayoutVars/>
      </dgm:prSet>
      <dgm:spPr/>
    </dgm:pt>
    <dgm:pt modelId="{0157B69A-11CD-455E-B631-FEBA4C5F7AA4}" type="pres">
      <dgm:prSet presAssocID="{E4571B1D-A488-461C-A0E1-9E0AE9260DD7}" presName="sibTrans" presStyleCnt="0"/>
      <dgm:spPr/>
    </dgm:pt>
    <dgm:pt modelId="{09ADCD7A-D16E-4003-AD1F-24FA0D2E8996}" type="pres">
      <dgm:prSet presAssocID="{E34EC4CC-81A8-410F-B344-97F0E9415D08}" presName="compNode" presStyleCnt="0"/>
      <dgm:spPr/>
    </dgm:pt>
    <dgm:pt modelId="{F706C1E1-E120-4D8A-9D0F-A584F4AC44F2}" type="pres">
      <dgm:prSet presAssocID="{E34EC4CC-81A8-410F-B344-97F0E9415D08}" presName="iconRect" presStyleLbl="node1" presStyleIdx="3" presStyleCnt="5"/>
      <dgm:spPr/>
    </dgm:pt>
    <dgm:pt modelId="{39F9F6D1-48E7-45A7-AD13-0BDDD12242F8}" type="pres">
      <dgm:prSet presAssocID="{E34EC4CC-81A8-410F-B344-97F0E9415D08}" presName="iconSpace" presStyleCnt="0"/>
      <dgm:spPr/>
    </dgm:pt>
    <dgm:pt modelId="{D4E59D6B-1C5A-4030-9937-3B00E73101C8}" type="pres">
      <dgm:prSet presAssocID="{E34EC4CC-81A8-410F-B344-97F0E9415D08}" presName="parTx" presStyleLbl="revTx" presStyleIdx="6" presStyleCnt="10">
        <dgm:presLayoutVars>
          <dgm:chMax val="0"/>
          <dgm:chPref val="0"/>
        </dgm:presLayoutVars>
      </dgm:prSet>
      <dgm:spPr/>
    </dgm:pt>
    <dgm:pt modelId="{A302432E-ACEC-48F6-A5F8-F02CDAF2563F}" type="pres">
      <dgm:prSet presAssocID="{E34EC4CC-81A8-410F-B344-97F0E9415D08}" presName="txSpace" presStyleCnt="0"/>
      <dgm:spPr/>
    </dgm:pt>
    <dgm:pt modelId="{0D63D705-FEB6-4F5C-AB11-1074C0F218F6}" type="pres">
      <dgm:prSet presAssocID="{E34EC4CC-81A8-410F-B344-97F0E9415D08}" presName="desTx" presStyleLbl="revTx" presStyleIdx="7" presStyleCnt="10" custLinFactNeighborX="-4046" custLinFactNeighborY="-29374">
        <dgm:presLayoutVars/>
      </dgm:prSet>
      <dgm:spPr/>
    </dgm:pt>
    <dgm:pt modelId="{38898FCD-8AE6-41C9-8C5D-4A10CB989D3B}" type="pres">
      <dgm:prSet presAssocID="{16ED4F61-5179-4D32-9E47-B4B77223717F}" presName="sibTrans" presStyleCnt="0"/>
      <dgm:spPr/>
    </dgm:pt>
    <dgm:pt modelId="{8B3A63E3-E7E1-454B-AF3B-44E72C495DB7}" type="pres">
      <dgm:prSet presAssocID="{7D2391B6-BFE6-40FE-A665-55FA3D8877BD}" presName="compNode" presStyleCnt="0"/>
      <dgm:spPr/>
    </dgm:pt>
    <dgm:pt modelId="{C839190F-83BC-4A14-96F6-532191554DA8}" type="pres">
      <dgm:prSet presAssocID="{7D2391B6-BFE6-40FE-A665-55FA3D8877BD}" presName="iconRect" presStyleLbl="node1" presStyleIdx="4" presStyleCnt="5"/>
      <dgm:spPr/>
    </dgm:pt>
    <dgm:pt modelId="{C6888800-B635-4263-B81B-29AA7B06AD22}" type="pres">
      <dgm:prSet presAssocID="{7D2391B6-BFE6-40FE-A665-55FA3D8877BD}" presName="iconSpace" presStyleCnt="0"/>
      <dgm:spPr/>
    </dgm:pt>
    <dgm:pt modelId="{E8424FE8-ED3B-4769-B313-EB68C306BD90}" type="pres">
      <dgm:prSet presAssocID="{7D2391B6-BFE6-40FE-A665-55FA3D8877BD}" presName="parTx" presStyleLbl="revTx" presStyleIdx="8" presStyleCnt="10">
        <dgm:presLayoutVars>
          <dgm:chMax val="0"/>
          <dgm:chPref val="0"/>
        </dgm:presLayoutVars>
      </dgm:prSet>
      <dgm:spPr/>
    </dgm:pt>
    <dgm:pt modelId="{39264A06-0440-442E-8C59-D0C8FD9282E7}" type="pres">
      <dgm:prSet presAssocID="{7D2391B6-BFE6-40FE-A665-55FA3D8877BD}" presName="txSpace" presStyleCnt="0"/>
      <dgm:spPr/>
    </dgm:pt>
    <dgm:pt modelId="{D3F48DDD-622B-48FB-B6BE-373CC9EBE737}" type="pres">
      <dgm:prSet presAssocID="{7D2391B6-BFE6-40FE-A665-55FA3D8877BD}" presName="desTx" presStyleLbl="revTx" presStyleIdx="9" presStyleCnt="10" custLinFactNeighborX="751" custLinFactNeighborY="-29571">
        <dgm:presLayoutVars/>
      </dgm:prSet>
      <dgm:spPr/>
    </dgm:pt>
  </dgm:ptLst>
  <dgm:cxnLst>
    <dgm:cxn modelId="{687CB205-9EDC-4706-A851-83AA41CF995F}" type="presOf" srcId="{7676A2D5-9AA2-4F69-9C1F-05CF080CDC90}" destId="{0D63D705-FEB6-4F5C-AB11-1074C0F218F6}" srcOrd="0" destOrd="7" presId="urn:microsoft.com/office/officeart/2018/2/layout/IconLabelDescriptionList"/>
    <dgm:cxn modelId="{8A217309-A43F-44CA-8CCE-613E127D68F4}" type="presOf" srcId="{36A88A15-8E78-477F-BFB2-9571D6B17E05}" destId="{0D63D705-FEB6-4F5C-AB11-1074C0F218F6}" srcOrd="0" destOrd="6" presId="urn:microsoft.com/office/officeart/2018/2/layout/IconLabelDescriptionList"/>
    <dgm:cxn modelId="{15613411-7109-4901-90BD-D1B0BABE9433}" srcId="{719F32F2-60B6-4417-9DC7-C0857DC04CA4}" destId="{4C21239F-83FD-4F86-823A-8672CEEB33EE}" srcOrd="0" destOrd="0" parTransId="{0B93CF60-EC51-4623-B9DE-C3294920B06B}" sibTransId="{8C2906B6-2725-451C-B9B2-5B7C55137DD4}"/>
    <dgm:cxn modelId="{9F328F12-64DE-4008-B02B-3DAD710CD6AF}" srcId="{3DE7C3C8-6435-449A-8002-2BB97C5702DC}" destId="{37089A09-05E7-4072-AA73-33697AACC73E}" srcOrd="1" destOrd="0" parTransId="{9AD78CA3-276A-4EE2-9954-6D7503C11876}" sibTransId="{C964A734-9E71-4D7D-9C0A-6D0BD0063A1F}"/>
    <dgm:cxn modelId="{D58ACF14-182F-471C-BF65-E841E0389205}" srcId="{7D2391B6-BFE6-40FE-A665-55FA3D8877BD}" destId="{DD654510-489B-4AC4-B4B8-75AA76AE5098}" srcOrd="1" destOrd="0" parTransId="{1E3FD8A9-8391-4FBF-9FBF-5D76F8318924}" sibTransId="{E7929DF5-CDA5-4438-A702-22625CBEF07D}"/>
    <dgm:cxn modelId="{7FE2F814-FAAC-4DD1-9592-D7CC5550DE08}" type="presOf" srcId="{49CFC609-FE4C-4CDA-9207-A72E1B187C88}" destId="{0D63D705-FEB6-4F5C-AB11-1074C0F218F6}" srcOrd="0" destOrd="1" presId="urn:microsoft.com/office/officeart/2018/2/layout/IconLabelDescriptionList"/>
    <dgm:cxn modelId="{D5046B17-4C34-4E48-9C77-BBD34B4495C4}" type="presOf" srcId="{CC79EC40-65A3-4545-8C2B-0206556027E3}" destId="{0D63D705-FEB6-4F5C-AB11-1074C0F218F6}" srcOrd="0" destOrd="0" presId="urn:microsoft.com/office/officeart/2018/2/layout/IconLabelDescriptionList"/>
    <dgm:cxn modelId="{D4E43B1B-0D73-4D31-A35E-441075DAD510}" type="presOf" srcId="{37089A09-05E7-4072-AA73-33697AACC73E}" destId="{3559C03C-87AD-4BE6-840C-98D67ABB0903}" srcOrd="0" destOrd="0" presId="urn:microsoft.com/office/officeart/2018/2/layout/IconLabelDescriptionList"/>
    <dgm:cxn modelId="{7DAFC529-D58C-43B8-9A77-E339AB752894}" srcId="{3DE7C3C8-6435-449A-8002-2BB97C5702DC}" destId="{E34EC4CC-81A8-410F-B344-97F0E9415D08}" srcOrd="3" destOrd="0" parTransId="{D984E9BD-7BBF-4905-AC44-8E2AD7CF17D7}" sibTransId="{16ED4F61-5179-4D32-9E47-B4B77223717F}"/>
    <dgm:cxn modelId="{4EE08E2B-FF63-4D6D-B1D0-EB9ED35AA75E}" type="presOf" srcId="{DD654510-489B-4AC4-B4B8-75AA76AE5098}" destId="{D3F48DDD-622B-48FB-B6BE-373CC9EBE737}" srcOrd="0" destOrd="2" presId="urn:microsoft.com/office/officeart/2018/2/layout/IconLabelDescriptionList"/>
    <dgm:cxn modelId="{CA6A1F3F-7AC8-439C-AD55-55F64C9183FF}" type="presOf" srcId="{4C21239F-83FD-4F86-823A-8672CEEB33EE}" destId="{0D63D705-FEB6-4F5C-AB11-1074C0F218F6}" srcOrd="0" destOrd="3" presId="urn:microsoft.com/office/officeart/2018/2/layout/IconLabelDescriptionList"/>
    <dgm:cxn modelId="{984DC850-CA29-4C93-A237-C453FDBFBD8C}" srcId="{CC79EC40-65A3-4545-8C2B-0206556027E3}" destId="{49CFC609-FE4C-4CDA-9207-A72E1B187C88}" srcOrd="0" destOrd="0" parTransId="{62BB9E8F-BA91-40BA-A9CD-1D6D61719FE1}" sibTransId="{6A3653F9-F5EA-4C4F-9289-86DBD20FEA31}"/>
    <dgm:cxn modelId="{8AE0E159-2491-472E-B4D2-1A0BE3AE53F4}" type="presOf" srcId="{605D33C6-7D21-475E-8E91-26532D89573E}" destId="{0D63D705-FEB6-4F5C-AB11-1074C0F218F6}" srcOrd="0" destOrd="5" presId="urn:microsoft.com/office/officeart/2018/2/layout/IconLabelDescriptionList"/>
    <dgm:cxn modelId="{2823285C-BFDE-466E-B434-FB40EC45DAAE}" type="presOf" srcId="{A0223ACA-153F-4AC9-8C8F-CD2B78B0785F}" destId="{0D63D705-FEB6-4F5C-AB11-1074C0F218F6}" srcOrd="0" destOrd="4" presId="urn:microsoft.com/office/officeart/2018/2/layout/IconLabelDescriptionList"/>
    <dgm:cxn modelId="{371EE660-3744-4147-847B-4300275B700B}" type="presOf" srcId="{D1C69C52-421D-49BB-AD54-DA1A8C15DF41}" destId="{6D0A18EF-6B65-4798-ABF3-F389E1452F6D}" srcOrd="0" destOrd="0" presId="urn:microsoft.com/office/officeart/2018/2/layout/IconLabelDescriptionList"/>
    <dgm:cxn modelId="{6D8AD276-CCC2-43F4-8250-7FCB2E730C9F}" type="presOf" srcId="{0B00D226-C745-4CCC-9013-03789B55EDB0}" destId="{D3F48DDD-622B-48FB-B6BE-373CC9EBE737}" srcOrd="0" destOrd="3" presId="urn:microsoft.com/office/officeart/2018/2/layout/IconLabelDescriptionList"/>
    <dgm:cxn modelId="{259E7579-3874-4BBB-896B-5C6B8F9DFA7A}" srcId="{7D2391B6-BFE6-40FE-A665-55FA3D8877BD}" destId="{E503D9BC-FCAC-4DE9-A1F8-9D141017DAEA}" srcOrd="0" destOrd="0" parTransId="{6D3BA7E8-A4F4-47FB-8EDC-FE5E33B2C32A}" sibTransId="{028CB114-A484-4CF6-AB31-404C6EDA9D56}"/>
    <dgm:cxn modelId="{7E4D9A7B-1AB5-40B9-AFEE-DDB4E0ADA096}" type="presOf" srcId="{E0DA555A-5EA8-46DA-9555-594DE732CCF0}" destId="{EEFA4D73-9BD9-4558-AB11-815C2CF57C36}" srcOrd="0" destOrd="0" presId="urn:microsoft.com/office/officeart/2018/2/layout/IconLabelDescriptionList"/>
    <dgm:cxn modelId="{2829667C-189B-45EB-B0EF-FB930C43058E}" type="presOf" srcId="{541AC49A-243B-49B9-B988-C2AD058C0DCA}" destId="{7E21B3CD-4364-4C00-93E8-BDF6B6260F09}" srcOrd="0" destOrd="0" presId="urn:microsoft.com/office/officeart/2018/2/layout/IconLabelDescriptionList"/>
    <dgm:cxn modelId="{7C48B87F-65A3-4EBA-98F9-8E7A9720FE26}" srcId="{3DE7C3C8-6435-449A-8002-2BB97C5702DC}" destId="{541AC49A-243B-49B9-B988-C2AD058C0DCA}" srcOrd="2" destOrd="0" parTransId="{345316C8-8BF9-45BF-A398-97A45954BA3D}" sibTransId="{E4571B1D-A488-461C-A0E1-9E0AE9260DD7}"/>
    <dgm:cxn modelId="{4C4FB983-430D-47EB-81E3-8325DDFCCF1D}" srcId="{3DE7C3C8-6435-449A-8002-2BB97C5702DC}" destId="{7D2391B6-BFE6-40FE-A665-55FA3D8877BD}" srcOrd="4" destOrd="0" parTransId="{EC124A50-C06D-467C-BB46-6CECDBD716A1}" sibTransId="{DC8AD10C-7B67-4762-ADDD-2FCA5B2BCA53}"/>
    <dgm:cxn modelId="{A0606686-11EB-4D90-AFEE-C2540147BC8B}" srcId="{A0223ACA-153F-4AC9-8C8F-CD2B78B0785F}" destId="{605D33C6-7D21-475E-8E91-26532D89573E}" srcOrd="0" destOrd="0" parTransId="{D723D1AB-E971-4A4D-9298-F0B441772C21}" sibTransId="{5FE8433F-D6AF-4D05-AC8A-499D7CDB8F09}"/>
    <dgm:cxn modelId="{F6C4C886-52C5-4DF4-81F4-12A52445DB03}" srcId="{E503D9BC-FCAC-4DE9-A1F8-9D141017DAEA}" destId="{D5F08A77-FB1B-4A39-9132-34194C06C1BD}" srcOrd="0" destOrd="0" parTransId="{8B013B99-034B-4A57-8028-200F207C113C}" sibTransId="{146518AE-E98C-4A1F-B910-7178F93669A3}"/>
    <dgm:cxn modelId="{E9F98187-C40A-4F08-8217-0FB94DD88920}" srcId="{E34EC4CC-81A8-410F-B344-97F0E9415D08}" destId="{719F32F2-60B6-4417-9DC7-C0857DC04CA4}" srcOrd="1" destOrd="0" parTransId="{CC313265-E5B9-4F26-B53B-87089447CE2F}" sibTransId="{B02F69E5-2706-4197-987B-761BE6B84611}"/>
    <dgm:cxn modelId="{F961B88C-F2BD-4F52-9F54-9BDFAE6EC12F}" srcId="{E34EC4CC-81A8-410F-B344-97F0E9415D08}" destId="{CC79EC40-65A3-4545-8C2B-0206556027E3}" srcOrd="0" destOrd="0" parTransId="{657A84B9-798A-400F-8BD1-51C4C564AF54}" sibTransId="{1E372F39-C54F-40CA-BD8E-1248B1977838}"/>
    <dgm:cxn modelId="{AB44648D-259D-489F-9A4D-B3FD27462D01}" srcId="{E34EC4CC-81A8-410F-B344-97F0E9415D08}" destId="{A0223ACA-153F-4AC9-8C8F-CD2B78B0785F}" srcOrd="2" destOrd="0" parTransId="{D65C7368-F667-426F-9A66-A4F196863045}" sibTransId="{027B7AE3-E63E-4D11-B155-8A145A736A71}"/>
    <dgm:cxn modelId="{E0490E9A-9281-44E7-8C87-38D1496E0B98}" type="presOf" srcId="{E34EC4CC-81A8-410F-B344-97F0E9415D08}" destId="{D4E59D6B-1C5A-4030-9937-3B00E73101C8}" srcOrd="0" destOrd="0" presId="urn:microsoft.com/office/officeart/2018/2/layout/IconLabelDescriptionList"/>
    <dgm:cxn modelId="{9689F59C-6FDE-44E5-9C9F-1F0ECAC625F0}" srcId="{36A88A15-8E78-477F-BFB2-9571D6B17E05}" destId="{7676A2D5-9AA2-4F69-9C1F-05CF080CDC90}" srcOrd="0" destOrd="0" parTransId="{D31DB3C7-0211-4AB7-97C8-6D4B89047CB8}" sibTransId="{44F79041-615C-4B8A-A775-84B414FD6AAE}"/>
    <dgm:cxn modelId="{926CD19E-0659-41CA-8DA5-5CD378AA4DDE}" type="presOf" srcId="{719F32F2-60B6-4417-9DC7-C0857DC04CA4}" destId="{0D63D705-FEB6-4F5C-AB11-1074C0F218F6}" srcOrd="0" destOrd="2" presId="urn:microsoft.com/office/officeart/2018/2/layout/IconLabelDescriptionList"/>
    <dgm:cxn modelId="{174607A5-8792-4460-8A2D-9DC9CE413BDE}" srcId="{3DE7C3C8-6435-449A-8002-2BB97C5702DC}" destId="{D1C69C52-421D-49BB-AD54-DA1A8C15DF41}" srcOrd="0" destOrd="0" parTransId="{0EE86E4D-EB89-4F5B-B570-77D54085491D}" sibTransId="{8E6D781D-F831-48B1-BDCF-74FA49C31D15}"/>
    <dgm:cxn modelId="{DCE90FA5-1436-48B3-B5FA-79C0F87A1793}" type="presOf" srcId="{3DE7C3C8-6435-449A-8002-2BB97C5702DC}" destId="{70B7294F-D18D-428B-9358-DD40F2A29511}" srcOrd="0" destOrd="0" presId="urn:microsoft.com/office/officeart/2018/2/layout/IconLabelDescriptionList"/>
    <dgm:cxn modelId="{D1D695A6-BEEE-46F1-85F1-612FF1CB139C}" srcId="{DD654510-489B-4AC4-B4B8-75AA76AE5098}" destId="{0B00D226-C745-4CCC-9013-03789B55EDB0}" srcOrd="0" destOrd="0" parTransId="{4710CE9D-AF1E-4E30-80FD-DB8CF76805AE}" sibTransId="{34B1469E-F3B4-4952-A68A-E7997169E3B1}"/>
    <dgm:cxn modelId="{CE7D16BB-52A8-483F-8C0C-DC44345E3E96}" type="presOf" srcId="{7D2391B6-BFE6-40FE-A665-55FA3D8877BD}" destId="{E8424FE8-ED3B-4769-B313-EB68C306BD90}" srcOrd="0" destOrd="0" presId="urn:microsoft.com/office/officeart/2018/2/layout/IconLabelDescriptionList"/>
    <dgm:cxn modelId="{308E6DBC-0846-4F00-8628-B4862C524D76}" type="presOf" srcId="{D5F08A77-FB1B-4A39-9132-34194C06C1BD}" destId="{D3F48DDD-622B-48FB-B6BE-373CC9EBE737}" srcOrd="0" destOrd="1" presId="urn:microsoft.com/office/officeart/2018/2/layout/IconLabelDescriptionList"/>
    <dgm:cxn modelId="{E8C727C1-DCF2-4311-BBF8-333296BA55C9}" srcId="{541AC49A-243B-49B9-B988-C2AD058C0DCA}" destId="{E0DA555A-5EA8-46DA-9555-594DE732CCF0}" srcOrd="0" destOrd="0" parTransId="{58E92EC1-A0E6-41C5-9924-295CF2762A01}" sibTransId="{BA6170A4-69FB-4F5D-BE0C-854225428B20}"/>
    <dgm:cxn modelId="{7E1F64EF-0D89-45E1-898A-EBD7D53F983F}" type="presOf" srcId="{E503D9BC-FCAC-4DE9-A1F8-9D141017DAEA}" destId="{D3F48DDD-622B-48FB-B6BE-373CC9EBE737}" srcOrd="0" destOrd="0" presId="urn:microsoft.com/office/officeart/2018/2/layout/IconLabelDescriptionList"/>
    <dgm:cxn modelId="{71FB01F9-0F58-4823-B0F9-8560F8A8881B}" srcId="{E34EC4CC-81A8-410F-B344-97F0E9415D08}" destId="{36A88A15-8E78-477F-BFB2-9571D6B17E05}" srcOrd="3" destOrd="0" parTransId="{3F49BAD0-0410-46A8-8300-915020011464}" sibTransId="{171F4C9A-0AF1-4AA0-AF7E-8012E5068FE3}"/>
    <dgm:cxn modelId="{AB19EF29-2470-4BFA-9310-800C65B8D897}" type="presParOf" srcId="{70B7294F-D18D-428B-9358-DD40F2A29511}" destId="{60F7D43C-4C83-4EC0-A2A5-CE33B2438264}" srcOrd="0" destOrd="0" presId="urn:microsoft.com/office/officeart/2018/2/layout/IconLabelDescriptionList"/>
    <dgm:cxn modelId="{6EE69E6A-4B15-4046-B768-5A6C7196F62A}" type="presParOf" srcId="{60F7D43C-4C83-4EC0-A2A5-CE33B2438264}" destId="{E21B10C8-2C93-4B24-A1D2-1055EABA9521}" srcOrd="0" destOrd="0" presId="urn:microsoft.com/office/officeart/2018/2/layout/IconLabelDescriptionList"/>
    <dgm:cxn modelId="{FD538FC1-3666-4C51-9524-B77A73B6FBDB}" type="presParOf" srcId="{60F7D43C-4C83-4EC0-A2A5-CE33B2438264}" destId="{FE689F4C-AB66-49F2-801B-265769D12F36}" srcOrd="1" destOrd="0" presId="urn:microsoft.com/office/officeart/2018/2/layout/IconLabelDescriptionList"/>
    <dgm:cxn modelId="{F3FE7484-EACC-4662-9894-95B11A1EA28E}" type="presParOf" srcId="{60F7D43C-4C83-4EC0-A2A5-CE33B2438264}" destId="{6D0A18EF-6B65-4798-ABF3-F389E1452F6D}" srcOrd="2" destOrd="0" presId="urn:microsoft.com/office/officeart/2018/2/layout/IconLabelDescriptionList"/>
    <dgm:cxn modelId="{25DA27AD-2417-44C7-AEEA-8A0428C97C87}" type="presParOf" srcId="{60F7D43C-4C83-4EC0-A2A5-CE33B2438264}" destId="{B3DEF903-FF09-4892-ABCA-D3071DDCE64B}" srcOrd="3" destOrd="0" presId="urn:microsoft.com/office/officeart/2018/2/layout/IconLabelDescriptionList"/>
    <dgm:cxn modelId="{E1DBE45F-641F-4100-99F4-B986BA3054E6}" type="presParOf" srcId="{60F7D43C-4C83-4EC0-A2A5-CE33B2438264}" destId="{09172006-A176-4C42-9E37-2F865F67D2C2}" srcOrd="4" destOrd="0" presId="urn:microsoft.com/office/officeart/2018/2/layout/IconLabelDescriptionList"/>
    <dgm:cxn modelId="{B2B20BEB-8CD8-4FAF-AE07-A6AA9D20121A}" type="presParOf" srcId="{70B7294F-D18D-428B-9358-DD40F2A29511}" destId="{ACD37BAE-E410-4A04-8CEC-4196D7C78ECB}" srcOrd="1" destOrd="0" presId="urn:microsoft.com/office/officeart/2018/2/layout/IconLabelDescriptionList"/>
    <dgm:cxn modelId="{D64D78A4-6D49-4F35-B59B-F3D600291274}" type="presParOf" srcId="{70B7294F-D18D-428B-9358-DD40F2A29511}" destId="{6D6E0A95-3F93-4BBE-AC90-BE9E5942175C}" srcOrd="2" destOrd="0" presId="urn:microsoft.com/office/officeart/2018/2/layout/IconLabelDescriptionList"/>
    <dgm:cxn modelId="{8C2763EF-C8AA-46D0-9BD8-D112E52BE0B1}" type="presParOf" srcId="{6D6E0A95-3F93-4BBE-AC90-BE9E5942175C}" destId="{84423057-55F4-4411-9FF3-6B77098B75C1}" srcOrd="0" destOrd="0" presId="urn:microsoft.com/office/officeart/2018/2/layout/IconLabelDescriptionList"/>
    <dgm:cxn modelId="{64F4494F-0713-4B59-9A38-F6017438F59E}" type="presParOf" srcId="{6D6E0A95-3F93-4BBE-AC90-BE9E5942175C}" destId="{37E7BF00-D998-4A80-99C1-91E255B14453}" srcOrd="1" destOrd="0" presId="urn:microsoft.com/office/officeart/2018/2/layout/IconLabelDescriptionList"/>
    <dgm:cxn modelId="{A77533E3-6C29-4F4A-BCF3-D1EDCD2617F1}" type="presParOf" srcId="{6D6E0A95-3F93-4BBE-AC90-BE9E5942175C}" destId="{3559C03C-87AD-4BE6-840C-98D67ABB0903}" srcOrd="2" destOrd="0" presId="urn:microsoft.com/office/officeart/2018/2/layout/IconLabelDescriptionList"/>
    <dgm:cxn modelId="{31367C06-67CD-468E-89DE-BE0E3B720951}" type="presParOf" srcId="{6D6E0A95-3F93-4BBE-AC90-BE9E5942175C}" destId="{7AFBBC79-8B9A-4787-BAAF-FA0AA9C05E84}" srcOrd="3" destOrd="0" presId="urn:microsoft.com/office/officeart/2018/2/layout/IconLabelDescriptionList"/>
    <dgm:cxn modelId="{99FF96FA-87D4-4886-9461-0A4681AA5F5F}" type="presParOf" srcId="{6D6E0A95-3F93-4BBE-AC90-BE9E5942175C}" destId="{E3E3CF81-873F-4311-8A81-F32240523A9C}" srcOrd="4" destOrd="0" presId="urn:microsoft.com/office/officeart/2018/2/layout/IconLabelDescriptionList"/>
    <dgm:cxn modelId="{CEC3B974-3BBA-4EF7-A3D5-E18850D0A532}" type="presParOf" srcId="{70B7294F-D18D-428B-9358-DD40F2A29511}" destId="{2D04C914-1857-43C1-8841-83C9AB6872E8}" srcOrd="3" destOrd="0" presId="urn:microsoft.com/office/officeart/2018/2/layout/IconLabelDescriptionList"/>
    <dgm:cxn modelId="{07B911A4-BD5D-45B2-BCDA-9602026DF9B0}" type="presParOf" srcId="{70B7294F-D18D-428B-9358-DD40F2A29511}" destId="{E2318BCA-5AFE-4CB2-81CF-0730FC84746A}" srcOrd="4" destOrd="0" presId="urn:microsoft.com/office/officeart/2018/2/layout/IconLabelDescriptionList"/>
    <dgm:cxn modelId="{AC5149D2-8778-4406-9D78-8DBBDCD7CEA3}" type="presParOf" srcId="{E2318BCA-5AFE-4CB2-81CF-0730FC84746A}" destId="{CC815078-B0CC-4508-8C8F-AFC00802A52C}" srcOrd="0" destOrd="0" presId="urn:microsoft.com/office/officeart/2018/2/layout/IconLabelDescriptionList"/>
    <dgm:cxn modelId="{047BC603-13B5-4BE2-9BB6-540AC9448F8E}" type="presParOf" srcId="{E2318BCA-5AFE-4CB2-81CF-0730FC84746A}" destId="{DF302BF9-7979-46A0-AB41-A1093DBD38D7}" srcOrd="1" destOrd="0" presId="urn:microsoft.com/office/officeart/2018/2/layout/IconLabelDescriptionList"/>
    <dgm:cxn modelId="{90006F2E-014D-4E93-B593-6A64A6CAAA87}" type="presParOf" srcId="{E2318BCA-5AFE-4CB2-81CF-0730FC84746A}" destId="{7E21B3CD-4364-4C00-93E8-BDF6B6260F09}" srcOrd="2" destOrd="0" presId="urn:microsoft.com/office/officeart/2018/2/layout/IconLabelDescriptionList"/>
    <dgm:cxn modelId="{A4995B45-749F-465F-BC8B-D86A79A6FE0E}" type="presParOf" srcId="{E2318BCA-5AFE-4CB2-81CF-0730FC84746A}" destId="{EE00C502-BBBC-4753-A836-EB2F73B14DA6}" srcOrd="3" destOrd="0" presId="urn:microsoft.com/office/officeart/2018/2/layout/IconLabelDescriptionList"/>
    <dgm:cxn modelId="{A4138981-EDCA-4EE3-8715-58784643BCE1}" type="presParOf" srcId="{E2318BCA-5AFE-4CB2-81CF-0730FC84746A}" destId="{EEFA4D73-9BD9-4558-AB11-815C2CF57C36}" srcOrd="4" destOrd="0" presId="urn:microsoft.com/office/officeart/2018/2/layout/IconLabelDescriptionList"/>
    <dgm:cxn modelId="{243C3D4E-0004-4D8C-BCEB-97C7AB4D2DEA}" type="presParOf" srcId="{70B7294F-D18D-428B-9358-DD40F2A29511}" destId="{0157B69A-11CD-455E-B631-FEBA4C5F7AA4}" srcOrd="5" destOrd="0" presId="urn:microsoft.com/office/officeart/2018/2/layout/IconLabelDescriptionList"/>
    <dgm:cxn modelId="{7445C3D1-9294-4405-9820-4EB4099AA7B8}" type="presParOf" srcId="{70B7294F-D18D-428B-9358-DD40F2A29511}" destId="{09ADCD7A-D16E-4003-AD1F-24FA0D2E8996}" srcOrd="6" destOrd="0" presId="urn:microsoft.com/office/officeart/2018/2/layout/IconLabelDescriptionList"/>
    <dgm:cxn modelId="{2D9AD27F-5C18-4731-91EB-1DC0BCBC05DB}" type="presParOf" srcId="{09ADCD7A-D16E-4003-AD1F-24FA0D2E8996}" destId="{F706C1E1-E120-4D8A-9D0F-A584F4AC44F2}" srcOrd="0" destOrd="0" presId="urn:microsoft.com/office/officeart/2018/2/layout/IconLabelDescriptionList"/>
    <dgm:cxn modelId="{5FDD938C-5EDE-470B-981A-DA48DD3D8764}" type="presParOf" srcId="{09ADCD7A-D16E-4003-AD1F-24FA0D2E8996}" destId="{39F9F6D1-48E7-45A7-AD13-0BDDD12242F8}" srcOrd="1" destOrd="0" presId="urn:microsoft.com/office/officeart/2018/2/layout/IconLabelDescriptionList"/>
    <dgm:cxn modelId="{95295582-B458-4F5B-983B-6CE3D2C67590}" type="presParOf" srcId="{09ADCD7A-D16E-4003-AD1F-24FA0D2E8996}" destId="{D4E59D6B-1C5A-4030-9937-3B00E73101C8}" srcOrd="2" destOrd="0" presId="urn:microsoft.com/office/officeart/2018/2/layout/IconLabelDescriptionList"/>
    <dgm:cxn modelId="{003F1DC0-4952-4E23-A524-2B72ED6177C7}" type="presParOf" srcId="{09ADCD7A-D16E-4003-AD1F-24FA0D2E8996}" destId="{A302432E-ACEC-48F6-A5F8-F02CDAF2563F}" srcOrd="3" destOrd="0" presId="urn:microsoft.com/office/officeart/2018/2/layout/IconLabelDescriptionList"/>
    <dgm:cxn modelId="{D8D9E534-E59E-4E5E-ABB2-32785A00BB3E}" type="presParOf" srcId="{09ADCD7A-D16E-4003-AD1F-24FA0D2E8996}" destId="{0D63D705-FEB6-4F5C-AB11-1074C0F218F6}" srcOrd="4" destOrd="0" presId="urn:microsoft.com/office/officeart/2018/2/layout/IconLabelDescriptionList"/>
    <dgm:cxn modelId="{A5C60629-CE0C-4465-9EC8-95F35FB696B3}" type="presParOf" srcId="{70B7294F-D18D-428B-9358-DD40F2A29511}" destId="{38898FCD-8AE6-41C9-8C5D-4A10CB989D3B}" srcOrd="7" destOrd="0" presId="urn:microsoft.com/office/officeart/2018/2/layout/IconLabelDescriptionList"/>
    <dgm:cxn modelId="{5D17072D-4D3C-4833-9D6C-E4F80F21C9F5}" type="presParOf" srcId="{70B7294F-D18D-428B-9358-DD40F2A29511}" destId="{8B3A63E3-E7E1-454B-AF3B-44E72C495DB7}" srcOrd="8" destOrd="0" presId="urn:microsoft.com/office/officeart/2018/2/layout/IconLabelDescriptionList"/>
    <dgm:cxn modelId="{D3878D4B-F5A6-4706-A4C3-1DF8509177E0}" type="presParOf" srcId="{8B3A63E3-E7E1-454B-AF3B-44E72C495DB7}" destId="{C839190F-83BC-4A14-96F6-532191554DA8}" srcOrd="0" destOrd="0" presId="urn:microsoft.com/office/officeart/2018/2/layout/IconLabelDescriptionList"/>
    <dgm:cxn modelId="{9C031982-E698-4C9B-B4F5-B5A4209C4E44}" type="presParOf" srcId="{8B3A63E3-E7E1-454B-AF3B-44E72C495DB7}" destId="{C6888800-B635-4263-B81B-29AA7B06AD22}" srcOrd="1" destOrd="0" presId="urn:microsoft.com/office/officeart/2018/2/layout/IconLabelDescriptionList"/>
    <dgm:cxn modelId="{867FCFDD-9D48-44FB-927C-3CCF1A99F5F0}" type="presParOf" srcId="{8B3A63E3-E7E1-454B-AF3B-44E72C495DB7}" destId="{E8424FE8-ED3B-4769-B313-EB68C306BD90}" srcOrd="2" destOrd="0" presId="urn:microsoft.com/office/officeart/2018/2/layout/IconLabelDescriptionList"/>
    <dgm:cxn modelId="{320F8384-8730-49EC-BB96-5F83B98337CE}" type="presParOf" srcId="{8B3A63E3-E7E1-454B-AF3B-44E72C495DB7}" destId="{39264A06-0440-442E-8C59-D0C8FD9282E7}" srcOrd="3" destOrd="0" presId="urn:microsoft.com/office/officeart/2018/2/layout/IconLabelDescriptionList"/>
    <dgm:cxn modelId="{46EADD21-8EC6-408B-9C54-BF2521ED16B0}" type="presParOf" srcId="{8B3A63E3-E7E1-454B-AF3B-44E72C495DB7}" destId="{D3F48DDD-622B-48FB-B6BE-373CC9EBE737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3DE8523-5297-4D09-A6B9-C61FBCB07D76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31069A04-2182-4E7E-A67F-6A1634EDCFD1}">
      <dgm:prSet/>
      <dgm:spPr/>
      <dgm:t>
        <a:bodyPr/>
        <a:lstStyle/>
        <a:p>
          <a:r>
            <a:rPr lang="nl-NL" i="1"/>
            <a:t>“The VR experience really prepares you for the LOTUS exam”</a:t>
          </a:r>
          <a:endParaRPr lang="en-US"/>
        </a:p>
      </dgm:t>
    </dgm:pt>
    <dgm:pt modelId="{2B9B032D-1A1E-4ED6-BD36-25459673FE8B}" type="parTrans" cxnId="{1C229FD6-7118-4581-AC22-DBD00C4DFBC7}">
      <dgm:prSet/>
      <dgm:spPr/>
      <dgm:t>
        <a:bodyPr/>
        <a:lstStyle/>
        <a:p>
          <a:endParaRPr lang="en-US"/>
        </a:p>
      </dgm:t>
    </dgm:pt>
    <dgm:pt modelId="{0A7A536F-43B4-4C80-86FF-F75E56161CE8}" type="sibTrans" cxnId="{1C229FD6-7118-4581-AC22-DBD00C4DFBC7}">
      <dgm:prSet/>
      <dgm:spPr/>
      <dgm:t>
        <a:bodyPr/>
        <a:lstStyle/>
        <a:p>
          <a:endParaRPr lang="en-US"/>
        </a:p>
      </dgm:t>
    </dgm:pt>
    <dgm:pt modelId="{15175F4A-DA78-4E37-B484-33ED3CEE7E11}">
      <dgm:prSet/>
      <dgm:spPr/>
      <dgm:t>
        <a:bodyPr/>
        <a:lstStyle/>
        <a:p>
          <a:r>
            <a:rPr lang="nl-NL" i="1"/>
            <a:t>“The VR experience is a realistic example”</a:t>
          </a:r>
          <a:endParaRPr lang="en-US"/>
        </a:p>
      </dgm:t>
    </dgm:pt>
    <dgm:pt modelId="{135FD867-720E-4492-8E4B-61C93B4818F3}" type="parTrans" cxnId="{DE0B852A-26F3-4570-9D09-7D5A45BCF58A}">
      <dgm:prSet/>
      <dgm:spPr/>
      <dgm:t>
        <a:bodyPr/>
        <a:lstStyle/>
        <a:p>
          <a:endParaRPr lang="en-US"/>
        </a:p>
      </dgm:t>
    </dgm:pt>
    <dgm:pt modelId="{7847C33D-5FBE-45CD-BDB3-61E8B7A4D55D}" type="sibTrans" cxnId="{DE0B852A-26F3-4570-9D09-7D5A45BCF58A}">
      <dgm:prSet/>
      <dgm:spPr/>
      <dgm:t>
        <a:bodyPr/>
        <a:lstStyle/>
        <a:p>
          <a:endParaRPr lang="en-US"/>
        </a:p>
      </dgm:t>
    </dgm:pt>
    <dgm:pt modelId="{0A298AAF-D2E0-4611-9132-D34BAF9F25EC}">
      <dgm:prSet/>
      <dgm:spPr/>
      <dgm:t>
        <a:bodyPr/>
        <a:lstStyle/>
        <a:p>
          <a:r>
            <a:rPr lang="nl-NL" i="1"/>
            <a:t>“I could feel the stress of the emergency situation”</a:t>
          </a:r>
          <a:endParaRPr lang="en-US"/>
        </a:p>
      </dgm:t>
    </dgm:pt>
    <dgm:pt modelId="{2284C75B-EEDD-4CE9-B47B-577715002367}" type="parTrans" cxnId="{67C9E371-5856-4424-84E1-556F468B1823}">
      <dgm:prSet/>
      <dgm:spPr/>
      <dgm:t>
        <a:bodyPr/>
        <a:lstStyle/>
        <a:p>
          <a:endParaRPr lang="en-US"/>
        </a:p>
      </dgm:t>
    </dgm:pt>
    <dgm:pt modelId="{32DB0CB3-864C-4209-B398-8712325F8F08}" type="sibTrans" cxnId="{67C9E371-5856-4424-84E1-556F468B1823}">
      <dgm:prSet/>
      <dgm:spPr/>
      <dgm:t>
        <a:bodyPr/>
        <a:lstStyle/>
        <a:p>
          <a:endParaRPr lang="en-US"/>
        </a:p>
      </dgm:t>
    </dgm:pt>
    <dgm:pt modelId="{FD3A1DBC-6D0E-9A48-A690-E5DD51420657}" type="pres">
      <dgm:prSet presAssocID="{A3DE8523-5297-4D09-A6B9-C61FBCB07D76}" presName="vert0" presStyleCnt="0">
        <dgm:presLayoutVars>
          <dgm:dir/>
          <dgm:animOne val="branch"/>
          <dgm:animLvl val="lvl"/>
        </dgm:presLayoutVars>
      </dgm:prSet>
      <dgm:spPr/>
    </dgm:pt>
    <dgm:pt modelId="{00CEBCEC-1ACC-7349-9983-3ECA5B6E57A1}" type="pres">
      <dgm:prSet presAssocID="{31069A04-2182-4E7E-A67F-6A1634EDCFD1}" presName="thickLine" presStyleLbl="alignNode1" presStyleIdx="0" presStyleCnt="3"/>
      <dgm:spPr/>
    </dgm:pt>
    <dgm:pt modelId="{A0848AF1-0473-0049-BB00-3E762DF6D2EA}" type="pres">
      <dgm:prSet presAssocID="{31069A04-2182-4E7E-A67F-6A1634EDCFD1}" presName="horz1" presStyleCnt="0"/>
      <dgm:spPr/>
    </dgm:pt>
    <dgm:pt modelId="{29468EB6-82CA-7647-A8BE-64F367DC0815}" type="pres">
      <dgm:prSet presAssocID="{31069A04-2182-4E7E-A67F-6A1634EDCFD1}" presName="tx1" presStyleLbl="revTx" presStyleIdx="0" presStyleCnt="3"/>
      <dgm:spPr/>
    </dgm:pt>
    <dgm:pt modelId="{BA720E66-D24D-A140-AC33-7DE2972A8CDD}" type="pres">
      <dgm:prSet presAssocID="{31069A04-2182-4E7E-A67F-6A1634EDCFD1}" presName="vert1" presStyleCnt="0"/>
      <dgm:spPr/>
    </dgm:pt>
    <dgm:pt modelId="{EF38AD84-65F9-4148-99A5-3B760A2D5A33}" type="pres">
      <dgm:prSet presAssocID="{15175F4A-DA78-4E37-B484-33ED3CEE7E11}" presName="thickLine" presStyleLbl="alignNode1" presStyleIdx="1" presStyleCnt="3"/>
      <dgm:spPr/>
    </dgm:pt>
    <dgm:pt modelId="{AE800C7C-4727-3140-9BA3-435DC2F3717F}" type="pres">
      <dgm:prSet presAssocID="{15175F4A-DA78-4E37-B484-33ED3CEE7E11}" presName="horz1" presStyleCnt="0"/>
      <dgm:spPr/>
    </dgm:pt>
    <dgm:pt modelId="{DB48370E-37AF-644E-8C5F-7F22128EA153}" type="pres">
      <dgm:prSet presAssocID="{15175F4A-DA78-4E37-B484-33ED3CEE7E11}" presName="tx1" presStyleLbl="revTx" presStyleIdx="1" presStyleCnt="3"/>
      <dgm:spPr/>
    </dgm:pt>
    <dgm:pt modelId="{D40005C4-BA3D-4647-9AA3-77B535E13902}" type="pres">
      <dgm:prSet presAssocID="{15175F4A-DA78-4E37-B484-33ED3CEE7E11}" presName="vert1" presStyleCnt="0"/>
      <dgm:spPr/>
    </dgm:pt>
    <dgm:pt modelId="{CDF3B192-F127-3E4E-913D-FFEECDE5BBA3}" type="pres">
      <dgm:prSet presAssocID="{0A298AAF-D2E0-4611-9132-D34BAF9F25EC}" presName="thickLine" presStyleLbl="alignNode1" presStyleIdx="2" presStyleCnt="3"/>
      <dgm:spPr/>
    </dgm:pt>
    <dgm:pt modelId="{B62837AD-6BD2-9A43-8BD6-5A86CB033608}" type="pres">
      <dgm:prSet presAssocID="{0A298AAF-D2E0-4611-9132-D34BAF9F25EC}" presName="horz1" presStyleCnt="0"/>
      <dgm:spPr/>
    </dgm:pt>
    <dgm:pt modelId="{32CFB175-B908-FF4D-854F-4FA7433E4CFE}" type="pres">
      <dgm:prSet presAssocID="{0A298AAF-D2E0-4611-9132-D34BAF9F25EC}" presName="tx1" presStyleLbl="revTx" presStyleIdx="2" presStyleCnt="3"/>
      <dgm:spPr/>
    </dgm:pt>
    <dgm:pt modelId="{F1F70B23-09BF-C944-87CD-AE7680261902}" type="pres">
      <dgm:prSet presAssocID="{0A298AAF-D2E0-4611-9132-D34BAF9F25EC}" presName="vert1" presStyleCnt="0"/>
      <dgm:spPr/>
    </dgm:pt>
  </dgm:ptLst>
  <dgm:cxnLst>
    <dgm:cxn modelId="{DE0B852A-26F3-4570-9D09-7D5A45BCF58A}" srcId="{A3DE8523-5297-4D09-A6B9-C61FBCB07D76}" destId="{15175F4A-DA78-4E37-B484-33ED3CEE7E11}" srcOrd="1" destOrd="0" parTransId="{135FD867-720E-4492-8E4B-61C93B4818F3}" sibTransId="{7847C33D-5FBE-45CD-BDB3-61E8B7A4D55D}"/>
    <dgm:cxn modelId="{67C9E371-5856-4424-84E1-556F468B1823}" srcId="{A3DE8523-5297-4D09-A6B9-C61FBCB07D76}" destId="{0A298AAF-D2E0-4611-9132-D34BAF9F25EC}" srcOrd="2" destOrd="0" parTransId="{2284C75B-EEDD-4CE9-B47B-577715002367}" sibTransId="{32DB0CB3-864C-4209-B398-8712325F8F08}"/>
    <dgm:cxn modelId="{4F513A91-DF13-C442-8F53-4F48F1C02DC0}" type="presOf" srcId="{A3DE8523-5297-4D09-A6B9-C61FBCB07D76}" destId="{FD3A1DBC-6D0E-9A48-A690-E5DD51420657}" srcOrd="0" destOrd="0" presId="urn:microsoft.com/office/officeart/2008/layout/LinedList"/>
    <dgm:cxn modelId="{36E37B91-19F2-054F-8AD1-80590AC1B7CB}" type="presOf" srcId="{31069A04-2182-4E7E-A67F-6A1634EDCFD1}" destId="{29468EB6-82CA-7647-A8BE-64F367DC0815}" srcOrd="0" destOrd="0" presId="urn:microsoft.com/office/officeart/2008/layout/LinedList"/>
    <dgm:cxn modelId="{FE5A2395-3203-BF47-AECB-905B1FC30B14}" type="presOf" srcId="{0A298AAF-D2E0-4611-9132-D34BAF9F25EC}" destId="{32CFB175-B908-FF4D-854F-4FA7433E4CFE}" srcOrd="0" destOrd="0" presId="urn:microsoft.com/office/officeart/2008/layout/LinedList"/>
    <dgm:cxn modelId="{1C229FD6-7118-4581-AC22-DBD00C4DFBC7}" srcId="{A3DE8523-5297-4D09-A6B9-C61FBCB07D76}" destId="{31069A04-2182-4E7E-A67F-6A1634EDCFD1}" srcOrd="0" destOrd="0" parTransId="{2B9B032D-1A1E-4ED6-BD36-25459673FE8B}" sibTransId="{0A7A536F-43B4-4C80-86FF-F75E56161CE8}"/>
    <dgm:cxn modelId="{151D5BFB-EEA9-E848-960D-39A3568941FB}" type="presOf" srcId="{15175F4A-DA78-4E37-B484-33ED3CEE7E11}" destId="{DB48370E-37AF-644E-8C5F-7F22128EA153}" srcOrd="0" destOrd="0" presId="urn:microsoft.com/office/officeart/2008/layout/LinedList"/>
    <dgm:cxn modelId="{E7205FF2-F961-B242-A31A-FAA98F921EC0}" type="presParOf" srcId="{FD3A1DBC-6D0E-9A48-A690-E5DD51420657}" destId="{00CEBCEC-1ACC-7349-9983-3ECA5B6E57A1}" srcOrd="0" destOrd="0" presId="urn:microsoft.com/office/officeart/2008/layout/LinedList"/>
    <dgm:cxn modelId="{E0904318-C642-5743-AD94-867EE3EBA63F}" type="presParOf" srcId="{FD3A1DBC-6D0E-9A48-A690-E5DD51420657}" destId="{A0848AF1-0473-0049-BB00-3E762DF6D2EA}" srcOrd="1" destOrd="0" presId="urn:microsoft.com/office/officeart/2008/layout/LinedList"/>
    <dgm:cxn modelId="{496A12B7-2A3E-384D-B5CA-4111658E51A3}" type="presParOf" srcId="{A0848AF1-0473-0049-BB00-3E762DF6D2EA}" destId="{29468EB6-82CA-7647-A8BE-64F367DC0815}" srcOrd="0" destOrd="0" presId="urn:microsoft.com/office/officeart/2008/layout/LinedList"/>
    <dgm:cxn modelId="{AF43EA0D-F913-E342-A4D3-59F89AE2F90A}" type="presParOf" srcId="{A0848AF1-0473-0049-BB00-3E762DF6D2EA}" destId="{BA720E66-D24D-A140-AC33-7DE2972A8CDD}" srcOrd="1" destOrd="0" presId="urn:microsoft.com/office/officeart/2008/layout/LinedList"/>
    <dgm:cxn modelId="{B0AD813A-5279-254E-A98A-4B431B245956}" type="presParOf" srcId="{FD3A1DBC-6D0E-9A48-A690-E5DD51420657}" destId="{EF38AD84-65F9-4148-99A5-3B760A2D5A33}" srcOrd="2" destOrd="0" presId="urn:microsoft.com/office/officeart/2008/layout/LinedList"/>
    <dgm:cxn modelId="{A07A071C-1EC1-4E42-AE27-8A272DBB3161}" type="presParOf" srcId="{FD3A1DBC-6D0E-9A48-A690-E5DD51420657}" destId="{AE800C7C-4727-3140-9BA3-435DC2F3717F}" srcOrd="3" destOrd="0" presId="urn:microsoft.com/office/officeart/2008/layout/LinedList"/>
    <dgm:cxn modelId="{4BCBC64C-C15F-4F49-A096-1E8527E8E2DE}" type="presParOf" srcId="{AE800C7C-4727-3140-9BA3-435DC2F3717F}" destId="{DB48370E-37AF-644E-8C5F-7F22128EA153}" srcOrd="0" destOrd="0" presId="urn:microsoft.com/office/officeart/2008/layout/LinedList"/>
    <dgm:cxn modelId="{10C3191E-DD06-8049-B214-6D2903F91FA1}" type="presParOf" srcId="{AE800C7C-4727-3140-9BA3-435DC2F3717F}" destId="{D40005C4-BA3D-4647-9AA3-77B535E13902}" srcOrd="1" destOrd="0" presId="urn:microsoft.com/office/officeart/2008/layout/LinedList"/>
    <dgm:cxn modelId="{05F01710-7CEC-4449-A6B8-B6F3AD96343C}" type="presParOf" srcId="{FD3A1DBC-6D0E-9A48-A690-E5DD51420657}" destId="{CDF3B192-F127-3E4E-913D-FFEECDE5BBA3}" srcOrd="4" destOrd="0" presId="urn:microsoft.com/office/officeart/2008/layout/LinedList"/>
    <dgm:cxn modelId="{4AA0B338-61F0-174F-8BE5-CAE797798785}" type="presParOf" srcId="{FD3A1DBC-6D0E-9A48-A690-E5DD51420657}" destId="{B62837AD-6BD2-9A43-8BD6-5A86CB033608}" srcOrd="5" destOrd="0" presId="urn:microsoft.com/office/officeart/2008/layout/LinedList"/>
    <dgm:cxn modelId="{5D4D913A-2EF5-7C46-AC2A-7ACC2C264D02}" type="presParOf" srcId="{B62837AD-6BD2-9A43-8BD6-5A86CB033608}" destId="{32CFB175-B908-FF4D-854F-4FA7433E4CFE}" srcOrd="0" destOrd="0" presId="urn:microsoft.com/office/officeart/2008/layout/LinedList"/>
    <dgm:cxn modelId="{E6E9541F-67C1-5E4F-BB33-4FFB33B5F8A8}" type="presParOf" srcId="{B62837AD-6BD2-9A43-8BD6-5A86CB033608}" destId="{F1F70B23-09BF-C944-87CD-AE768026190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10DA1E6-7046-469E-9F60-231EE51854A2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1B5738EF-1B77-41F5-BE8D-667C7D438D59}">
      <dgm:prSet/>
      <dgm:spPr/>
      <dgm:t>
        <a:bodyPr/>
        <a:lstStyle/>
        <a:p>
          <a:r>
            <a:rPr lang="nl-NL"/>
            <a:t>15 volonteer students from year 3</a:t>
          </a:r>
          <a:endParaRPr lang="en-US"/>
        </a:p>
      </dgm:t>
    </dgm:pt>
    <dgm:pt modelId="{26E5B3A1-3A29-45D5-807F-CFC919D39D03}" type="parTrans" cxnId="{24D6C71A-2D77-4D0B-B41B-36AEBB812174}">
      <dgm:prSet/>
      <dgm:spPr/>
      <dgm:t>
        <a:bodyPr/>
        <a:lstStyle/>
        <a:p>
          <a:endParaRPr lang="en-US"/>
        </a:p>
      </dgm:t>
    </dgm:pt>
    <dgm:pt modelId="{860F746A-C340-43CA-98B7-A88EE240DFD5}" type="sibTrans" cxnId="{24D6C71A-2D77-4D0B-B41B-36AEBB812174}">
      <dgm:prSet/>
      <dgm:spPr/>
      <dgm:t>
        <a:bodyPr/>
        <a:lstStyle/>
        <a:p>
          <a:endParaRPr lang="en-US"/>
        </a:p>
      </dgm:t>
    </dgm:pt>
    <dgm:pt modelId="{82479E69-0F54-4350-BDC0-7DE490387F9F}">
      <dgm:prSet/>
      <dgm:spPr/>
      <dgm:t>
        <a:bodyPr/>
        <a:lstStyle/>
        <a:p>
          <a:r>
            <a:rPr lang="nl-NL"/>
            <a:t>1 hour theory lesson on hypoglycemia</a:t>
          </a:r>
          <a:endParaRPr lang="en-US"/>
        </a:p>
      </dgm:t>
    </dgm:pt>
    <dgm:pt modelId="{C4266E20-547C-43D2-BF41-C0DCA769A7B3}" type="parTrans" cxnId="{62FB926F-0A10-46AA-A679-8751E571C5DC}">
      <dgm:prSet/>
      <dgm:spPr/>
      <dgm:t>
        <a:bodyPr/>
        <a:lstStyle/>
        <a:p>
          <a:endParaRPr lang="en-US"/>
        </a:p>
      </dgm:t>
    </dgm:pt>
    <dgm:pt modelId="{88B94C69-D26A-4643-BA0A-28DB0E82595B}" type="sibTrans" cxnId="{62FB926F-0A10-46AA-A679-8751E571C5DC}">
      <dgm:prSet/>
      <dgm:spPr/>
      <dgm:t>
        <a:bodyPr/>
        <a:lstStyle/>
        <a:p>
          <a:endParaRPr lang="en-US"/>
        </a:p>
      </dgm:t>
    </dgm:pt>
    <dgm:pt modelId="{9CCB7872-5C67-4C45-B943-F3068A31627E}">
      <dgm:prSet/>
      <dgm:spPr/>
      <dgm:t>
        <a:bodyPr/>
        <a:lstStyle/>
        <a:p>
          <a:r>
            <a:rPr lang="nl-NL"/>
            <a:t>Random assignment into two groups: VR or traditional training</a:t>
          </a:r>
          <a:endParaRPr lang="en-US"/>
        </a:p>
      </dgm:t>
    </dgm:pt>
    <dgm:pt modelId="{43373EDD-0316-40EE-9F32-A8580004F017}" type="parTrans" cxnId="{838D3EF4-847C-4210-8ACC-5397F5604362}">
      <dgm:prSet/>
      <dgm:spPr/>
      <dgm:t>
        <a:bodyPr/>
        <a:lstStyle/>
        <a:p>
          <a:endParaRPr lang="en-US"/>
        </a:p>
      </dgm:t>
    </dgm:pt>
    <dgm:pt modelId="{BDE44987-3680-4E57-9DD0-00C56FA77EB1}" type="sibTrans" cxnId="{838D3EF4-847C-4210-8ACC-5397F5604362}">
      <dgm:prSet/>
      <dgm:spPr/>
      <dgm:t>
        <a:bodyPr/>
        <a:lstStyle/>
        <a:p>
          <a:endParaRPr lang="en-US"/>
        </a:p>
      </dgm:t>
    </dgm:pt>
    <dgm:pt modelId="{32C66188-9ECA-4221-8C60-DE7CD9D4DF46}">
      <dgm:prSet/>
      <dgm:spPr/>
      <dgm:t>
        <a:bodyPr/>
        <a:lstStyle/>
        <a:p>
          <a:r>
            <a:rPr lang="nl-NL"/>
            <a:t>Next day: 20 minutes training </a:t>
          </a:r>
          <a:endParaRPr lang="en-US"/>
        </a:p>
      </dgm:t>
    </dgm:pt>
    <dgm:pt modelId="{1EA13172-958D-468A-9825-CF96EE8AD1B1}" type="parTrans" cxnId="{51C2E270-3CF8-49C9-8EDC-AE0C9E9E7E11}">
      <dgm:prSet/>
      <dgm:spPr/>
      <dgm:t>
        <a:bodyPr/>
        <a:lstStyle/>
        <a:p>
          <a:endParaRPr lang="en-US"/>
        </a:p>
      </dgm:t>
    </dgm:pt>
    <dgm:pt modelId="{57F258FE-DABB-4A50-92ED-B31CE800C754}" type="sibTrans" cxnId="{51C2E270-3CF8-49C9-8EDC-AE0C9E9E7E11}">
      <dgm:prSet/>
      <dgm:spPr/>
      <dgm:t>
        <a:bodyPr/>
        <a:lstStyle/>
        <a:p>
          <a:endParaRPr lang="en-US"/>
        </a:p>
      </dgm:t>
    </dgm:pt>
    <dgm:pt modelId="{2FDF8A64-D099-48D9-B7D1-872B4412CD15}">
      <dgm:prSet/>
      <dgm:spPr/>
      <dgm:t>
        <a:bodyPr/>
        <a:lstStyle/>
        <a:p>
          <a:r>
            <a:rPr lang="nl-NL"/>
            <a:t>Immediately thereafter: LOTUS exam</a:t>
          </a:r>
          <a:endParaRPr lang="en-US"/>
        </a:p>
      </dgm:t>
    </dgm:pt>
    <dgm:pt modelId="{2562A2BA-36E0-405B-A98A-F384EF048BFF}" type="parTrans" cxnId="{3ACA8E17-6ACB-4641-AA50-81E1C6D11266}">
      <dgm:prSet/>
      <dgm:spPr/>
      <dgm:t>
        <a:bodyPr/>
        <a:lstStyle/>
        <a:p>
          <a:endParaRPr lang="en-US"/>
        </a:p>
      </dgm:t>
    </dgm:pt>
    <dgm:pt modelId="{41BE7B54-8146-41C8-B441-BF4267F8FB40}" type="sibTrans" cxnId="{3ACA8E17-6ACB-4641-AA50-81E1C6D11266}">
      <dgm:prSet/>
      <dgm:spPr/>
      <dgm:t>
        <a:bodyPr/>
        <a:lstStyle/>
        <a:p>
          <a:endParaRPr lang="en-US"/>
        </a:p>
      </dgm:t>
    </dgm:pt>
    <dgm:pt modelId="{9CB61D1D-6FAF-4E53-94B7-B17106A85EDE}">
      <dgm:prSet/>
      <dgm:spPr/>
      <dgm:t>
        <a:bodyPr/>
        <a:lstStyle/>
        <a:p>
          <a:r>
            <a:rPr lang="nl-NL"/>
            <a:t>We assessed competency, self-reported competence and confidence levels </a:t>
          </a:r>
          <a:endParaRPr lang="en-US"/>
        </a:p>
      </dgm:t>
    </dgm:pt>
    <dgm:pt modelId="{FA729503-D05C-4175-A828-E234D9EBB465}" type="parTrans" cxnId="{841268DD-A510-4F65-9237-EEFD0A5C4D40}">
      <dgm:prSet/>
      <dgm:spPr/>
      <dgm:t>
        <a:bodyPr/>
        <a:lstStyle/>
        <a:p>
          <a:endParaRPr lang="en-US"/>
        </a:p>
      </dgm:t>
    </dgm:pt>
    <dgm:pt modelId="{78EC48B6-843D-456F-BA6E-B8DF0351058D}" type="sibTrans" cxnId="{841268DD-A510-4F65-9237-EEFD0A5C4D40}">
      <dgm:prSet/>
      <dgm:spPr/>
      <dgm:t>
        <a:bodyPr/>
        <a:lstStyle/>
        <a:p>
          <a:endParaRPr lang="en-US"/>
        </a:p>
      </dgm:t>
    </dgm:pt>
    <dgm:pt modelId="{B9F2C4A6-D3CF-4A8A-90FD-9A672AC53B1E}">
      <dgm:prSet/>
      <dgm:spPr/>
      <dgm:t>
        <a:bodyPr/>
        <a:lstStyle/>
        <a:p>
          <a:r>
            <a:rPr lang="nl-NL" dirty="0" err="1"/>
            <a:t>Results</a:t>
          </a:r>
          <a:r>
            <a:rPr lang="nl-NL" dirty="0"/>
            <a:t> are </a:t>
          </a:r>
          <a:r>
            <a:rPr lang="nl-NL" dirty="0" err="1"/>
            <a:t>being</a:t>
          </a:r>
          <a:r>
            <a:rPr lang="nl-NL" dirty="0"/>
            <a:t> </a:t>
          </a:r>
          <a:r>
            <a:rPr lang="nl-NL" dirty="0" err="1"/>
            <a:t>analysed</a:t>
          </a:r>
          <a:r>
            <a:rPr lang="nl-NL" dirty="0"/>
            <a:t> </a:t>
          </a:r>
          <a:r>
            <a:rPr lang="nl-NL" dirty="0" err="1"/>
            <a:t>now</a:t>
          </a:r>
          <a:endParaRPr lang="en-US" dirty="0"/>
        </a:p>
      </dgm:t>
    </dgm:pt>
    <dgm:pt modelId="{194CE4A7-644C-43BA-BC3A-14D86F0F3B23}" type="parTrans" cxnId="{3E97C114-FF9D-4E70-888B-D8D6EDFFCB8B}">
      <dgm:prSet/>
      <dgm:spPr/>
      <dgm:t>
        <a:bodyPr/>
        <a:lstStyle/>
        <a:p>
          <a:endParaRPr lang="en-US"/>
        </a:p>
      </dgm:t>
    </dgm:pt>
    <dgm:pt modelId="{A6E24CA3-E57B-4DC9-9DF9-85E95D01D4F6}" type="sibTrans" cxnId="{3E97C114-FF9D-4E70-888B-D8D6EDFFCB8B}">
      <dgm:prSet/>
      <dgm:spPr/>
      <dgm:t>
        <a:bodyPr/>
        <a:lstStyle/>
        <a:p>
          <a:endParaRPr lang="en-US"/>
        </a:p>
      </dgm:t>
    </dgm:pt>
    <dgm:pt modelId="{F9324B1F-689B-9746-B6A6-87FBE21D8062}" type="pres">
      <dgm:prSet presAssocID="{810DA1E6-7046-469E-9F60-231EE51854A2}" presName="vert0" presStyleCnt="0">
        <dgm:presLayoutVars>
          <dgm:dir/>
          <dgm:animOne val="branch"/>
          <dgm:animLvl val="lvl"/>
        </dgm:presLayoutVars>
      </dgm:prSet>
      <dgm:spPr/>
    </dgm:pt>
    <dgm:pt modelId="{CB807E5A-2199-B84E-B098-E423AEBDCDDA}" type="pres">
      <dgm:prSet presAssocID="{1B5738EF-1B77-41F5-BE8D-667C7D438D59}" presName="thickLine" presStyleLbl="alignNode1" presStyleIdx="0" presStyleCnt="7"/>
      <dgm:spPr/>
    </dgm:pt>
    <dgm:pt modelId="{B0C76AC7-E0A1-9645-A455-866E1D6A3039}" type="pres">
      <dgm:prSet presAssocID="{1B5738EF-1B77-41F5-BE8D-667C7D438D59}" presName="horz1" presStyleCnt="0"/>
      <dgm:spPr/>
    </dgm:pt>
    <dgm:pt modelId="{65F22E20-1770-0847-B662-A5D08C201D7B}" type="pres">
      <dgm:prSet presAssocID="{1B5738EF-1B77-41F5-BE8D-667C7D438D59}" presName="tx1" presStyleLbl="revTx" presStyleIdx="0" presStyleCnt="7"/>
      <dgm:spPr/>
    </dgm:pt>
    <dgm:pt modelId="{6D36E47C-A017-B04D-B7BD-98D547009D78}" type="pres">
      <dgm:prSet presAssocID="{1B5738EF-1B77-41F5-BE8D-667C7D438D59}" presName="vert1" presStyleCnt="0"/>
      <dgm:spPr/>
    </dgm:pt>
    <dgm:pt modelId="{7C41D9D9-D237-EC47-8101-376F4AEAA0E9}" type="pres">
      <dgm:prSet presAssocID="{82479E69-0F54-4350-BDC0-7DE490387F9F}" presName="thickLine" presStyleLbl="alignNode1" presStyleIdx="1" presStyleCnt="7"/>
      <dgm:spPr/>
    </dgm:pt>
    <dgm:pt modelId="{24A2C8C8-E3E3-0440-B1AC-05569E441434}" type="pres">
      <dgm:prSet presAssocID="{82479E69-0F54-4350-BDC0-7DE490387F9F}" presName="horz1" presStyleCnt="0"/>
      <dgm:spPr/>
    </dgm:pt>
    <dgm:pt modelId="{5ECB4625-7E4D-2745-B1F8-1DE621D6AAC8}" type="pres">
      <dgm:prSet presAssocID="{82479E69-0F54-4350-BDC0-7DE490387F9F}" presName="tx1" presStyleLbl="revTx" presStyleIdx="1" presStyleCnt="7"/>
      <dgm:spPr/>
    </dgm:pt>
    <dgm:pt modelId="{008F1D90-CECA-3C40-A55A-2307E5318B11}" type="pres">
      <dgm:prSet presAssocID="{82479E69-0F54-4350-BDC0-7DE490387F9F}" presName="vert1" presStyleCnt="0"/>
      <dgm:spPr/>
    </dgm:pt>
    <dgm:pt modelId="{E7320211-0E5B-534A-8E15-688D3CAD9E58}" type="pres">
      <dgm:prSet presAssocID="{9CCB7872-5C67-4C45-B943-F3068A31627E}" presName="thickLine" presStyleLbl="alignNode1" presStyleIdx="2" presStyleCnt="7"/>
      <dgm:spPr/>
    </dgm:pt>
    <dgm:pt modelId="{0FFEC354-9A8D-1F4A-AD3B-6632C801E75C}" type="pres">
      <dgm:prSet presAssocID="{9CCB7872-5C67-4C45-B943-F3068A31627E}" presName="horz1" presStyleCnt="0"/>
      <dgm:spPr/>
    </dgm:pt>
    <dgm:pt modelId="{5B800CC0-DB6A-234C-A246-7DB1FBA6653D}" type="pres">
      <dgm:prSet presAssocID="{9CCB7872-5C67-4C45-B943-F3068A31627E}" presName="tx1" presStyleLbl="revTx" presStyleIdx="2" presStyleCnt="7"/>
      <dgm:spPr/>
    </dgm:pt>
    <dgm:pt modelId="{7C07A35F-4EA4-B14C-801B-ECC030625247}" type="pres">
      <dgm:prSet presAssocID="{9CCB7872-5C67-4C45-B943-F3068A31627E}" presName="vert1" presStyleCnt="0"/>
      <dgm:spPr/>
    </dgm:pt>
    <dgm:pt modelId="{F2EC512C-A172-6544-82F1-446A73142A5D}" type="pres">
      <dgm:prSet presAssocID="{32C66188-9ECA-4221-8C60-DE7CD9D4DF46}" presName="thickLine" presStyleLbl="alignNode1" presStyleIdx="3" presStyleCnt="7"/>
      <dgm:spPr/>
    </dgm:pt>
    <dgm:pt modelId="{5691155E-DFF4-5E45-ABE5-D3BA5D78927D}" type="pres">
      <dgm:prSet presAssocID="{32C66188-9ECA-4221-8C60-DE7CD9D4DF46}" presName="horz1" presStyleCnt="0"/>
      <dgm:spPr/>
    </dgm:pt>
    <dgm:pt modelId="{0A79B722-232F-5B41-A40D-04AE8FBCB7B7}" type="pres">
      <dgm:prSet presAssocID="{32C66188-9ECA-4221-8C60-DE7CD9D4DF46}" presName="tx1" presStyleLbl="revTx" presStyleIdx="3" presStyleCnt="7"/>
      <dgm:spPr/>
    </dgm:pt>
    <dgm:pt modelId="{15CF22A4-6BE5-EA40-A5B9-73AEC4A6FE54}" type="pres">
      <dgm:prSet presAssocID="{32C66188-9ECA-4221-8C60-DE7CD9D4DF46}" presName="vert1" presStyleCnt="0"/>
      <dgm:spPr/>
    </dgm:pt>
    <dgm:pt modelId="{0098B6E7-64CD-ED47-A95E-B16534475B0B}" type="pres">
      <dgm:prSet presAssocID="{2FDF8A64-D099-48D9-B7D1-872B4412CD15}" presName="thickLine" presStyleLbl="alignNode1" presStyleIdx="4" presStyleCnt="7"/>
      <dgm:spPr/>
    </dgm:pt>
    <dgm:pt modelId="{50D9DC4E-4658-414C-9577-C883B6A4546F}" type="pres">
      <dgm:prSet presAssocID="{2FDF8A64-D099-48D9-B7D1-872B4412CD15}" presName="horz1" presStyleCnt="0"/>
      <dgm:spPr/>
    </dgm:pt>
    <dgm:pt modelId="{A99BB507-E44E-4342-AA92-BDC51076A9CD}" type="pres">
      <dgm:prSet presAssocID="{2FDF8A64-D099-48D9-B7D1-872B4412CD15}" presName="tx1" presStyleLbl="revTx" presStyleIdx="4" presStyleCnt="7"/>
      <dgm:spPr/>
    </dgm:pt>
    <dgm:pt modelId="{32836CDF-87F1-B541-8072-2B05AC9E6751}" type="pres">
      <dgm:prSet presAssocID="{2FDF8A64-D099-48D9-B7D1-872B4412CD15}" presName="vert1" presStyleCnt="0"/>
      <dgm:spPr/>
    </dgm:pt>
    <dgm:pt modelId="{E2C3CEAB-14B7-7448-8286-8514D1DBD52F}" type="pres">
      <dgm:prSet presAssocID="{9CB61D1D-6FAF-4E53-94B7-B17106A85EDE}" presName="thickLine" presStyleLbl="alignNode1" presStyleIdx="5" presStyleCnt="7"/>
      <dgm:spPr/>
    </dgm:pt>
    <dgm:pt modelId="{C7D5C61C-696B-B548-BF45-8FDC8AFFD025}" type="pres">
      <dgm:prSet presAssocID="{9CB61D1D-6FAF-4E53-94B7-B17106A85EDE}" presName="horz1" presStyleCnt="0"/>
      <dgm:spPr/>
    </dgm:pt>
    <dgm:pt modelId="{5027674B-3965-6642-8F09-9FC7765413E0}" type="pres">
      <dgm:prSet presAssocID="{9CB61D1D-6FAF-4E53-94B7-B17106A85EDE}" presName="tx1" presStyleLbl="revTx" presStyleIdx="5" presStyleCnt="7"/>
      <dgm:spPr/>
    </dgm:pt>
    <dgm:pt modelId="{24A64412-A544-5E46-9131-95587E7BBF93}" type="pres">
      <dgm:prSet presAssocID="{9CB61D1D-6FAF-4E53-94B7-B17106A85EDE}" presName="vert1" presStyleCnt="0"/>
      <dgm:spPr/>
    </dgm:pt>
    <dgm:pt modelId="{5790EC5C-1C8C-9144-91E3-C3CBDE13794F}" type="pres">
      <dgm:prSet presAssocID="{B9F2C4A6-D3CF-4A8A-90FD-9A672AC53B1E}" presName="thickLine" presStyleLbl="alignNode1" presStyleIdx="6" presStyleCnt="7"/>
      <dgm:spPr/>
    </dgm:pt>
    <dgm:pt modelId="{84DB9B42-0936-4546-AFAD-5DE4A853A27D}" type="pres">
      <dgm:prSet presAssocID="{B9F2C4A6-D3CF-4A8A-90FD-9A672AC53B1E}" presName="horz1" presStyleCnt="0"/>
      <dgm:spPr/>
    </dgm:pt>
    <dgm:pt modelId="{89B2B937-F11B-6C41-B810-758BACCC27CB}" type="pres">
      <dgm:prSet presAssocID="{B9F2C4A6-D3CF-4A8A-90FD-9A672AC53B1E}" presName="tx1" presStyleLbl="revTx" presStyleIdx="6" presStyleCnt="7"/>
      <dgm:spPr/>
    </dgm:pt>
    <dgm:pt modelId="{EDB9B2C0-7543-3C42-9193-6BD0DE39BDA6}" type="pres">
      <dgm:prSet presAssocID="{B9F2C4A6-D3CF-4A8A-90FD-9A672AC53B1E}" presName="vert1" presStyleCnt="0"/>
      <dgm:spPr/>
    </dgm:pt>
  </dgm:ptLst>
  <dgm:cxnLst>
    <dgm:cxn modelId="{77A49710-FDA2-984D-A418-936EEE28E9D0}" type="presOf" srcId="{9CB61D1D-6FAF-4E53-94B7-B17106A85EDE}" destId="{5027674B-3965-6642-8F09-9FC7765413E0}" srcOrd="0" destOrd="0" presId="urn:microsoft.com/office/officeart/2008/layout/LinedList"/>
    <dgm:cxn modelId="{3E97C114-FF9D-4E70-888B-D8D6EDFFCB8B}" srcId="{810DA1E6-7046-469E-9F60-231EE51854A2}" destId="{B9F2C4A6-D3CF-4A8A-90FD-9A672AC53B1E}" srcOrd="6" destOrd="0" parTransId="{194CE4A7-644C-43BA-BC3A-14D86F0F3B23}" sibTransId="{A6E24CA3-E57B-4DC9-9DF9-85E95D01D4F6}"/>
    <dgm:cxn modelId="{3ACA8E17-6ACB-4641-AA50-81E1C6D11266}" srcId="{810DA1E6-7046-469E-9F60-231EE51854A2}" destId="{2FDF8A64-D099-48D9-B7D1-872B4412CD15}" srcOrd="4" destOrd="0" parTransId="{2562A2BA-36E0-405B-A98A-F384EF048BFF}" sibTransId="{41BE7B54-8146-41C8-B441-BF4267F8FB40}"/>
    <dgm:cxn modelId="{24D6C71A-2D77-4D0B-B41B-36AEBB812174}" srcId="{810DA1E6-7046-469E-9F60-231EE51854A2}" destId="{1B5738EF-1B77-41F5-BE8D-667C7D438D59}" srcOrd="0" destOrd="0" parTransId="{26E5B3A1-3A29-45D5-807F-CFC919D39D03}" sibTransId="{860F746A-C340-43CA-98B7-A88EE240DFD5}"/>
    <dgm:cxn modelId="{D1DDCA4D-C5B0-3048-937E-592979C0292A}" type="presOf" srcId="{1B5738EF-1B77-41F5-BE8D-667C7D438D59}" destId="{65F22E20-1770-0847-B662-A5D08C201D7B}" srcOrd="0" destOrd="0" presId="urn:microsoft.com/office/officeart/2008/layout/LinedList"/>
    <dgm:cxn modelId="{3DC9AC60-7838-3540-8321-305A42C1C811}" type="presOf" srcId="{B9F2C4A6-D3CF-4A8A-90FD-9A672AC53B1E}" destId="{89B2B937-F11B-6C41-B810-758BACCC27CB}" srcOrd="0" destOrd="0" presId="urn:microsoft.com/office/officeart/2008/layout/LinedList"/>
    <dgm:cxn modelId="{73FDD864-B476-B040-B682-D44A68302605}" type="presOf" srcId="{82479E69-0F54-4350-BDC0-7DE490387F9F}" destId="{5ECB4625-7E4D-2745-B1F8-1DE621D6AAC8}" srcOrd="0" destOrd="0" presId="urn:microsoft.com/office/officeart/2008/layout/LinedList"/>
    <dgm:cxn modelId="{62FB926F-0A10-46AA-A679-8751E571C5DC}" srcId="{810DA1E6-7046-469E-9F60-231EE51854A2}" destId="{82479E69-0F54-4350-BDC0-7DE490387F9F}" srcOrd="1" destOrd="0" parTransId="{C4266E20-547C-43D2-BF41-C0DCA769A7B3}" sibTransId="{88B94C69-D26A-4643-BA0A-28DB0E82595B}"/>
    <dgm:cxn modelId="{51C2E270-3CF8-49C9-8EDC-AE0C9E9E7E11}" srcId="{810DA1E6-7046-469E-9F60-231EE51854A2}" destId="{32C66188-9ECA-4221-8C60-DE7CD9D4DF46}" srcOrd="3" destOrd="0" parTransId="{1EA13172-958D-468A-9825-CF96EE8AD1B1}" sibTransId="{57F258FE-DABB-4A50-92ED-B31CE800C754}"/>
    <dgm:cxn modelId="{BD26509C-C114-8D49-8059-986FD4293B59}" type="presOf" srcId="{2FDF8A64-D099-48D9-B7D1-872B4412CD15}" destId="{A99BB507-E44E-4342-AA92-BDC51076A9CD}" srcOrd="0" destOrd="0" presId="urn:microsoft.com/office/officeart/2008/layout/LinedList"/>
    <dgm:cxn modelId="{745820C6-8C34-3A43-9F9B-8377B822848B}" type="presOf" srcId="{810DA1E6-7046-469E-9F60-231EE51854A2}" destId="{F9324B1F-689B-9746-B6A6-87FBE21D8062}" srcOrd="0" destOrd="0" presId="urn:microsoft.com/office/officeart/2008/layout/LinedList"/>
    <dgm:cxn modelId="{FD3A37DD-08CC-C047-86D9-2AEB64E14901}" type="presOf" srcId="{9CCB7872-5C67-4C45-B943-F3068A31627E}" destId="{5B800CC0-DB6A-234C-A246-7DB1FBA6653D}" srcOrd="0" destOrd="0" presId="urn:microsoft.com/office/officeart/2008/layout/LinedList"/>
    <dgm:cxn modelId="{841268DD-A510-4F65-9237-EEFD0A5C4D40}" srcId="{810DA1E6-7046-469E-9F60-231EE51854A2}" destId="{9CB61D1D-6FAF-4E53-94B7-B17106A85EDE}" srcOrd="5" destOrd="0" parTransId="{FA729503-D05C-4175-A828-E234D9EBB465}" sibTransId="{78EC48B6-843D-456F-BA6E-B8DF0351058D}"/>
    <dgm:cxn modelId="{E9E9BBEF-7CC0-BE41-B103-AF1A1290E352}" type="presOf" srcId="{32C66188-9ECA-4221-8C60-DE7CD9D4DF46}" destId="{0A79B722-232F-5B41-A40D-04AE8FBCB7B7}" srcOrd="0" destOrd="0" presId="urn:microsoft.com/office/officeart/2008/layout/LinedList"/>
    <dgm:cxn modelId="{838D3EF4-847C-4210-8ACC-5397F5604362}" srcId="{810DA1E6-7046-469E-9F60-231EE51854A2}" destId="{9CCB7872-5C67-4C45-B943-F3068A31627E}" srcOrd="2" destOrd="0" parTransId="{43373EDD-0316-40EE-9F32-A8580004F017}" sibTransId="{BDE44987-3680-4E57-9DD0-00C56FA77EB1}"/>
    <dgm:cxn modelId="{D699A860-B7B5-F246-9E44-23ED071D0117}" type="presParOf" srcId="{F9324B1F-689B-9746-B6A6-87FBE21D8062}" destId="{CB807E5A-2199-B84E-B098-E423AEBDCDDA}" srcOrd="0" destOrd="0" presId="urn:microsoft.com/office/officeart/2008/layout/LinedList"/>
    <dgm:cxn modelId="{94614B5E-C9B1-F049-A3B6-D21EC6C9AC8A}" type="presParOf" srcId="{F9324B1F-689B-9746-B6A6-87FBE21D8062}" destId="{B0C76AC7-E0A1-9645-A455-866E1D6A3039}" srcOrd="1" destOrd="0" presId="urn:microsoft.com/office/officeart/2008/layout/LinedList"/>
    <dgm:cxn modelId="{06D0245B-2FD8-9E40-9C6C-DF042AC817F1}" type="presParOf" srcId="{B0C76AC7-E0A1-9645-A455-866E1D6A3039}" destId="{65F22E20-1770-0847-B662-A5D08C201D7B}" srcOrd="0" destOrd="0" presId="urn:microsoft.com/office/officeart/2008/layout/LinedList"/>
    <dgm:cxn modelId="{CFF17C4C-CCF5-1141-B0D1-1D54063A279B}" type="presParOf" srcId="{B0C76AC7-E0A1-9645-A455-866E1D6A3039}" destId="{6D36E47C-A017-B04D-B7BD-98D547009D78}" srcOrd="1" destOrd="0" presId="urn:microsoft.com/office/officeart/2008/layout/LinedList"/>
    <dgm:cxn modelId="{E956D7E6-4898-064D-A774-F6D218830B45}" type="presParOf" srcId="{F9324B1F-689B-9746-B6A6-87FBE21D8062}" destId="{7C41D9D9-D237-EC47-8101-376F4AEAA0E9}" srcOrd="2" destOrd="0" presId="urn:microsoft.com/office/officeart/2008/layout/LinedList"/>
    <dgm:cxn modelId="{1D7F6362-A05D-964B-871B-6606FF688540}" type="presParOf" srcId="{F9324B1F-689B-9746-B6A6-87FBE21D8062}" destId="{24A2C8C8-E3E3-0440-B1AC-05569E441434}" srcOrd="3" destOrd="0" presId="urn:microsoft.com/office/officeart/2008/layout/LinedList"/>
    <dgm:cxn modelId="{32FE5F50-AAB4-2D4F-9F19-6FB59230DADE}" type="presParOf" srcId="{24A2C8C8-E3E3-0440-B1AC-05569E441434}" destId="{5ECB4625-7E4D-2745-B1F8-1DE621D6AAC8}" srcOrd="0" destOrd="0" presId="urn:microsoft.com/office/officeart/2008/layout/LinedList"/>
    <dgm:cxn modelId="{B2E78438-D1F6-A94F-BB44-2D79FF2FA71E}" type="presParOf" srcId="{24A2C8C8-E3E3-0440-B1AC-05569E441434}" destId="{008F1D90-CECA-3C40-A55A-2307E5318B11}" srcOrd="1" destOrd="0" presId="urn:microsoft.com/office/officeart/2008/layout/LinedList"/>
    <dgm:cxn modelId="{ECA9B53F-A223-B74F-96D0-D732F47759B8}" type="presParOf" srcId="{F9324B1F-689B-9746-B6A6-87FBE21D8062}" destId="{E7320211-0E5B-534A-8E15-688D3CAD9E58}" srcOrd="4" destOrd="0" presId="urn:microsoft.com/office/officeart/2008/layout/LinedList"/>
    <dgm:cxn modelId="{9A59AC8D-5E2E-6348-BB38-F673164E3B44}" type="presParOf" srcId="{F9324B1F-689B-9746-B6A6-87FBE21D8062}" destId="{0FFEC354-9A8D-1F4A-AD3B-6632C801E75C}" srcOrd="5" destOrd="0" presId="urn:microsoft.com/office/officeart/2008/layout/LinedList"/>
    <dgm:cxn modelId="{6DB23301-3781-2C42-BEDF-FDFF0966255F}" type="presParOf" srcId="{0FFEC354-9A8D-1F4A-AD3B-6632C801E75C}" destId="{5B800CC0-DB6A-234C-A246-7DB1FBA6653D}" srcOrd="0" destOrd="0" presId="urn:microsoft.com/office/officeart/2008/layout/LinedList"/>
    <dgm:cxn modelId="{702B318B-95BE-FF46-A9B8-C9B8CBA54749}" type="presParOf" srcId="{0FFEC354-9A8D-1F4A-AD3B-6632C801E75C}" destId="{7C07A35F-4EA4-B14C-801B-ECC030625247}" srcOrd="1" destOrd="0" presId="urn:microsoft.com/office/officeart/2008/layout/LinedList"/>
    <dgm:cxn modelId="{0563F054-F932-EB4C-B7CF-A6282163A0AC}" type="presParOf" srcId="{F9324B1F-689B-9746-B6A6-87FBE21D8062}" destId="{F2EC512C-A172-6544-82F1-446A73142A5D}" srcOrd="6" destOrd="0" presId="urn:microsoft.com/office/officeart/2008/layout/LinedList"/>
    <dgm:cxn modelId="{CB54B465-13F5-6843-99E0-1959598C2B8F}" type="presParOf" srcId="{F9324B1F-689B-9746-B6A6-87FBE21D8062}" destId="{5691155E-DFF4-5E45-ABE5-D3BA5D78927D}" srcOrd="7" destOrd="0" presId="urn:microsoft.com/office/officeart/2008/layout/LinedList"/>
    <dgm:cxn modelId="{CCE39240-BC48-4F43-AC17-B10C081952A3}" type="presParOf" srcId="{5691155E-DFF4-5E45-ABE5-D3BA5D78927D}" destId="{0A79B722-232F-5B41-A40D-04AE8FBCB7B7}" srcOrd="0" destOrd="0" presId="urn:microsoft.com/office/officeart/2008/layout/LinedList"/>
    <dgm:cxn modelId="{D44E73E8-BFF8-F349-99D0-9F5538123FA4}" type="presParOf" srcId="{5691155E-DFF4-5E45-ABE5-D3BA5D78927D}" destId="{15CF22A4-6BE5-EA40-A5B9-73AEC4A6FE54}" srcOrd="1" destOrd="0" presId="urn:microsoft.com/office/officeart/2008/layout/LinedList"/>
    <dgm:cxn modelId="{BC45B549-0C8F-494D-9DC0-F6BDFC3E848F}" type="presParOf" srcId="{F9324B1F-689B-9746-B6A6-87FBE21D8062}" destId="{0098B6E7-64CD-ED47-A95E-B16534475B0B}" srcOrd="8" destOrd="0" presId="urn:microsoft.com/office/officeart/2008/layout/LinedList"/>
    <dgm:cxn modelId="{A233D8D0-E94D-AA46-8471-935FFE754A72}" type="presParOf" srcId="{F9324B1F-689B-9746-B6A6-87FBE21D8062}" destId="{50D9DC4E-4658-414C-9577-C883B6A4546F}" srcOrd="9" destOrd="0" presId="urn:microsoft.com/office/officeart/2008/layout/LinedList"/>
    <dgm:cxn modelId="{A6B94433-A9AB-0E4D-8773-189E484FEF07}" type="presParOf" srcId="{50D9DC4E-4658-414C-9577-C883B6A4546F}" destId="{A99BB507-E44E-4342-AA92-BDC51076A9CD}" srcOrd="0" destOrd="0" presId="urn:microsoft.com/office/officeart/2008/layout/LinedList"/>
    <dgm:cxn modelId="{A916F06E-BBC2-904B-867B-27807A53D8C3}" type="presParOf" srcId="{50D9DC4E-4658-414C-9577-C883B6A4546F}" destId="{32836CDF-87F1-B541-8072-2B05AC9E6751}" srcOrd="1" destOrd="0" presId="urn:microsoft.com/office/officeart/2008/layout/LinedList"/>
    <dgm:cxn modelId="{F66EB81F-C836-4148-8A47-B7B0D573790E}" type="presParOf" srcId="{F9324B1F-689B-9746-B6A6-87FBE21D8062}" destId="{E2C3CEAB-14B7-7448-8286-8514D1DBD52F}" srcOrd="10" destOrd="0" presId="urn:microsoft.com/office/officeart/2008/layout/LinedList"/>
    <dgm:cxn modelId="{8CE5AD2A-0ED7-874D-9FBF-351E243D4DA2}" type="presParOf" srcId="{F9324B1F-689B-9746-B6A6-87FBE21D8062}" destId="{C7D5C61C-696B-B548-BF45-8FDC8AFFD025}" srcOrd="11" destOrd="0" presId="urn:microsoft.com/office/officeart/2008/layout/LinedList"/>
    <dgm:cxn modelId="{353D42EF-72CA-DC4B-B93F-8775E7E29C23}" type="presParOf" srcId="{C7D5C61C-696B-B548-BF45-8FDC8AFFD025}" destId="{5027674B-3965-6642-8F09-9FC7765413E0}" srcOrd="0" destOrd="0" presId="urn:microsoft.com/office/officeart/2008/layout/LinedList"/>
    <dgm:cxn modelId="{AAB506F9-48D0-804F-B7E4-A600CBCF7CE4}" type="presParOf" srcId="{C7D5C61C-696B-B548-BF45-8FDC8AFFD025}" destId="{24A64412-A544-5E46-9131-95587E7BBF93}" srcOrd="1" destOrd="0" presId="urn:microsoft.com/office/officeart/2008/layout/LinedList"/>
    <dgm:cxn modelId="{B3B59345-CCE3-494E-B212-A7F66D261B8C}" type="presParOf" srcId="{F9324B1F-689B-9746-B6A6-87FBE21D8062}" destId="{5790EC5C-1C8C-9144-91E3-C3CBDE13794F}" srcOrd="12" destOrd="0" presId="urn:microsoft.com/office/officeart/2008/layout/LinedList"/>
    <dgm:cxn modelId="{2C92830A-0848-704D-BD40-74ED03F9E9AD}" type="presParOf" srcId="{F9324B1F-689B-9746-B6A6-87FBE21D8062}" destId="{84DB9B42-0936-4546-AFAD-5DE4A853A27D}" srcOrd="13" destOrd="0" presId="urn:microsoft.com/office/officeart/2008/layout/LinedList"/>
    <dgm:cxn modelId="{05701D93-7FBA-F540-A477-646EDD0A3F32}" type="presParOf" srcId="{84DB9B42-0936-4546-AFAD-5DE4A853A27D}" destId="{89B2B937-F11B-6C41-B810-758BACCC27CB}" srcOrd="0" destOrd="0" presId="urn:microsoft.com/office/officeart/2008/layout/LinedList"/>
    <dgm:cxn modelId="{35487EF7-0443-8444-8470-F3232199560A}" type="presParOf" srcId="{84DB9B42-0936-4546-AFAD-5DE4A853A27D}" destId="{EDB9B2C0-7543-3C42-9193-6BD0DE39BDA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A6105F1-AA18-4F7C-A332-87FADDC8B64C}" type="doc">
      <dgm:prSet loTypeId="urn:microsoft.com/office/officeart/2005/8/layout/matrix2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8D24D1B-15D8-4A39-A826-4576DE97BE82}">
      <dgm:prSet/>
      <dgm:spPr/>
      <dgm:t>
        <a:bodyPr/>
        <a:lstStyle/>
        <a:p>
          <a:r>
            <a:rPr lang="nl-NL"/>
            <a:t>Expand the possible scenario’s with heart attack, stroke and epilepsy</a:t>
          </a:r>
          <a:endParaRPr lang="en-US"/>
        </a:p>
      </dgm:t>
    </dgm:pt>
    <dgm:pt modelId="{13C0C61C-C1BC-46DB-AE16-6ED7A7F84CB6}" type="parTrans" cxnId="{917244C7-C815-4B5B-AA61-8AD6B0643CBC}">
      <dgm:prSet/>
      <dgm:spPr/>
      <dgm:t>
        <a:bodyPr/>
        <a:lstStyle/>
        <a:p>
          <a:endParaRPr lang="en-US"/>
        </a:p>
      </dgm:t>
    </dgm:pt>
    <dgm:pt modelId="{B900A760-E811-46C4-9AC2-4689969343D9}" type="sibTrans" cxnId="{917244C7-C815-4B5B-AA61-8AD6B0643CBC}">
      <dgm:prSet/>
      <dgm:spPr/>
      <dgm:t>
        <a:bodyPr/>
        <a:lstStyle/>
        <a:p>
          <a:endParaRPr lang="en-US"/>
        </a:p>
      </dgm:t>
    </dgm:pt>
    <dgm:pt modelId="{E475DD53-825D-4F26-A8E8-A060E58FEA60}">
      <dgm:prSet/>
      <dgm:spPr/>
      <dgm:t>
        <a:bodyPr/>
        <a:lstStyle/>
        <a:p>
          <a:r>
            <a:rPr lang="nl-NL" dirty="0" err="1"/>
            <a:t>Disseminate</a:t>
          </a:r>
          <a:r>
            <a:rPr lang="nl-NL" dirty="0"/>
            <a:t> </a:t>
          </a:r>
          <a:r>
            <a:rPr lang="nl-NL" dirty="0" err="1"/>
            <a:t>the</a:t>
          </a:r>
          <a:r>
            <a:rPr lang="nl-NL" dirty="0"/>
            <a:t> DentEmergencyVR </a:t>
          </a:r>
          <a:r>
            <a:rPr lang="nl-NL" dirty="0" err="1"/>
            <a:t>to</a:t>
          </a:r>
          <a:r>
            <a:rPr lang="nl-NL" dirty="0"/>
            <a:t> </a:t>
          </a:r>
          <a:r>
            <a:rPr lang="nl-NL" dirty="0" err="1"/>
            <a:t>the</a:t>
          </a:r>
          <a:r>
            <a:rPr lang="nl-NL" dirty="0"/>
            <a:t> </a:t>
          </a:r>
          <a:r>
            <a:rPr lang="nl-NL" dirty="0" err="1"/>
            <a:t>two</a:t>
          </a:r>
          <a:r>
            <a:rPr lang="nl-NL" dirty="0"/>
            <a:t> </a:t>
          </a:r>
          <a:r>
            <a:rPr lang="nl-NL" dirty="0" err="1"/>
            <a:t>other</a:t>
          </a:r>
          <a:r>
            <a:rPr lang="nl-NL" dirty="0"/>
            <a:t> </a:t>
          </a:r>
          <a:r>
            <a:rPr lang="nl-NL" dirty="0" err="1"/>
            <a:t>dental</a:t>
          </a:r>
          <a:r>
            <a:rPr lang="nl-NL" dirty="0"/>
            <a:t> schools </a:t>
          </a:r>
          <a:r>
            <a:rPr lang="nl-NL" dirty="0" err="1"/>
            <a:t>and</a:t>
          </a:r>
          <a:r>
            <a:rPr lang="nl-NL" dirty="0"/>
            <a:t> schools for </a:t>
          </a:r>
          <a:r>
            <a:rPr lang="nl-NL" dirty="0" err="1"/>
            <a:t>Dental</a:t>
          </a:r>
          <a:r>
            <a:rPr lang="nl-NL" dirty="0"/>
            <a:t> </a:t>
          </a:r>
          <a:r>
            <a:rPr lang="nl-NL" dirty="0" err="1"/>
            <a:t>Hygiene</a:t>
          </a:r>
          <a:r>
            <a:rPr lang="nl-NL" dirty="0"/>
            <a:t> in </a:t>
          </a:r>
          <a:r>
            <a:rPr lang="nl-NL" dirty="0" err="1"/>
            <a:t>the</a:t>
          </a:r>
          <a:r>
            <a:rPr lang="nl-NL" dirty="0"/>
            <a:t> Netherlands</a:t>
          </a:r>
          <a:endParaRPr lang="en-US" dirty="0"/>
        </a:p>
      </dgm:t>
    </dgm:pt>
    <dgm:pt modelId="{352A70E9-903E-407E-A470-0ACB85F46E11}" type="parTrans" cxnId="{21CDFEEF-AA78-4B18-BE6B-CAD5E8F2B8EA}">
      <dgm:prSet/>
      <dgm:spPr/>
      <dgm:t>
        <a:bodyPr/>
        <a:lstStyle/>
        <a:p>
          <a:endParaRPr lang="en-US"/>
        </a:p>
      </dgm:t>
    </dgm:pt>
    <dgm:pt modelId="{44454016-B304-4FE7-B716-8AED6A60C62A}" type="sibTrans" cxnId="{21CDFEEF-AA78-4B18-BE6B-CAD5E8F2B8EA}">
      <dgm:prSet/>
      <dgm:spPr/>
      <dgm:t>
        <a:bodyPr/>
        <a:lstStyle/>
        <a:p>
          <a:endParaRPr lang="en-US"/>
        </a:p>
      </dgm:t>
    </dgm:pt>
    <dgm:pt modelId="{12E92F62-703F-4287-AB81-C6C7E1EAF8FC}">
      <dgm:prSet/>
      <dgm:spPr/>
      <dgm:t>
        <a:bodyPr/>
        <a:lstStyle/>
        <a:p>
          <a:r>
            <a:rPr lang="nl-NL" dirty="0"/>
            <a:t>Research </a:t>
          </a:r>
          <a:r>
            <a:rPr lang="nl-NL" dirty="0" err="1"/>
            <a:t>the</a:t>
          </a:r>
          <a:r>
            <a:rPr lang="nl-NL" dirty="0"/>
            <a:t> </a:t>
          </a:r>
          <a:r>
            <a:rPr lang="nl-NL" dirty="0" err="1"/>
            <a:t>effects</a:t>
          </a:r>
          <a:r>
            <a:rPr lang="nl-NL" dirty="0"/>
            <a:t> of </a:t>
          </a:r>
          <a:r>
            <a:rPr lang="nl-NL" dirty="0" err="1"/>
            <a:t>the</a:t>
          </a:r>
          <a:r>
            <a:rPr lang="nl-NL" dirty="0"/>
            <a:t> </a:t>
          </a:r>
          <a:r>
            <a:rPr lang="nl-NL" dirty="0" err="1"/>
            <a:t>use</a:t>
          </a:r>
          <a:r>
            <a:rPr lang="nl-NL" dirty="0"/>
            <a:t> of </a:t>
          </a:r>
          <a:r>
            <a:rPr lang="nl-NL" dirty="0" err="1"/>
            <a:t>the</a:t>
          </a:r>
          <a:r>
            <a:rPr lang="nl-NL" dirty="0"/>
            <a:t> VR tool on </a:t>
          </a:r>
          <a:r>
            <a:rPr lang="nl-NL" dirty="0" err="1"/>
            <a:t>competency</a:t>
          </a:r>
          <a:r>
            <a:rPr lang="nl-NL" dirty="0"/>
            <a:t> </a:t>
          </a:r>
          <a:r>
            <a:rPr lang="nl-NL" dirty="0" err="1"/>
            <a:t>and</a:t>
          </a:r>
          <a:r>
            <a:rPr lang="nl-NL" dirty="0"/>
            <a:t> </a:t>
          </a:r>
          <a:r>
            <a:rPr lang="nl-NL" dirty="0" err="1"/>
            <a:t>confidence</a:t>
          </a:r>
          <a:r>
            <a:rPr lang="nl-NL" dirty="0"/>
            <a:t> in </a:t>
          </a:r>
          <a:r>
            <a:rPr lang="nl-NL" dirty="0" err="1"/>
            <a:t>all</a:t>
          </a:r>
          <a:r>
            <a:rPr lang="nl-NL" dirty="0"/>
            <a:t> </a:t>
          </a:r>
          <a:r>
            <a:rPr lang="nl-NL" dirty="0" err="1"/>
            <a:t>our</a:t>
          </a:r>
          <a:r>
            <a:rPr lang="nl-NL" dirty="0"/>
            <a:t> 4th </a:t>
          </a:r>
          <a:r>
            <a:rPr lang="nl-NL" dirty="0" err="1"/>
            <a:t>year</a:t>
          </a:r>
          <a:r>
            <a:rPr lang="nl-NL" dirty="0"/>
            <a:t> </a:t>
          </a:r>
          <a:r>
            <a:rPr lang="nl-NL" dirty="0" err="1"/>
            <a:t>dental</a:t>
          </a:r>
          <a:r>
            <a:rPr lang="nl-NL" dirty="0"/>
            <a:t> </a:t>
          </a:r>
          <a:r>
            <a:rPr lang="nl-NL" dirty="0" err="1"/>
            <a:t>students</a:t>
          </a:r>
          <a:endParaRPr lang="en-US" dirty="0"/>
        </a:p>
      </dgm:t>
    </dgm:pt>
    <dgm:pt modelId="{65FA7246-A107-4DC5-B8E4-DBC2447B2D69}" type="parTrans" cxnId="{E45E33B4-8EE3-49C3-B61E-233754DDB2CC}">
      <dgm:prSet/>
      <dgm:spPr/>
      <dgm:t>
        <a:bodyPr/>
        <a:lstStyle/>
        <a:p>
          <a:endParaRPr lang="en-US"/>
        </a:p>
      </dgm:t>
    </dgm:pt>
    <dgm:pt modelId="{2FDA28D1-D257-446B-934F-DFC6EE09D8A5}" type="sibTrans" cxnId="{E45E33B4-8EE3-49C3-B61E-233754DDB2CC}">
      <dgm:prSet/>
      <dgm:spPr/>
      <dgm:t>
        <a:bodyPr/>
        <a:lstStyle/>
        <a:p>
          <a:endParaRPr lang="en-US"/>
        </a:p>
      </dgm:t>
    </dgm:pt>
    <dgm:pt modelId="{683D8325-64E7-47A1-993E-E96581D03FE8}">
      <dgm:prSet/>
      <dgm:spPr/>
      <dgm:t>
        <a:bodyPr/>
        <a:lstStyle/>
        <a:p>
          <a:r>
            <a:rPr lang="nl-NL" dirty="0" err="1"/>
            <a:t>Investigate</a:t>
          </a:r>
          <a:r>
            <a:rPr lang="nl-NL" dirty="0"/>
            <a:t> </a:t>
          </a:r>
          <a:r>
            <a:rPr lang="nl-NL" dirty="0" err="1"/>
            <a:t>the</a:t>
          </a:r>
          <a:r>
            <a:rPr lang="nl-NL" dirty="0"/>
            <a:t> </a:t>
          </a:r>
          <a:r>
            <a:rPr lang="nl-NL" dirty="0" err="1"/>
            <a:t>possibilities</a:t>
          </a:r>
          <a:r>
            <a:rPr lang="nl-NL" dirty="0"/>
            <a:t> of </a:t>
          </a:r>
          <a:r>
            <a:rPr lang="nl-NL" dirty="0" err="1"/>
            <a:t>implementing</a:t>
          </a:r>
          <a:r>
            <a:rPr lang="nl-NL"/>
            <a:t> AI </a:t>
          </a:r>
          <a:r>
            <a:rPr lang="nl-NL" dirty="0" err="1"/>
            <a:t>and</a:t>
          </a:r>
          <a:r>
            <a:rPr lang="nl-NL" dirty="0"/>
            <a:t> a </a:t>
          </a:r>
          <a:r>
            <a:rPr lang="nl-NL" dirty="0" err="1"/>
            <a:t>stand-alone</a:t>
          </a:r>
          <a:r>
            <a:rPr lang="nl-NL" dirty="0"/>
            <a:t> </a:t>
          </a:r>
          <a:r>
            <a:rPr lang="nl-NL" dirty="0" err="1"/>
            <a:t>version</a:t>
          </a:r>
          <a:r>
            <a:rPr lang="nl-NL" dirty="0"/>
            <a:t> in </a:t>
          </a:r>
          <a:r>
            <a:rPr lang="nl-NL" dirty="0" err="1"/>
            <a:t>this</a:t>
          </a:r>
          <a:r>
            <a:rPr lang="nl-NL" dirty="0"/>
            <a:t> tool </a:t>
          </a:r>
          <a:endParaRPr lang="en-US" dirty="0"/>
        </a:p>
      </dgm:t>
    </dgm:pt>
    <dgm:pt modelId="{8D479FFB-6978-4A21-9DAC-5392DCC0988D}" type="parTrans" cxnId="{4831CA76-2011-4211-9555-74EDCC4E26B4}">
      <dgm:prSet/>
      <dgm:spPr/>
      <dgm:t>
        <a:bodyPr/>
        <a:lstStyle/>
        <a:p>
          <a:endParaRPr lang="en-US"/>
        </a:p>
      </dgm:t>
    </dgm:pt>
    <dgm:pt modelId="{D47989AB-5810-41E9-AEA4-93D755FA2E5A}" type="sibTrans" cxnId="{4831CA76-2011-4211-9555-74EDCC4E26B4}">
      <dgm:prSet/>
      <dgm:spPr/>
      <dgm:t>
        <a:bodyPr/>
        <a:lstStyle/>
        <a:p>
          <a:endParaRPr lang="en-US"/>
        </a:p>
      </dgm:t>
    </dgm:pt>
    <dgm:pt modelId="{6A50574F-3758-6C46-858B-FAEB6587C36A}" type="pres">
      <dgm:prSet presAssocID="{6A6105F1-AA18-4F7C-A332-87FADDC8B64C}" presName="matrix" presStyleCnt="0">
        <dgm:presLayoutVars>
          <dgm:chMax val="1"/>
          <dgm:dir/>
          <dgm:resizeHandles val="exact"/>
        </dgm:presLayoutVars>
      </dgm:prSet>
      <dgm:spPr/>
    </dgm:pt>
    <dgm:pt modelId="{5EEACFB6-358E-B54E-8D91-95F53AC5A7DB}" type="pres">
      <dgm:prSet presAssocID="{6A6105F1-AA18-4F7C-A332-87FADDC8B64C}" presName="axisShape" presStyleLbl="bgShp" presStyleIdx="0" presStyleCnt="1"/>
      <dgm:spPr/>
    </dgm:pt>
    <dgm:pt modelId="{62FB45FA-DD85-7744-A27B-DF4053AEEAC2}" type="pres">
      <dgm:prSet presAssocID="{6A6105F1-AA18-4F7C-A332-87FADDC8B64C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7715388-325B-1E41-8D72-46E58058A651}" type="pres">
      <dgm:prSet presAssocID="{6A6105F1-AA18-4F7C-A332-87FADDC8B64C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589E68D-27AC-B844-B0A4-999A8676CDD8}" type="pres">
      <dgm:prSet presAssocID="{6A6105F1-AA18-4F7C-A332-87FADDC8B64C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DF67869-FFDC-C140-93EB-8EAE99FCC8EE}" type="pres">
      <dgm:prSet presAssocID="{6A6105F1-AA18-4F7C-A332-87FADDC8B64C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2FEAD41-9E59-C64F-ABEB-1DC8C6CCF6FA}" type="presOf" srcId="{6A6105F1-AA18-4F7C-A332-87FADDC8B64C}" destId="{6A50574F-3758-6C46-858B-FAEB6587C36A}" srcOrd="0" destOrd="0" presId="urn:microsoft.com/office/officeart/2005/8/layout/matrix2"/>
    <dgm:cxn modelId="{B837D56F-5C7E-7842-9F17-3795D07B5739}" type="presOf" srcId="{E475DD53-825D-4F26-A8E8-A060E58FEA60}" destId="{07715388-325B-1E41-8D72-46E58058A651}" srcOrd="0" destOrd="0" presId="urn:microsoft.com/office/officeart/2005/8/layout/matrix2"/>
    <dgm:cxn modelId="{83410175-857D-0045-9664-A75672B7A8FB}" type="presOf" srcId="{48D24D1B-15D8-4A39-A826-4576DE97BE82}" destId="{62FB45FA-DD85-7744-A27B-DF4053AEEAC2}" srcOrd="0" destOrd="0" presId="urn:microsoft.com/office/officeart/2005/8/layout/matrix2"/>
    <dgm:cxn modelId="{4831CA76-2011-4211-9555-74EDCC4E26B4}" srcId="{6A6105F1-AA18-4F7C-A332-87FADDC8B64C}" destId="{683D8325-64E7-47A1-993E-E96581D03FE8}" srcOrd="3" destOrd="0" parTransId="{8D479FFB-6978-4A21-9DAC-5392DCC0988D}" sibTransId="{D47989AB-5810-41E9-AEA4-93D755FA2E5A}"/>
    <dgm:cxn modelId="{E45E33B4-8EE3-49C3-B61E-233754DDB2CC}" srcId="{6A6105F1-AA18-4F7C-A332-87FADDC8B64C}" destId="{12E92F62-703F-4287-AB81-C6C7E1EAF8FC}" srcOrd="2" destOrd="0" parTransId="{65FA7246-A107-4DC5-B8E4-DBC2447B2D69}" sibTransId="{2FDA28D1-D257-446B-934F-DFC6EE09D8A5}"/>
    <dgm:cxn modelId="{917244C7-C815-4B5B-AA61-8AD6B0643CBC}" srcId="{6A6105F1-AA18-4F7C-A332-87FADDC8B64C}" destId="{48D24D1B-15D8-4A39-A826-4576DE97BE82}" srcOrd="0" destOrd="0" parTransId="{13C0C61C-C1BC-46DB-AE16-6ED7A7F84CB6}" sibTransId="{B900A760-E811-46C4-9AC2-4689969343D9}"/>
    <dgm:cxn modelId="{77EE9ACE-4B73-1447-BDAB-EAE8840F2EAF}" type="presOf" srcId="{12E92F62-703F-4287-AB81-C6C7E1EAF8FC}" destId="{8589E68D-27AC-B844-B0A4-999A8676CDD8}" srcOrd="0" destOrd="0" presId="urn:microsoft.com/office/officeart/2005/8/layout/matrix2"/>
    <dgm:cxn modelId="{AD8189DF-6D5D-F040-90D0-FD0A38244502}" type="presOf" srcId="{683D8325-64E7-47A1-993E-E96581D03FE8}" destId="{7DF67869-FFDC-C140-93EB-8EAE99FCC8EE}" srcOrd="0" destOrd="0" presId="urn:microsoft.com/office/officeart/2005/8/layout/matrix2"/>
    <dgm:cxn modelId="{21CDFEEF-AA78-4B18-BE6B-CAD5E8F2B8EA}" srcId="{6A6105F1-AA18-4F7C-A332-87FADDC8B64C}" destId="{E475DD53-825D-4F26-A8E8-A060E58FEA60}" srcOrd="1" destOrd="0" parTransId="{352A70E9-903E-407E-A470-0ACB85F46E11}" sibTransId="{44454016-B304-4FE7-B716-8AED6A60C62A}"/>
    <dgm:cxn modelId="{CD3BFB11-986A-C04A-B428-A4BA2DC27959}" type="presParOf" srcId="{6A50574F-3758-6C46-858B-FAEB6587C36A}" destId="{5EEACFB6-358E-B54E-8D91-95F53AC5A7DB}" srcOrd="0" destOrd="0" presId="urn:microsoft.com/office/officeart/2005/8/layout/matrix2"/>
    <dgm:cxn modelId="{266D97A6-022E-C645-8C6A-BFE8FEBC8F03}" type="presParOf" srcId="{6A50574F-3758-6C46-858B-FAEB6587C36A}" destId="{62FB45FA-DD85-7744-A27B-DF4053AEEAC2}" srcOrd="1" destOrd="0" presId="urn:microsoft.com/office/officeart/2005/8/layout/matrix2"/>
    <dgm:cxn modelId="{799C8DF8-7E28-644D-98B3-0E426740397D}" type="presParOf" srcId="{6A50574F-3758-6C46-858B-FAEB6587C36A}" destId="{07715388-325B-1E41-8D72-46E58058A651}" srcOrd="2" destOrd="0" presId="urn:microsoft.com/office/officeart/2005/8/layout/matrix2"/>
    <dgm:cxn modelId="{F1E63210-AEFB-A343-8C9E-42D444878595}" type="presParOf" srcId="{6A50574F-3758-6C46-858B-FAEB6587C36A}" destId="{8589E68D-27AC-B844-B0A4-999A8676CDD8}" srcOrd="3" destOrd="0" presId="urn:microsoft.com/office/officeart/2005/8/layout/matrix2"/>
    <dgm:cxn modelId="{AF50DA2A-991F-784B-BB26-7B052897CA99}" type="presParOf" srcId="{6A50574F-3758-6C46-858B-FAEB6587C36A}" destId="{7DF67869-FFDC-C140-93EB-8EAE99FCC8EE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F74559-2FF6-E740-959A-29CF8177FFAC}">
      <dsp:nvSpPr>
        <dsp:cNvPr id="0" name=""/>
        <dsp:cNvSpPr/>
      </dsp:nvSpPr>
      <dsp:spPr>
        <a:xfrm>
          <a:off x="0" y="69831"/>
          <a:ext cx="5918184" cy="9149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300" kern="1200"/>
            <a:t>People get older and more medically complex</a:t>
          </a:r>
          <a:endParaRPr lang="en-US" sz="2300" kern="1200"/>
        </a:p>
      </dsp:txBody>
      <dsp:txXfrm>
        <a:off x="44664" y="114495"/>
        <a:ext cx="5828856" cy="825612"/>
      </dsp:txXfrm>
    </dsp:sp>
    <dsp:sp modelId="{D00FB952-743A-5C4D-B09B-FB0555D274AA}">
      <dsp:nvSpPr>
        <dsp:cNvPr id="0" name=""/>
        <dsp:cNvSpPr/>
      </dsp:nvSpPr>
      <dsp:spPr>
        <a:xfrm>
          <a:off x="0" y="1051011"/>
          <a:ext cx="5918184" cy="914940"/>
        </a:xfrm>
        <a:prstGeom prst="round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300" kern="1200"/>
            <a:t>People keep their own teeth until in old age</a:t>
          </a:r>
          <a:endParaRPr lang="en-US" sz="2300" kern="1200"/>
        </a:p>
      </dsp:txBody>
      <dsp:txXfrm>
        <a:off x="44664" y="1095675"/>
        <a:ext cx="5828856" cy="825612"/>
      </dsp:txXfrm>
    </dsp:sp>
    <dsp:sp modelId="{34DCAD15-B129-B34D-A6F9-6A985CD9D0E7}">
      <dsp:nvSpPr>
        <dsp:cNvPr id="0" name=""/>
        <dsp:cNvSpPr/>
      </dsp:nvSpPr>
      <dsp:spPr>
        <a:xfrm>
          <a:off x="0" y="2032191"/>
          <a:ext cx="5918184" cy="914940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300" kern="1200"/>
            <a:t>Medically complex patients visit the dentist more often for invasive procedures</a:t>
          </a:r>
          <a:endParaRPr lang="en-US" sz="2300" kern="1200"/>
        </a:p>
      </dsp:txBody>
      <dsp:txXfrm>
        <a:off x="44664" y="2076855"/>
        <a:ext cx="5828856" cy="825612"/>
      </dsp:txXfrm>
    </dsp:sp>
    <dsp:sp modelId="{8B2B0F05-7D7A-B14A-B4F2-D05F918F682B}">
      <dsp:nvSpPr>
        <dsp:cNvPr id="0" name=""/>
        <dsp:cNvSpPr/>
      </dsp:nvSpPr>
      <dsp:spPr>
        <a:xfrm>
          <a:off x="0" y="3013372"/>
          <a:ext cx="5918184" cy="914940"/>
        </a:xfrm>
        <a:prstGeom prst="round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300" kern="1200" dirty="0"/>
            <a:t>Acute </a:t>
          </a:r>
          <a:r>
            <a:rPr lang="nl-NL" sz="2300" kern="1200" dirty="0" err="1"/>
            <a:t>medical</a:t>
          </a:r>
          <a:r>
            <a:rPr lang="nl-NL" sz="2300" kern="1200" dirty="0"/>
            <a:t> </a:t>
          </a:r>
          <a:r>
            <a:rPr lang="nl-NL" sz="2300" kern="1200" dirty="0" err="1"/>
            <a:t>emergencies</a:t>
          </a:r>
          <a:r>
            <a:rPr lang="nl-NL" sz="2300" kern="1200" dirty="0"/>
            <a:t> </a:t>
          </a:r>
          <a:r>
            <a:rPr lang="nl-NL" sz="2300" kern="1200" dirty="0" err="1"/>
            <a:t>occur</a:t>
          </a:r>
          <a:r>
            <a:rPr lang="nl-NL" sz="2300" kern="1200" dirty="0"/>
            <a:t> more </a:t>
          </a:r>
          <a:r>
            <a:rPr lang="nl-NL" sz="2300" kern="1200" dirty="0" err="1"/>
            <a:t>frequently</a:t>
          </a:r>
          <a:r>
            <a:rPr lang="nl-NL" sz="2300" kern="1200" dirty="0"/>
            <a:t> in </a:t>
          </a:r>
          <a:r>
            <a:rPr lang="nl-NL" sz="2300" kern="1200" dirty="0" err="1"/>
            <a:t>the</a:t>
          </a:r>
          <a:r>
            <a:rPr lang="nl-NL" sz="2300" kern="1200" dirty="0"/>
            <a:t> </a:t>
          </a:r>
          <a:r>
            <a:rPr lang="nl-NL" sz="2300" kern="1200" dirty="0" err="1"/>
            <a:t>dental</a:t>
          </a:r>
          <a:r>
            <a:rPr lang="nl-NL" sz="2300" kern="1200" dirty="0"/>
            <a:t> office</a:t>
          </a:r>
          <a:endParaRPr lang="en-US" sz="2300" kern="1200" dirty="0"/>
        </a:p>
      </dsp:txBody>
      <dsp:txXfrm>
        <a:off x="44664" y="3058036"/>
        <a:ext cx="5828856" cy="825612"/>
      </dsp:txXfrm>
    </dsp:sp>
    <dsp:sp modelId="{5188B15F-4113-DA43-BA96-C929A3FC3D91}">
      <dsp:nvSpPr>
        <dsp:cNvPr id="0" name=""/>
        <dsp:cNvSpPr/>
      </dsp:nvSpPr>
      <dsp:spPr>
        <a:xfrm>
          <a:off x="0" y="3994552"/>
          <a:ext cx="5918184" cy="91494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300" kern="1200"/>
            <a:t>Dentists should be able to manage this</a:t>
          </a:r>
          <a:endParaRPr lang="en-US" sz="2300" kern="1200"/>
        </a:p>
      </dsp:txBody>
      <dsp:txXfrm>
        <a:off x="44664" y="4039216"/>
        <a:ext cx="5828856" cy="8256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897C97-B01C-4920-8EAE-E432834161BA}">
      <dsp:nvSpPr>
        <dsp:cNvPr id="0" name=""/>
        <dsp:cNvSpPr/>
      </dsp:nvSpPr>
      <dsp:spPr>
        <a:xfrm>
          <a:off x="0" y="2656"/>
          <a:ext cx="10515600" cy="12420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E40180-1181-4426-852A-9F8382A2C0A8}">
      <dsp:nvSpPr>
        <dsp:cNvPr id="0" name=""/>
        <dsp:cNvSpPr/>
      </dsp:nvSpPr>
      <dsp:spPr>
        <a:xfrm>
          <a:off x="375725" y="282120"/>
          <a:ext cx="683136" cy="6831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A643E4-BF0E-4D79-979D-EC731CAD1582}">
      <dsp:nvSpPr>
        <dsp:cNvPr id="0" name=""/>
        <dsp:cNvSpPr/>
      </dsp:nvSpPr>
      <dsp:spPr>
        <a:xfrm>
          <a:off x="1434586" y="2656"/>
          <a:ext cx="9079611" cy="1242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52" tIns="131452" rIns="131452" bIns="13145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Theoretic courses in year 2 and 3 on medical diseases and implications for the dental treatment</a:t>
          </a:r>
          <a:endParaRPr lang="en-US" sz="2500" kern="1200"/>
        </a:p>
      </dsp:txBody>
      <dsp:txXfrm>
        <a:off x="1434586" y="2656"/>
        <a:ext cx="9079611" cy="1242066"/>
      </dsp:txXfrm>
    </dsp:sp>
    <dsp:sp modelId="{EC6BEDF9-ADAA-4C4E-96E5-9DC452FF8514}">
      <dsp:nvSpPr>
        <dsp:cNvPr id="0" name=""/>
        <dsp:cNvSpPr/>
      </dsp:nvSpPr>
      <dsp:spPr>
        <a:xfrm>
          <a:off x="0" y="1555238"/>
          <a:ext cx="10515600" cy="1242066"/>
        </a:xfrm>
        <a:prstGeom prst="roundRect">
          <a:avLst>
            <a:gd name="adj" fmla="val 10000"/>
          </a:avLst>
        </a:prstGeom>
        <a:solidFill>
          <a:schemeClr val="accent2">
            <a:hueOff val="3221806"/>
            <a:satOff val="-9246"/>
            <a:lumOff val="-148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E747C5-B0C3-43C3-B15E-906F98D6D4D5}">
      <dsp:nvSpPr>
        <dsp:cNvPr id="0" name=""/>
        <dsp:cNvSpPr/>
      </dsp:nvSpPr>
      <dsp:spPr>
        <a:xfrm>
          <a:off x="375725" y="1834703"/>
          <a:ext cx="683136" cy="6831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55A555-FE06-44AF-9F8E-3D42E18FC45C}">
      <dsp:nvSpPr>
        <dsp:cNvPr id="0" name=""/>
        <dsp:cNvSpPr/>
      </dsp:nvSpPr>
      <dsp:spPr>
        <a:xfrm>
          <a:off x="1434586" y="1555238"/>
          <a:ext cx="4732020" cy="1242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52" tIns="131452" rIns="131452" bIns="13145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Practical course in year 4</a:t>
          </a:r>
          <a:endParaRPr lang="en-US" sz="2500" kern="1200"/>
        </a:p>
      </dsp:txBody>
      <dsp:txXfrm>
        <a:off x="1434586" y="1555238"/>
        <a:ext cx="4732020" cy="1242066"/>
      </dsp:txXfrm>
    </dsp:sp>
    <dsp:sp modelId="{73310D17-373A-4477-8FC5-FE8E068B5628}">
      <dsp:nvSpPr>
        <dsp:cNvPr id="0" name=""/>
        <dsp:cNvSpPr/>
      </dsp:nvSpPr>
      <dsp:spPr>
        <a:xfrm>
          <a:off x="6166606" y="1555238"/>
          <a:ext cx="4347591" cy="1242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52" tIns="131452" rIns="131452" bIns="131452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Training in </a:t>
          </a:r>
          <a:r>
            <a:rPr lang="nl-NL" sz="1400" kern="1200" dirty="0" err="1"/>
            <a:t>blood</a:t>
          </a:r>
          <a:r>
            <a:rPr lang="nl-NL" sz="1400" kern="1200" dirty="0"/>
            <a:t> </a:t>
          </a:r>
          <a:r>
            <a:rPr lang="nl-NL" sz="1400" kern="1200" dirty="0" err="1"/>
            <a:t>pressure</a:t>
          </a:r>
          <a:r>
            <a:rPr lang="nl-NL" sz="1400" kern="1200" dirty="0"/>
            <a:t> </a:t>
          </a:r>
          <a:r>
            <a:rPr lang="nl-NL" sz="1400" kern="1200" dirty="0" err="1"/>
            <a:t>measurement</a:t>
          </a:r>
          <a:r>
            <a:rPr lang="nl-NL" sz="1400" kern="1200" dirty="0"/>
            <a:t>, </a:t>
          </a:r>
          <a:r>
            <a:rPr lang="nl-NL" sz="1400" kern="1200" dirty="0" err="1"/>
            <a:t>medication</a:t>
          </a:r>
          <a:r>
            <a:rPr lang="nl-NL" sz="1400" kern="1200" dirty="0"/>
            <a:t> </a:t>
          </a:r>
          <a:r>
            <a:rPr lang="nl-NL" sz="1400" kern="1200" dirty="0" err="1"/>
            <a:t>presciption</a:t>
          </a:r>
          <a:r>
            <a:rPr lang="nl-NL" sz="1400" kern="1200" dirty="0"/>
            <a:t>, management of acute </a:t>
          </a:r>
          <a:r>
            <a:rPr lang="nl-NL" sz="1400" kern="1200" dirty="0" err="1"/>
            <a:t>medical</a:t>
          </a:r>
          <a:r>
            <a:rPr lang="nl-NL" sz="1400" kern="1200" dirty="0"/>
            <a:t> </a:t>
          </a:r>
          <a:r>
            <a:rPr lang="nl-NL" sz="1400" kern="1200" dirty="0" err="1"/>
            <a:t>situations</a:t>
          </a:r>
          <a:endParaRPr lang="en-U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 err="1"/>
            <a:t>Exam</a:t>
          </a:r>
          <a:r>
            <a:rPr lang="nl-NL" sz="1400" kern="1200" dirty="0"/>
            <a:t>: LOTUS actor </a:t>
          </a:r>
          <a:r>
            <a:rPr lang="nl-NL" sz="1400" kern="1200" dirty="0" err="1"/>
            <a:t>plays</a:t>
          </a:r>
          <a:r>
            <a:rPr lang="nl-NL" sz="1400" kern="1200" dirty="0"/>
            <a:t> a scenario, </a:t>
          </a:r>
          <a:r>
            <a:rPr lang="nl-NL" sz="1400" kern="1200" dirty="0" err="1"/>
            <a:t>students</a:t>
          </a:r>
          <a:r>
            <a:rPr lang="nl-NL" sz="1400" kern="1200" dirty="0"/>
            <a:t> have </a:t>
          </a:r>
          <a:r>
            <a:rPr lang="nl-NL" sz="1400" kern="1200" dirty="0" err="1"/>
            <a:t>to</a:t>
          </a:r>
          <a:r>
            <a:rPr lang="nl-NL" sz="1400" kern="1200" dirty="0"/>
            <a:t> </a:t>
          </a:r>
          <a:r>
            <a:rPr lang="nl-NL" sz="1400" kern="1200" dirty="0" err="1"/>
            <a:t>solve</a:t>
          </a:r>
          <a:r>
            <a:rPr lang="nl-NL" sz="1400" kern="1200" dirty="0"/>
            <a:t> </a:t>
          </a:r>
          <a:r>
            <a:rPr lang="nl-NL" sz="1400" kern="1200" dirty="0" err="1"/>
            <a:t>it</a:t>
          </a:r>
          <a:endParaRPr lang="en-US" sz="1400" kern="1200" dirty="0"/>
        </a:p>
      </dsp:txBody>
      <dsp:txXfrm>
        <a:off x="6166606" y="1555238"/>
        <a:ext cx="4347591" cy="1242066"/>
      </dsp:txXfrm>
    </dsp:sp>
    <dsp:sp modelId="{D6C2C0FB-2449-4525-9EE4-F2D0B0D2E986}">
      <dsp:nvSpPr>
        <dsp:cNvPr id="0" name=""/>
        <dsp:cNvSpPr/>
      </dsp:nvSpPr>
      <dsp:spPr>
        <a:xfrm>
          <a:off x="0" y="3107821"/>
          <a:ext cx="10515600" cy="1242066"/>
        </a:xfrm>
        <a:prstGeom prst="roundRect">
          <a:avLst>
            <a:gd name="adj" fmla="val 10000"/>
          </a:avLst>
        </a:prstGeom>
        <a:solidFill>
          <a:schemeClr val="accent2">
            <a:hueOff val="6443612"/>
            <a:satOff val="-18493"/>
            <a:lumOff val="-296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284F45-8CF3-4100-9D83-3F49F17676C8}">
      <dsp:nvSpPr>
        <dsp:cNvPr id="0" name=""/>
        <dsp:cNvSpPr/>
      </dsp:nvSpPr>
      <dsp:spPr>
        <a:xfrm>
          <a:off x="375725" y="3387286"/>
          <a:ext cx="683136" cy="6831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3952D2-4DC5-40F5-B615-C98DF0A77727}">
      <dsp:nvSpPr>
        <dsp:cNvPr id="0" name=""/>
        <dsp:cNvSpPr/>
      </dsp:nvSpPr>
      <dsp:spPr>
        <a:xfrm>
          <a:off x="1434586" y="3107821"/>
          <a:ext cx="9079611" cy="1242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52" tIns="131452" rIns="131452" bIns="13145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 dirty="0"/>
            <a:t>Feedback of </a:t>
          </a:r>
          <a:r>
            <a:rPr lang="nl-NL" sz="2500" kern="1200" dirty="0" err="1"/>
            <a:t>students</a:t>
          </a:r>
          <a:r>
            <a:rPr lang="nl-NL" sz="2500" kern="1200" dirty="0"/>
            <a:t>: </a:t>
          </a:r>
          <a:r>
            <a:rPr lang="nl-NL" sz="2500" kern="1200" dirty="0" err="1"/>
            <a:t>very</a:t>
          </a:r>
          <a:r>
            <a:rPr lang="nl-NL" sz="2500" kern="1200" dirty="0"/>
            <a:t> </a:t>
          </a:r>
          <a:r>
            <a:rPr lang="nl-NL" sz="2500" kern="1200" dirty="0" err="1"/>
            <a:t>instructive</a:t>
          </a:r>
          <a:r>
            <a:rPr lang="nl-NL" sz="2500" kern="1200" dirty="0"/>
            <a:t> course but </a:t>
          </a:r>
          <a:r>
            <a:rPr lang="nl-NL" sz="2500" kern="1200" dirty="0" err="1"/>
            <a:t>stressfull</a:t>
          </a:r>
          <a:r>
            <a:rPr lang="nl-NL" sz="2500" kern="1200" dirty="0"/>
            <a:t> </a:t>
          </a:r>
          <a:r>
            <a:rPr lang="nl-NL" sz="2500" kern="1200" dirty="0" err="1"/>
            <a:t>to</a:t>
          </a:r>
          <a:r>
            <a:rPr lang="nl-NL" sz="2500" kern="1200" dirty="0"/>
            <a:t> do </a:t>
          </a:r>
          <a:r>
            <a:rPr lang="nl-NL" sz="2500" kern="1200" dirty="0" err="1"/>
            <a:t>the</a:t>
          </a:r>
          <a:r>
            <a:rPr lang="nl-NL" sz="2500" kern="1200" dirty="0"/>
            <a:t> LOTUS </a:t>
          </a:r>
          <a:r>
            <a:rPr lang="nl-NL" sz="2500" kern="1200" dirty="0" err="1"/>
            <a:t>exam</a:t>
          </a:r>
          <a:r>
            <a:rPr lang="nl-NL" sz="2500" kern="1200" dirty="0"/>
            <a:t>. </a:t>
          </a:r>
          <a:r>
            <a:rPr lang="nl-NL" sz="2500" kern="1200" dirty="0" err="1"/>
            <a:t>Need</a:t>
          </a:r>
          <a:r>
            <a:rPr lang="nl-NL" sz="2500" kern="1200" dirty="0"/>
            <a:t> for more </a:t>
          </a:r>
          <a:r>
            <a:rPr lang="nl-NL" sz="2500" kern="1200" dirty="0" err="1"/>
            <a:t>opportunities</a:t>
          </a:r>
          <a:r>
            <a:rPr lang="nl-NL" sz="2500" kern="1200" dirty="0"/>
            <a:t> </a:t>
          </a:r>
          <a:r>
            <a:rPr lang="nl-NL" sz="2500" kern="1200" dirty="0" err="1"/>
            <a:t>to</a:t>
          </a:r>
          <a:r>
            <a:rPr lang="nl-NL" sz="2500" kern="1200" dirty="0"/>
            <a:t> </a:t>
          </a:r>
          <a:r>
            <a:rPr lang="nl-NL" sz="2500" kern="1200" dirty="0" err="1"/>
            <a:t>practice</a:t>
          </a:r>
          <a:r>
            <a:rPr lang="nl-NL" sz="2500" kern="1200" dirty="0"/>
            <a:t>.</a:t>
          </a:r>
          <a:endParaRPr lang="en-US" sz="2500" kern="1200" dirty="0"/>
        </a:p>
      </dsp:txBody>
      <dsp:txXfrm>
        <a:off x="1434586" y="3107821"/>
        <a:ext cx="9079611" cy="12420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5D272-3EE1-7944-9E9F-EB598BE1D026}">
      <dsp:nvSpPr>
        <dsp:cNvPr id="0" name=""/>
        <dsp:cNvSpPr/>
      </dsp:nvSpPr>
      <dsp:spPr>
        <a:xfrm>
          <a:off x="1782367" y="1193229"/>
          <a:ext cx="3770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020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60686" y="1236909"/>
        <a:ext cx="20381" cy="4080"/>
      </dsp:txXfrm>
    </dsp:sp>
    <dsp:sp modelId="{854026AB-643D-B344-A402-E7285D732075}">
      <dsp:nvSpPr>
        <dsp:cNvPr id="0" name=""/>
        <dsp:cNvSpPr/>
      </dsp:nvSpPr>
      <dsp:spPr>
        <a:xfrm>
          <a:off x="11905" y="707270"/>
          <a:ext cx="1772261" cy="106335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842" tIns="91156" rIns="86842" bIns="9115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2020:  ABCDEsim</a:t>
          </a:r>
          <a:endParaRPr lang="en-US" sz="1200" kern="1200"/>
        </a:p>
      </dsp:txBody>
      <dsp:txXfrm>
        <a:off x="11905" y="707270"/>
        <a:ext cx="1772261" cy="1063356"/>
      </dsp:txXfrm>
    </dsp:sp>
    <dsp:sp modelId="{BB82E357-A116-5949-A974-5718682AAE89}">
      <dsp:nvSpPr>
        <dsp:cNvPr id="0" name=""/>
        <dsp:cNvSpPr/>
      </dsp:nvSpPr>
      <dsp:spPr>
        <a:xfrm>
          <a:off x="3962249" y="1193229"/>
          <a:ext cx="3770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020" y="45720"/>
              </a:lnTo>
            </a:path>
          </a:pathLst>
        </a:custGeom>
        <a:noFill/>
        <a:ln w="12700" cap="flat" cmpd="sng" algn="ctr">
          <a:solidFill>
            <a:schemeClr val="accent5">
              <a:hueOff val="-1736021"/>
              <a:satOff val="-118"/>
              <a:lumOff val="28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40568" y="1236909"/>
        <a:ext cx="20381" cy="4080"/>
      </dsp:txXfrm>
    </dsp:sp>
    <dsp:sp modelId="{1B7C3FD5-5283-0B41-8DF4-2E599CAD564F}">
      <dsp:nvSpPr>
        <dsp:cNvPr id="0" name=""/>
        <dsp:cNvSpPr/>
      </dsp:nvSpPr>
      <dsp:spPr>
        <a:xfrm>
          <a:off x="2191787" y="707270"/>
          <a:ext cx="1772261" cy="1063356"/>
        </a:xfrm>
        <a:prstGeom prst="rect">
          <a:avLst/>
        </a:prstGeom>
        <a:solidFill>
          <a:schemeClr val="accent5">
            <a:hueOff val="-1519019"/>
            <a:satOff val="-103"/>
            <a:lumOff val="24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842" tIns="91156" rIns="86842" bIns="9115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2021: Comenius Teaching Fellow </a:t>
          </a:r>
          <a:r>
            <a:rPr lang="nl-NL" sz="1200" kern="1200" dirty="0" err="1"/>
            <a:t>subsidy</a:t>
          </a:r>
          <a:r>
            <a:rPr lang="nl-NL" sz="1200" kern="1200" dirty="0"/>
            <a:t> </a:t>
          </a:r>
          <a:r>
            <a:rPr lang="nl-NL" sz="1200" kern="1200" dirty="0" err="1"/>
            <a:t>awarded</a:t>
          </a:r>
          <a:endParaRPr lang="en-US" sz="1200" kern="1200" dirty="0"/>
        </a:p>
      </dsp:txBody>
      <dsp:txXfrm>
        <a:off x="2191787" y="707270"/>
        <a:ext cx="1772261" cy="1063356"/>
      </dsp:txXfrm>
    </dsp:sp>
    <dsp:sp modelId="{74D4C435-5019-5646-A073-F536320A1453}">
      <dsp:nvSpPr>
        <dsp:cNvPr id="0" name=""/>
        <dsp:cNvSpPr/>
      </dsp:nvSpPr>
      <dsp:spPr>
        <a:xfrm>
          <a:off x="6142130" y="1193229"/>
          <a:ext cx="3770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020" y="45720"/>
              </a:lnTo>
            </a:path>
          </a:pathLst>
        </a:custGeom>
        <a:noFill/>
        <a:ln w="12700" cap="flat" cmpd="sng" algn="ctr">
          <a:solidFill>
            <a:schemeClr val="accent5">
              <a:hueOff val="-3472043"/>
              <a:satOff val="-236"/>
              <a:lumOff val="56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320450" y="1236909"/>
        <a:ext cx="20381" cy="4080"/>
      </dsp:txXfrm>
    </dsp:sp>
    <dsp:sp modelId="{88E880DC-B712-3948-9122-A328649DA996}">
      <dsp:nvSpPr>
        <dsp:cNvPr id="0" name=""/>
        <dsp:cNvSpPr/>
      </dsp:nvSpPr>
      <dsp:spPr>
        <a:xfrm>
          <a:off x="4371669" y="707270"/>
          <a:ext cx="1772261" cy="1063356"/>
        </a:xfrm>
        <a:prstGeom prst="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842" tIns="91156" rIns="86842" bIns="9115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2022/2023: mismatch </a:t>
          </a:r>
          <a:endParaRPr lang="en-US" sz="1200" kern="1200"/>
        </a:p>
      </dsp:txBody>
      <dsp:txXfrm>
        <a:off x="4371669" y="707270"/>
        <a:ext cx="1772261" cy="1063356"/>
      </dsp:txXfrm>
    </dsp:sp>
    <dsp:sp modelId="{D85F8C38-DD1B-C149-B464-864400860466}">
      <dsp:nvSpPr>
        <dsp:cNvPr id="0" name=""/>
        <dsp:cNvSpPr/>
      </dsp:nvSpPr>
      <dsp:spPr>
        <a:xfrm>
          <a:off x="8322012" y="1193229"/>
          <a:ext cx="3770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020" y="45720"/>
              </a:lnTo>
            </a:path>
          </a:pathLst>
        </a:custGeom>
        <a:noFill/>
        <a:ln w="12700" cap="flat" cmpd="sng" algn="ctr">
          <a:solidFill>
            <a:schemeClr val="accent5">
              <a:hueOff val="-5208064"/>
              <a:satOff val="-354"/>
              <a:lumOff val="84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500332" y="1236909"/>
        <a:ext cx="20381" cy="4080"/>
      </dsp:txXfrm>
    </dsp:sp>
    <dsp:sp modelId="{6D8D937B-91E5-534A-B1F0-D87655FDCC15}">
      <dsp:nvSpPr>
        <dsp:cNvPr id="0" name=""/>
        <dsp:cNvSpPr/>
      </dsp:nvSpPr>
      <dsp:spPr>
        <a:xfrm>
          <a:off x="6551550" y="707270"/>
          <a:ext cx="1772261" cy="1063356"/>
        </a:xfrm>
        <a:prstGeom prst="rect">
          <a:avLst/>
        </a:prstGeom>
        <a:solidFill>
          <a:schemeClr val="accent5">
            <a:hueOff val="-4557056"/>
            <a:satOff val="-310"/>
            <a:lumOff val="73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842" tIns="91156" rIns="86842" bIns="9115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2023: tried to return the money to NRO</a:t>
          </a:r>
          <a:endParaRPr lang="en-US" sz="1200" kern="1200"/>
        </a:p>
      </dsp:txBody>
      <dsp:txXfrm>
        <a:off x="6551550" y="707270"/>
        <a:ext cx="1772261" cy="1063356"/>
      </dsp:txXfrm>
    </dsp:sp>
    <dsp:sp modelId="{97C321EC-8DC2-D241-9597-42934D8081F8}">
      <dsp:nvSpPr>
        <dsp:cNvPr id="0" name=""/>
        <dsp:cNvSpPr/>
      </dsp:nvSpPr>
      <dsp:spPr>
        <a:xfrm>
          <a:off x="898036" y="1768827"/>
          <a:ext cx="8719527" cy="377020"/>
        </a:xfrm>
        <a:custGeom>
          <a:avLst/>
          <a:gdLst/>
          <a:ahLst/>
          <a:cxnLst/>
          <a:rect l="0" t="0" r="0" b="0"/>
          <a:pathLst>
            <a:path>
              <a:moveTo>
                <a:pt x="8719527" y="0"/>
              </a:moveTo>
              <a:lnTo>
                <a:pt x="8719527" y="205610"/>
              </a:lnTo>
              <a:lnTo>
                <a:pt x="0" y="205610"/>
              </a:lnTo>
              <a:lnTo>
                <a:pt x="0" y="377020"/>
              </a:lnTo>
            </a:path>
          </a:pathLst>
        </a:custGeom>
        <a:noFill/>
        <a:ln w="12700" cap="flat" cmpd="sng" algn="ctr">
          <a:solidFill>
            <a:schemeClr val="accent5">
              <a:hueOff val="-6944086"/>
              <a:satOff val="-472"/>
              <a:lumOff val="112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39573" y="1955297"/>
        <a:ext cx="436452" cy="4080"/>
      </dsp:txXfrm>
    </dsp:sp>
    <dsp:sp modelId="{38F6AF71-A343-4346-8F90-4E98101635B1}">
      <dsp:nvSpPr>
        <dsp:cNvPr id="0" name=""/>
        <dsp:cNvSpPr/>
      </dsp:nvSpPr>
      <dsp:spPr>
        <a:xfrm>
          <a:off x="8731432" y="707270"/>
          <a:ext cx="1772261" cy="1063356"/>
        </a:xfrm>
        <a:prstGeom prst="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842" tIns="91156" rIns="86842" bIns="9115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2024: money but no plan…. VU </a:t>
          </a:r>
          <a:r>
            <a:rPr lang="nl-NL" sz="1200" kern="1200" dirty="0" err="1"/>
            <a:t>Education</a:t>
          </a:r>
          <a:r>
            <a:rPr lang="nl-NL" sz="1200" kern="1200" dirty="0"/>
            <a:t> </a:t>
          </a:r>
          <a:r>
            <a:rPr lang="nl-NL" sz="1200" kern="1200" dirty="0" err="1"/>
            <a:t>day</a:t>
          </a:r>
          <a:r>
            <a:rPr lang="nl-NL" sz="1200" kern="1200" dirty="0"/>
            <a:t>: VR </a:t>
          </a:r>
          <a:r>
            <a:rPr lang="nl-NL" sz="1200" kern="1200" dirty="0" err="1"/>
            <a:t>session</a:t>
          </a:r>
          <a:r>
            <a:rPr lang="nl-NL" sz="1200" kern="1200" dirty="0"/>
            <a:t>… New Idea… </a:t>
          </a:r>
          <a:r>
            <a:rPr lang="nl-NL" sz="1200" kern="1200" dirty="0" err="1"/>
            <a:t>roundtrip</a:t>
          </a:r>
          <a:r>
            <a:rPr lang="nl-NL" sz="1200" kern="1200" dirty="0"/>
            <a:t> </a:t>
          </a:r>
          <a:r>
            <a:rPr lang="nl-NL" sz="1200" kern="1200" dirty="0" err="1"/>
            <a:t>through</a:t>
          </a:r>
          <a:r>
            <a:rPr lang="nl-NL" sz="1200" kern="1200" dirty="0"/>
            <a:t> </a:t>
          </a:r>
          <a:r>
            <a:rPr lang="nl-NL" sz="1200" kern="1200" dirty="0" err="1"/>
            <a:t>the</a:t>
          </a:r>
          <a:r>
            <a:rPr lang="nl-NL" sz="1200" kern="1200" dirty="0"/>
            <a:t> Netherlands …..CIT Groningen: match!</a:t>
          </a:r>
          <a:endParaRPr lang="en-US" sz="1200" kern="1200" dirty="0"/>
        </a:p>
      </dsp:txBody>
      <dsp:txXfrm>
        <a:off x="8731432" y="707270"/>
        <a:ext cx="1772261" cy="1063356"/>
      </dsp:txXfrm>
    </dsp:sp>
    <dsp:sp modelId="{82C9D89B-35ED-2346-A286-B2911FA1FB30}">
      <dsp:nvSpPr>
        <dsp:cNvPr id="0" name=""/>
        <dsp:cNvSpPr/>
      </dsp:nvSpPr>
      <dsp:spPr>
        <a:xfrm>
          <a:off x="1782367" y="2664206"/>
          <a:ext cx="3770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020" y="45720"/>
              </a:lnTo>
            </a:path>
          </a:pathLst>
        </a:custGeom>
        <a:noFill/>
        <a:ln w="12700" cap="flat" cmpd="sng" algn="ctr">
          <a:solidFill>
            <a:schemeClr val="accent5">
              <a:hueOff val="-8680107"/>
              <a:satOff val="-590"/>
              <a:lumOff val="140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60686" y="2707886"/>
        <a:ext cx="20381" cy="4080"/>
      </dsp:txXfrm>
    </dsp:sp>
    <dsp:sp modelId="{1C9D6A60-4781-5242-A08F-8B9FFCC200C3}">
      <dsp:nvSpPr>
        <dsp:cNvPr id="0" name=""/>
        <dsp:cNvSpPr/>
      </dsp:nvSpPr>
      <dsp:spPr>
        <a:xfrm>
          <a:off x="11905" y="2178248"/>
          <a:ext cx="1772261" cy="1063356"/>
        </a:xfrm>
        <a:prstGeom prst="rect">
          <a:avLst/>
        </a:prstGeom>
        <a:solidFill>
          <a:schemeClr val="accent5">
            <a:hueOff val="-7595094"/>
            <a:satOff val="-516"/>
            <a:lumOff val="122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842" tIns="91156" rIns="86842" bIns="9115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2025: development of scenario’s </a:t>
          </a:r>
          <a:r>
            <a:rPr lang="nl-NL" sz="1200" kern="1200" dirty="0" err="1"/>
            <a:t>with</a:t>
          </a:r>
          <a:r>
            <a:rPr lang="nl-NL" sz="1200" kern="1200" dirty="0"/>
            <a:t> CIT &amp; </a:t>
          </a:r>
          <a:r>
            <a:rPr lang="nl-NL" sz="1200" kern="1200" dirty="0" err="1"/>
            <a:t>dental</a:t>
          </a:r>
          <a:r>
            <a:rPr lang="nl-NL" sz="1200" kern="1200" dirty="0"/>
            <a:t> </a:t>
          </a:r>
          <a:r>
            <a:rPr lang="nl-NL" sz="1200" kern="1200" dirty="0" err="1"/>
            <a:t>faculty</a:t>
          </a:r>
          <a:r>
            <a:rPr lang="nl-NL" sz="1200" kern="1200" dirty="0"/>
            <a:t> in Groningen en Nijmegen</a:t>
          </a:r>
          <a:endParaRPr lang="en-US" sz="1200" kern="1200" dirty="0"/>
        </a:p>
      </dsp:txBody>
      <dsp:txXfrm>
        <a:off x="11905" y="2178248"/>
        <a:ext cx="1772261" cy="1063356"/>
      </dsp:txXfrm>
    </dsp:sp>
    <dsp:sp modelId="{05F4F15D-8B3C-7447-85F4-5889E2E1C3CB}">
      <dsp:nvSpPr>
        <dsp:cNvPr id="0" name=""/>
        <dsp:cNvSpPr/>
      </dsp:nvSpPr>
      <dsp:spPr>
        <a:xfrm>
          <a:off x="3962249" y="2664206"/>
          <a:ext cx="3770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020" y="45720"/>
              </a:lnTo>
            </a:path>
          </a:pathLst>
        </a:custGeom>
        <a:noFill/>
        <a:ln w="12700" cap="flat" cmpd="sng" algn="ctr">
          <a:solidFill>
            <a:schemeClr val="accent5">
              <a:hueOff val="-10416129"/>
              <a:satOff val="-708"/>
              <a:lumOff val="168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40568" y="2707886"/>
        <a:ext cx="20381" cy="4080"/>
      </dsp:txXfrm>
    </dsp:sp>
    <dsp:sp modelId="{6C49180D-2C54-C941-8E41-4664069A2125}">
      <dsp:nvSpPr>
        <dsp:cNvPr id="0" name=""/>
        <dsp:cNvSpPr/>
      </dsp:nvSpPr>
      <dsp:spPr>
        <a:xfrm>
          <a:off x="2191787" y="2178248"/>
          <a:ext cx="1772261" cy="1063356"/>
        </a:xfrm>
        <a:prstGeom prst="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842" tIns="91156" rIns="86842" bIns="9115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July 2025: first version ready</a:t>
          </a:r>
          <a:endParaRPr lang="en-US" sz="1200" kern="1200"/>
        </a:p>
      </dsp:txBody>
      <dsp:txXfrm>
        <a:off x="2191787" y="2178248"/>
        <a:ext cx="1772261" cy="1063356"/>
      </dsp:txXfrm>
    </dsp:sp>
    <dsp:sp modelId="{D844F346-9C8A-5A4C-AB90-5EB266FE15B0}">
      <dsp:nvSpPr>
        <dsp:cNvPr id="0" name=""/>
        <dsp:cNvSpPr/>
      </dsp:nvSpPr>
      <dsp:spPr>
        <a:xfrm>
          <a:off x="6142130" y="2664206"/>
          <a:ext cx="3770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020" y="45720"/>
              </a:lnTo>
            </a:path>
          </a:pathLst>
        </a:custGeom>
        <a:noFill/>
        <a:ln w="1270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320450" y="2707886"/>
        <a:ext cx="20381" cy="4080"/>
      </dsp:txXfrm>
    </dsp:sp>
    <dsp:sp modelId="{11668B21-A39E-5A46-8D7F-720A830D6C21}">
      <dsp:nvSpPr>
        <dsp:cNvPr id="0" name=""/>
        <dsp:cNvSpPr/>
      </dsp:nvSpPr>
      <dsp:spPr>
        <a:xfrm>
          <a:off x="4371669" y="2178248"/>
          <a:ext cx="1772261" cy="1063356"/>
        </a:xfrm>
        <a:prstGeom prst="rect">
          <a:avLst/>
        </a:prstGeom>
        <a:solidFill>
          <a:schemeClr val="accent5">
            <a:hueOff val="-10633130"/>
            <a:satOff val="-723"/>
            <a:lumOff val="171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842" tIns="91156" rIns="86842" bIns="9115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October 2025: first try-outs with students in the 4th year course at ACTA</a:t>
          </a:r>
          <a:endParaRPr lang="en-US" sz="1200" kern="1200"/>
        </a:p>
      </dsp:txBody>
      <dsp:txXfrm>
        <a:off x="4371669" y="2178248"/>
        <a:ext cx="1772261" cy="1063356"/>
      </dsp:txXfrm>
    </dsp:sp>
    <dsp:sp modelId="{FFEC1833-A00A-9240-ABE9-9EDA27022146}">
      <dsp:nvSpPr>
        <dsp:cNvPr id="0" name=""/>
        <dsp:cNvSpPr/>
      </dsp:nvSpPr>
      <dsp:spPr>
        <a:xfrm>
          <a:off x="6551550" y="2178248"/>
          <a:ext cx="1772261" cy="1063356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842" tIns="91156" rIns="86842" bIns="9115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May 2026: pilot study on the effectiveness of the VR training versus traditional training</a:t>
          </a:r>
          <a:endParaRPr lang="en-US" sz="1200" kern="1200"/>
        </a:p>
      </dsp:txBody>
      <dsp:txXfrm>
        <a:off x="6551550" y="2178248"/>
        <a:ext cx="1772261" cy="10633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1139F-38AF-9249-8FAD-D3938B2C928F}">
      <dsp:nvSpPr>
        <dsp:cNvPr id="0" name=""/>
        <dsp:cNvSpPr/>
      </dsp:nvSpPr>
      <dsp:spPr>
        <a:xfrm>
          <a:off x="0" y="324037"/>
          <a:ext cx="4780416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06B418-DF50-7143-BEC9-97707D29282C}">
      <dsp:nvSpPr>
        <dsp:cNvPr id="0" name=""/>
        <dsp:cNvSpPr/>
      </dsp:nvSpPr>
      <dsp:spPr>
        <a:xfrm>
          <a:off x="239020" y="102637"/>
          <a:ext cx="3346291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6482" tIns="0" rIns="126482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/>
            <a:t>Virtual dental clinic in VR</a:t>
          </a:r>
          <a:endParaRPr lang="en-US" sz="1500" kern="1200"/>
        </a:p>
      </dsp:txBody>
      <dsp:txXfrm>
        <a:off x="260636" y="124253"/>
        <a:ext cx="3303059" cy="399568"/>
      </dsp:txXfrm>
    </dsp:sp>
    <dsp:sp modelId="{5645FB2F-C977-0D4B-8B6C-70E081A684FB}">
      <dsp:nvSpPr>
        <dsp:cNvPr id="0" name=""/>
        <dsp:cNvSpPr/>
      </dsp:nvSpPr>
      <dsp:spPr>
        <a:xfrm>
          <a:off x="0" y="1004437"/>
          <a:ext cx="4780416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B83F1B-C69A-9645-9D9D-0707728939F0}">
      <dsp:nvSpPr>
        <dsp:cNvPr id="0" name=""/>
        <dsp:cNvSpPr/>
      </dsp:nvSpPr>
      <dsp:spPr>
        <a:xfrm>
          <a:off x="239020" y="783037"/>
          <a:ext cx="3346291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6482" tIns="0" rIns="126482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/>
            <a:t>Avatar patient, student in dentist role</a:t>
          </a:r>
          <a:endParaRPr lang="en-US" sz="1500" kern="1200"/>
        </a:p>
      </dsp:txBody>
      <dsp:txXfrm>
        <a:off x="260636" y="804653"/>
        <a:ext cx="3303059" cy="399568"/>
      </dsp:txXfrm>
    </dsp:sp>
    <dsp:sp modelId="{9A98A48C-B9AE-B048-B9C4-6B5A5874E35C}">
      <dsp:nvSpPr>
        <dsp:cNvPr id="0" name=""/>
        <dsp:cNvSpPr/>
      </dsp:nvSpPr>
      <dsp:spPr>
        <a:xfrm>
          <a:off x="0" y="1684838"/>
          <a:ext cx="4780416" cy="2693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1013" tIns="312420" rIns="371013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/>
            <a:t>Avatar is steerable to faint, get hypoglycemic, get an allergic reaction or an asthma attack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/>
            <a:t>Avatar can speak and react to the student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/>
            <a:t>Student can apply medical tools, such as a bloodpressure device, an oximeter, a glucose meter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/>
            <a:t>Student can apply medication and oxygen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/>
            <a:t>Student can call 112 and ask for an ambulance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/>
            <a:t>Ambulance employee can enter, so the student can perform a medical handover</a:t>
          </a:r>
          <a:endParaRPr lang="en-US" sz="1500" kern="1200"/>
        </a:p>
      </dsp:txBody>
      <dsp:txXfrm>
        <a:off x="0" y="1684838"/>
        <a:ext cx="4780416" cy="2693250"/>
      </dsp:txXfrm>
    </dsp:sp>
    <dsp:sp modelId="{D3EE3F64-EDEF-7C47-BA6F-8AF284878B15}">
      <dsp:nvSpPr>
        <dsp:cNvPr id="0" name=""/>
        <dsp:cNvSpPr/>
      </dsp:nvSpPr>
      <dsp:spPr>
        <a:xfrm>
          <a:off x="239020" y="1463437"/>
          <a:ext cx="3346291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6482" tIns="0" rIns="126482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/>
            <a:t>Possibilities:</a:t>
          </a:r>
          <a:endParaRPr lang="en-US" sz="1500" kern="1200"/>
        </a:p>
      </dsp:txBody>
      <dsp:txXfrm>
        <a:off x="260636" y="1485053"/>
        <a:ext cx="3303059" cy="3995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1B10C8-2C93-4B24-A1D2-1055EABA9521}">
      <dsp:nvSpPr>
        <dsp:cNvPr id="0" name=""/>
        <dsp:cNvSpPr/>
      </dsp:nvSpPr>
      <dsp:spPr>
        <a:xfrm>
          <a:off x="13814" y="196636"/>
          <a:ext cx="643998" cy="5915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0A18EF-6B65-4798-ABF3-F389E1452F6D}">
      <dsp:nvSpPr>
        <dsp:cNvPr id="0" name=""/>
        <dsp:cNvSpPr/>
      </dsp:nvSpPr>
      <dsp:spPr>
        <a:xfrm>
          <a:off x="13814" y="976704"/>
          <a:ext cx="1839994" cy="999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NL" sz="1400" kern="1200"/>
            <a:t>7 groups of 20 students (n=140) experienced the VR tool actively or passively</a:t>
          </a:r>
          <a:endParaRPr lang="en-US" sz="1400" kern="1200"/>
        </a:p>
      </dsp:txBody>
      <dsp:txXfrm>
        <a:off x="13814" y="976704"/>
        <a:ext cx="1839994" cy="999233"/>
      </dsp:txXfrm>
    </dsp:sp>
    <dsp:sp modelId="{09172006-A176-4C42-9E37-2F865F67D2C2}">
      <dsp:nvSpPr>
        <dsp:cNvPr id="0" name=""/>
        <dsp:cNvSpPr/>
      </dsp:nvSpPr>
      <dsp:spPr>
        <a:xfrm>
          <a:off x="13814" y="2063616"/>
          <a:ext cx="1839994" cy="2516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423057-55F4-4411-9FF3-6B77098B75C1}">
      <dsp:nvSpPr>
        <dsp:cNvPr id="0" name=""/>
        <dsp:cNvSpPr/>
      </dsp:nvSpPr>
      <dsp:spPr>
        <a:xfrm>
          <a:off x="2175808" y="196636"/>
          <a:ext cx="643998" cy="5915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59C03C-87AD-4BE6-840C-98D67ABB0903}">
      <dsp:nvSpPr>
        <dsp:cNvPr id="0" name=""/>
        <dsp:cNvSpPr/>
      </dsp:nvSpPr>
      <dsp:spPr>
        <a:xfrm>
          <a:off x="2175808" y="976704"/>
          <a:ext cx="1839994" cy="999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NL" sz="1400" kern="1200"/>
            <a:t>In each group 3-4 students actually put on the headset and played a scenario (n= 21)</a:t>
          </a:r>
          <a:endParaRPr lang="en-US" sz="1400" kern="1200"/>
        </a:p>
      </dsp:txBody>
      <dsp:txXfrm>
        <a:off x="2175808" y="976704"/>
        <a:ext cx="1839994" cy="999233"/>
      </dsp:txXfrm>
    </dsp:sp>
    <dsp:sp modelId="{E3E3CF81-873F-4311-8A81-F32240523A9C}">
      <dsp:nvSpPr>
        <dsp:cNvPr id="0" name=""/>
        <dsp:cNvSpPr/>
      </dsp:nvSpPr>
      <dsp:spPr>
        <a:xfrm>
          <a:off x="2175808" y="2063616"/>
          <a:ext cx="1839994" cy="2516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815078-B0CC-4508-8C8F-AFC00802A52C}">
      <dsp:nvSpPr>
        <dsp:cNvPr id="0" name=""/>
        <dsp:cNvSpPr/>
      </dsp:nvSpPr>
      <dsp:spPr>
        <a:xfrm>
          <a:off x="4337802" y="196636"/>
          <a:ext cx="643998" cy="5915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21B3CD-4364-4C00-93E8-BDF6B6260F09}">
      <dsp:nvSpPr>
        <dsp:cNvPr id="0" name=""/>
        <dsp:cNvSpPr/>
      </dsp:nvSpPr>
      <dsp:spPr>
        <a:xfrm>
          <a:off x="4337802" y="976704"/>
          <a:ext cx="1839994" cy="999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NL" sz="1400" kern="1200"/>
            <a:t>Questionnaire after use of DentEmergencyVR in oktober 2025 </a:t>
          </a:r>
          <a:endParaRPr lang="en-US" sz="1400" kern="1200"/>
        </a:p>
      </dsp:txBody>
      <dsp:txXfrm>
        <a:off x="4337802" y="976704"/>
        <a:ext cx="1839994" cy="999233"/>
      </dsp:txXfrm>
    </dsp:sp>
    <dsp:sp modelId="{EEFA4D73-9BD9-4558-AB11-815C2CF57C36}">
      <dsp:nvSpPr>
        <dsp:cNvPr id="0" name=""/>
        <dsp:cNvSpPr/>
      </dsp:nvSpPr>
      <dsp:spPr>
        <a:xfrm>
          <a:off x="4337802" y="2063616"/>
          <a:ext cx="1839994" cy="2516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Response </a:t>
          </a:r>
          <a:r>
            <a:rPr lang="nl-NL" sz="1400" kern="1200" dirty="0" err="1"/>
            <a:t>rate</a:t>
          </a:r>
          <a:r>
            <a:rPr lang="nl-NL" sz="1400" kern="1200" dirty="0"/>
            <a:t>: 85/140 (60%)</a:t>
          </a:r>
          <a:endParaRPr lang="en-US" sz="1400" kern="1200" dirty="0"/>
        </a:p>
      </dsp:txBody>
      <dsp:txXfrm>
        <a:off x="4337802" y="2063616"/>
        <a:ext cx="1839994" cy="2516941"/>
      </dsp:txXfrm>
    </dsp:sp>
    <dsp:sp modelId="{F706C1E1-E120-4D8A-9D0F-A584F4AC44F2}">
      <dsp:nvSpPr>
        <dsp:cNvPr id="0" name=""/>
        <dsp:cNvSpPr/>
      </dsp:nvSpPr>
      <dsp:spPr>
        <a:xfrm>
          <a:off x="6499796" y="196636"/>
          <a:ext cx="643998" cy="5915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E59D6B-1C5A-4030-9937-3B00E73101C8}">
      <dsp:nvSpPr>
        <dsp:cNvPr id="0" name=""/>
        <dsp:cNvSpPr/>
      </dsp:nvSpPr>
      <dsp:spPr>
        <a:xfrm>
          <a:off x="6499796" y="976704"/>
          <a:ext cx="1839994" cy="999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NL" sz="1400" kern="1200"/>
            <a:t>Players (n=21)</a:t>
          </a:r>
          <a:endParaRPr lang="en-US" sz="1400" kern="1200"/>
        </a:p>
      </dsp:txBody>
      <dsp:txXfrm>
        <a:off x="6499796" y="976704"/>
        <a:ext cx="1839994" cy="999233"/>
      </dsp:txXfrm>
    </dsp:sp>
    <dsp:sp modelId="{0D63D705-FEB6-4F5C-AB11-1074C0F218F6}">
      <dsp:nvSpPr>
        <dsp:cNvPr id="0" name=""/>
        <dsp:cNvSpPr/>
      </dsp:nvSpPr>
      <dsp:spPr>
        <a:xfrm>
          <a:off x="6425350" y="1324290"/>
          <a:ext cx="1839994" cy="2516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i="1" kern="1200" dirty="0"/>
            <a:t>How </a:t>
          </a:r>
          <a:r>
            <a:rPr lang="nl-NL" sz="1400" i="1" kern="1200" dirty="0" err="1"/>
            <a:t>realistic</a:t>
          </a:r>
          <a:r>
            <a:rPr lang="nl-NL" sz="1400" i="1" kern="1200" dirty="0"/>
            <a:t> is </a:t>
          </a:r>
          <a:r>
            <a:rPr lang="nl-NL" sz="1400" i="1" kern="1200" dirty="0" err="1"/>
            <a:t>the</a:t>
          </a:r>
          <a:r>
            <a:rPr lang="nl-NL" sz="1400" i="1" kern="1200" dirty="0"/>
            <a:t> VR </a:t>
          </a:r>
          <a:r>
            <a:rPr lang="nl-NL" sz="1400" i="1" kern="1200" dirty="0" err="1"/>
            <a:t>experience</a:t>
          </a:r>
          <a:r>
            <a:rPr lang="nl-NL" sz="1400" i="1" kern="1200" dirty="0"/>
            <a:t>? </a:t>
          </a:r>
          <a:endParaRPr lang="en-US" sz="1400" i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>
              <a:highlight>
                <a:srgbClr val="FFFF00"/>
              </a:highlight>
            </a:rPr>
            <a:t>7.7 on </a:t>
          </a:r>
          <a:r>
            <a:rPr lang="nl-NL" sz="1400" kern="1200" dirty="0" err="1">
              <a:highlight>
                <a:srgbClr val="FFFF00"/>
              </a:highlight>
            </a:rPr>
            <a:t>scale</a:t>
          </a:r>
          <a:r>
            <a:rPr lang="nl-NL" sz="1400" kern="1200" dirty="0">
              <a:highlight>
                <a:srgbClr val="FFFF00"/>
              </a:highlight>
            </a:rPr>
            <a:t> of 10</a:t>
          </a:r>
          <a:endParaRPr lang="en-US" sz="1400" kern="1200" dirty="0">
            <a:highlight>
              <a:srgbClr val="FFFF00"/>
            </a:highlight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i="1" kern="1200" dirty="0"/>
            <a:t>Was </a:t>
          </a:r>
          <a:r>
            <a:rPr lang="nl-NL" sz="1400" i="1" kern="1200" dirty="0" err="1"/>
            <a:t>it</a:t>
          </a:r>
          <a:r>
            <a:rPr lang="nl-NL" sz="1400" i="1" kern="1200" dirty="0"/>
            <a:t> </a:t>
          </a:r>
          <a:r>
            <a:rPr lang="nl-NL" sz="1400" i="1" kern="1200" dirty="0" err="1"/>
            <a:t>exciting</a:t>
          </a:r>
          <a:r>
            <a:rPr lang="nl-NL" sz="1400" i="1" kern="1200" dirty="0"/>
            <a:t> </a:t>
          </a:r>
          <a:r>
            <a:rPr lang="nl-NL" sz="1400" i="1" kern="1200" dirty="0" err="1"/>
            <a:t>to</a:t>
          </a:r>
          <a:r>
            <a:rPr lang="nl-NL" sz="1400" i="1" kern="1200" dirty="0"/>
            <a:t> </a:t>
          </a:r>
          <a:r>
            <a:rPr lang="nl-NL" sz="1400" i="1" kern="1200" dirty="0" err="1"/>
            <a:t>play</a:t>
          </a:r>
          <a:r>
            <a:rPr lang="nl-NL" sz="1400" i="1" kern="1200" dirty="0"/>
            <a:t> </a:t>
          </a:r>
          <a:r>
            <a:rPr lang="nl-NL" sz="1400" i="1" kern="1200" dirty="0" err="1"/>
            <a:t>the</a:t>
          </a:r>
          <a:r>
            <a:rPr lang="nl-NL" sz="1400" i="1" kern="1200" dirty="0"/>
            <a:t> scenario?</a:t>
          </a:r>
          <a:endParaRPr lang="en-US" sz="1400" i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>
              <a:highlight>
                <a:srgbClr val="FFFF00"/>
              </a:highlight>
            </a:rPr>
            <a:t>YES: 13/21 </a:t>
          </a:r>
          <a:endParaRPr lang="en-US" sz="1400" kern="1200" dirty="0">
            <a:highlight>
              <a:srgbClr val="FFFF00"/>
            </a:highlight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i="1" kern="1200" dirty="0"/>
            <a:t>Was </a:t>
          </a:r>
          <a:r>
            <a:rPr lang="nl-NL" sz="1400" i="1" kern="1200" dirty="0" err="1"/>
            <a:t>it</a:t>
          </a:r>
          <a:r>
            <a:rPr lang="nl-NL" sz="1400" i="1" kern="1200" dirty="0"/>
            <a:t> </a:t>
          </a:r>
          <a:r>
            <a:rPr lang="nl-NL" sz="1400" i="1" kern="1200" dirty="0" err="1"/>
            <a:t>exciting</a:t>
          </a:r>
          <a:r>
            <a:rPr lang="nl-NL" sz="1400" i="1" kern="1200" dirty="0"/>
            <a:t> </a:t>
          </a:r>
          <a:r>
            <a:rPr lang="nl-NL" sz="1400" i="1" kern="1200" dirty="0" err="1"/>
            <a:t>that</a:t>
          </a:r>
          <a:r>
            <a:rPr lang="nl-NL" sz="1400" i="1" kern="1200" dirty="0"/>
            <a:t> </a:t>
          </a:r>
          <a:r>
            <a:rPr lang="nl-NL" sz="1400" i="1" kern="1200" dirty="0" err="1"/>
            <a:t>other</a:t>
          </a:r>
          <a:r>
            <a:rPr lang="nl-NL" sz="1400" i="1" kern="1200" dirty="0"/>
            <a:t> </a:t>
          </a:r>
          <a:r>
            <a:rPr lang="nl-NL" sz="1400" i="1" kern="1200" dirty="0" err="1"/>
            <a:t>students</a:t>
          </a:r>
          <a:r>
            <a:rPr lang="nl-NL" sz="1400" i="1" kern="1200" dirty="0"/>
            <a:t> </a:t>
          </a:r>
          <a:r>
            <a:rPr lang="nl-NL" sz="1400" i="1" kern="1200" dirty="0" err="1"/>
            <a:t>watched</a:t>
          </a:r>
          <a:r>
            <a:rPr lang="nl-NL" sz="1400" i="1" kern="1200" dirty="0"/>
            <a:t> </a:t>
          </a:r>
          <a:r>
            <a:rPr lang="nl-NL" sz="1400" i="1" kern="1200" dirty="0" err="1"/>
            <a:t>you</a:t>
          </a:r>
          <a:r>
            <a:rPr lang="nl-NL" sz="1400" i="1" kern="1200" dirty="0"/>
            <a:t> </a:t>
          </a:r>
          <a:r>
            <a:rPr lang="nl-NL" sz="1400" i="1" kern="1200" dirty="0" err="1"/>
            <a:t>play</a:t>
          </a:r>
          <a:r>
            <a:rPr lang="nl-NL" sz="1400" i="1" kern="1200" dirty="0"/>
            <a:t>?</a:t>
          </a:r>
          <a:endParaRPr lang="en-US" sz="1400" i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>
              <a:highlight>
                <a:srgbClr val="FFFF00"/>
              </a:highlight>
            </a:rPr>
            <a:t>YES: 7/21</a:t>
          </a:r>
          <a:endParaRPr lang="en-US" sz="1400" kern="1200" dirty="0">
            <a:highlight>
              <a:srgbClr val="FFFF00"/>
            </a:highlight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i="1" kern="1200" dirty="0"/>
            <a:t>Side </a:t>
          </a:r>
          <a:r>
            <a:rPr lang="nl-NL" sz="1400" i="1" kern="1200" dirty="0" err="1"/>
            <a:t>effects</a:t>
          </a:r>
          <a:r>
            <a:rPr lang="nl-NL" sz="1400" i="1" kern="1200" dirty="0"/>
            <a:t> of VR?</a:t>
          </a:r>
          <a:endParaRPr lang="en-US" sz="1400" i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>
              <a:highlight>
                <a:srgbClr val="FFFF00"/>
              </a:highlight>
            </a:rPr>
            <a:t>YES: 7/21, a bit dizzy, light </a:t>
          </a:r>
          <a:r>
            <a:rPr lang="nl-NL" sz="1400" kern="1200" dirty="0" err="1">
              <a:highlight>
                <a:srgbClr val="FFFF00"/>
              </a:highlight>
            </a:rPr>
            <a:t>headache</a:t>
          </a:r>
          <a:endParaRPr lang="en-US" sz="1400" kern="1200" dirty="0">
            <a:highlight>
              <a:srgbClr val="FFFF00"/>
            </a:highlight>
          </a:endParaRPr>
        </a:p>
      </dsp:txBody>
      <dsp:txXfrm>
        <a:off x="6425350" y="1324290"/>
        <a:ext cx="1839994" cy="2516941"/>
      </dsp:txXfrm>
    </dsp:sp>
    <dsp:sp modelId="{C839190F-83BC-4A14-96F6-532191554DA8}">
      <dsp:nvSpPr>
        <dsp:cNvPr id="0" name=""/>
        <dsp:cNvSpPr/>
      </dsp:nvSpPr>
      <dsp:spPr>
        <a:xfrm>
          <a:off x="8661790" y="196636"/>
          <a:ext cx="643998" cy="5915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424FE8-ED3B-4769-B313-EB68C306BD90}">
      <dsp:nvSpPr>
        <dsp:cNvPr id="0" name=""/>
        <dsp:cNvSpPr/>
      </dsp:nvSpPr>
      <dsp:spPr>
        <a:xfrm>
          <a:off x="8661790" y="976704"/>
          <a:ext cx="1839994" cy="999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NL" sz="1400" kern="1200"/>
            <a:t>Watchers (n=64)</a:t>
          </a:r>
          <a:endParaRPr lang="en-US" sz="1400" kern="1200"/>
        </a:p>
      </dsp:txBody>
      <dsp:txXfrm>
        <a:off x="8661790" y="976704"/>
        <a:ext cx="1839994" cy="999233"/>
      </dsp:txXfrm>
    </dsp:sp>
    <dsp:sp modelId="{D3F48DDD-622B-48FB-B6BE-373CC9EBE737}">
      <dsp:nvSpPr>
        <dsp:cNvPr id="0" name=""/>
        <dsp:cNvSpPr/>
      </dsp:nvSpPr>
      <dsp:spPr>
        <a:xfrm>
          <a:off x="8675605" y="1319332"/>
          <a:ext cx="1839994" cy="2516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i="1" kern="1200" dirty="0"/>
            <a:t>How </a:t>
          </a:r>
          <a:r>
            <a:rPr lang="nl-NL" sz="1400" i="1" kern="1200" dirty="0" err="1"/>
            <a:t>much</a:t>
          </a:r>
          <a:r>
            <a:rPr lang="nl-NL" sz="1400" i="1" kern="1200" dirty="0"/>
            <a:t> </a:t>
          </a:r>
          <a:r>
            <a:rPr lang="nl-NL" sz="1400" i="1" kern="1200" dirty="0" err="1"/>
            <a:t>did</a:t>
          </a:r>
          <a:r>
            <a:rPr lang="nl-NL" sz="1400" i="1" kern="1200" dirty="0"/>
            <a:t> </a:t>
          </a:r>
          <a:r>
            <a:rPr lang="nl-NL" sz="1400" i="1" kern="1200" dirty="0" err="1"/>
            <a:t>you</a:t>
          </a:r>
          <a:r>
            <a:rPr lang="nl-NL" sz="1400" i="1" kern="1200" dirty="0"/>
            <a:t> </a:t>
          </a:r>
          <a:r>
            <a:rPr lang="nl-NL" sz="1400" i="1" kern="1200" dirty="0" err="1"/>
            <a:t>learn</a:t>
          </a:r>
          <a:r>
            <a:rPr lang="nl-NL" sz="1400" i="1" kern="1200" dirty="0"/>
            <a:t> </a:t>
          </a:r>
          <a:r>
            <a:rPr lang="nl-NL" sz="1400" i="1" kern="1200" dirty="0" err="1"/>
            <a:t>from</a:t>
          </a:r>
          <a:r>
            <a:rPr lang="nl-NL" sz="1400" i="1" kern="1200" dirty="0"/>
            <a:t> </a:t>
          </a:r>
          <a:r>
            <a:rPr lang="nl-NL" sz="1400" i="1" kern="1200" dirty="0" err="1"/>
            <a:t>watching</a:t>
          </a:r>
          <a:r>
            <a:rPr lang="nl-NL" sz="1400" i="1" kern="1200" dirty="0"/>
            <a:t>?</a:t>
          </a:r>
          <a:endParaRPr lang="en-US" sz="1400" i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>
              <a:highlight>
                <a:srgbClr val="FFFF00"/>
              </a:highlight>
            </a:rPr>
            <a:t>7.9 on </a:t>
          </a:r>
          <a:r>
            <a:rPr lang="nl-NL" sz="1400" kern="1200" dirty="0" err="1">
              <a:highlight>
                <a:srgbClr val="FFFF00"/>
              </a:highlight>
            </a:rPr>
            <a:t>scale</a:t>
          </a:r>
          <a:r>
            <a:rPr lang="nl-NL" sz="1400" kern="1200" dirty="0">
              <a:highlight>
                <a:srgbClr val="FFFF00"/>
              </a:highlight>
            </a:rPr>
            <a:t> of 10</a:t>
          </a:r>
          <a:endParaRPr lang="en-US" sz="1400" kern="1200" dirty="0">
            <a:highlight>
              <a:srgbClr val="FFFF00"/>
            </a:highlight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i="1" kern="1200" dirty="0"/>
            <a:t>How </a:t>
          </a:r>
          <a:r>
            <a:rPr lang="nl-NL" sz="1400" i="1" kern="1200" dirty="0" err="1"/>
            <a:t>much</a:t>
          </a:r>
          <a:r>
            <a:rPr lang="nl-NL" sz="1400" i="1" kern="1200" dirty="0"/>
            <a:t> </a:t>
          </a:r>
          <a:r>
            <a:rPr lang="nl-NL" sz="1400" i="1" kern="1200" dirty="0" err="1"/>
            <a:t>did</a:t>
          </a:r>
          <a:r>
            <a:rPr lang="nl-NL" sz="1400" i="1" kern="1200" dirty="0"/>
            <a:t> </a:t>
          </a:r>
          <a:r>
            <a:rPr lang="nl-NL" sz="1400" i="1" kern="1200" dirty="0" err="1"/>
            <a:t>you</a:t>
          </a:r>
          <a:r>
            <a:rPr lang="nl-NL" sz="1400" i="1" kern="1200" dirty="0"/>
            <a:t> </a:t>
          </a:r>
          <a:r>
            <a:rPr lang="nl-NL" sz="1400" i="1" kern="1200" dirty="0" err="1"/>
            <a:t>learn</a:t>
          </a:r>
          <a:r>
            <a:rPr lang="nl-NL" sz="1400" i="1" kern="1200" dirty="0"/>
            <a:t> </a:t>
          </a:r>
          <a:r>
            <a:rPr lang="nl-NL" sz="1400" i="1" kern="1200" dirty="0" err="1"/>
            <a:t>from</a:t>
          </a:r>
          <a:r>
            <a:rPr lang="nl-NL" sz="1400" i="1" kern="1200" dirty="0"/>
            <a:t> </a:t>
          </a:r>
          <a:r>
            <a:rPr lang="nl-NL" sz="1400" i="1" kern="1200" dirty="0" err="1"/>
            <a:t>giving</a:t>
          </a:r>
          <a:r>
            <a:rPr lang="nl-NL" sz="1400" i="1" kern="1200" dirty="0"/>
            <a:t> feedback </a:t>
          </a:r>
          <a:r>
            <a:rPr lang="nl-NL" sz="1400" i="1" kern="1200" dirty="0" err="1"/>
            <a:t>to</a:t>
          </a:r>
          <a:r>
            <a:rPr lang="nl-NL" sz="1400" i="1" kern="1200" dirty="0"/>
            <a:t> </a:t>
          </a:r>
          <a:r>
            <a:rPr lang="nl-NL" sz="1400" i="1" kern="1200" dirty="0" err="1"/>
            <a:t>the</a:t>
          </a:r>
          <a:r>
            <a:rPr lang="nl-NL" sz="1400" i="1" kern="1200" dirty="0"/>
            <a:t> </a:t>
          </a:r>
          <a:r>
            <a:rPr lang="nl-NL" sz="1400" i="1" kern="1200" dirty="0" err="1"/>
            <a:t>player</a:t>
          </a:r>
          <a:r>
            <a:rPr lang="nl-NL" sz="1400" i="1" kern="1200" dirty="0"/>
            <a:t>?</a:t>
          </a:r>
          <a:endParaRPr lang="en-US" sz="1400" i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>
              <a:highlight>
                <a:srgbClr val="FFFF00"/>
              </a:highlight>
            </a:rPr>
            <a:t>7.4 on </a:t>
          </a:r>
          <a:r>
            <a:rPr lang="nl-NL" sz="1400" kern="1200" dirty="0" err="1">
              <a:highlight>
                <a:srgbClr val="FFFF00"/>
              </a:highlight>
            </a:rPr>
            <a:t>scale</a:t>
          </a:r>
          <a:r>
            <a:rPr lang="nl-NL" sz="1400" kern="1200" dirty="0">
              <a:highlight>
                <a:srgbClr val="FFFF00"/>
              </a:highlight>
            </a:rPr>
            <a:t> of 10</a:t>
          </a:r>
          <a:endParaRPr lang="en-US" sz="1400" kern="1200" dirty="0">
            <a:highlight>
              <a:srgbClr val="FFFF00"/>
            </a:highlight>
          </a:endParaRPr>
        </a:p>
      </dsp:txBody>
      <dsp:txXfrm>
        <a:off x="8675605" y="1319332"/>
        <a:ext cx="1839994" cy="25169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CEBCEC-1ACC-7349-9983-3ECA5B6E57A1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468EB6-82CA-7647-A8BE-64F367DC0815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700" i="1" kern="1200"/>
            <a:t>“The VR experience really prepares you for the LOTUS exam”</a:t>
          </a:r>
          <a:endParaRPr lang="en-US" sz="3700" kern="1200"/>
        </a:p>
      </dsp:txBody>
      <dsp:txXfrm>
        <a:off x="0" y="2703"/>
        <a:ext cx="6900512" cy="1843578"/>
      </dsp:txXfrm>
    </dsp:sp>
    <dsp:sp modelId="{EF38AD84-65F9-4148-99A5-3B760A2D5A33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8370E-37AF-644E-8C5F-7F22128EA153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700" i="1" kern="1200"/>
            <a:t>“The VR experience is a realistic example”</a:t>
          </a:r>
          <a:endParaRPr lang="en-US" sz="3700" kern="1200"/>
        </a:p>
      </dsp:txBody>
      <dsp:txXfrm>
        <a:off x="0" y="1846281"/>
        <a:ext cx="6900512" cy="1843578"/>
      </dsp:txXfrm>
    </dsp:sp>
    <dsp:sp modelId="{CDF3B192-F127-3E4E-913D-FFEECDE5BBA3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CFB175-B908-FF4D-854F-4FA7433E4CFE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700" i="1" kern="1200"/>
            <a:t>“I could feel the stress of the emergency situation”</a:t>
          </a:r>
          <a:endParaRPr lang="en-US" sz="3700" kern="1200"/>
        </a:p>
      </dsp:txBody>
      <dsp:txXfrm>
        <a:off x="0" y="3689859"/>
        <a:ext cx="6900512" cy="18435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807E5A-2199-B84E-B098-E423AEBDCDDA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F22E20-1770-0847-B662-A5D08C201D7B}">
      <dsp:nvSpPr>
        <dsp:cNvPr id="0" name=""/>
        <dsp:cNvSpPr/>
      </dsp:nvSpPr>
      <dsp:spPr>
        <a:xfrm>
          <a:off x="0" y="675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15 volonteer students from year 3</a:t>
          </a:r>
          <a:endParaRPr lang="en-US" sz="2200" kern="1200"/>
        </a:p>
      </dsp:txBody>
      <dsp:txXfrm>
        <a:off x="0" y="675"/>
        <a:ext cx="6900512" cy="790684"/>
      </dsp:txXfrm>
    </dsp:sp>
    <dsp:sp modelId="{7C41D9D9-D237-EC47-8101-376F4AEAA0E9}">
      <dsp:nvSpPr>
        <dsp:cNvPr id="0" name=""/>
        <dsp:cNvSpPr/>
      </dsp:nvSpPr>
      <dsp:spPr>
        <a:xfrm>
          <a:off x="0" y="7913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CB4625-7E4D-2745-B1F8-1DE621D6AAC8}">
      <dsp:nvSpPr>
        <dsp:cNvPr id="0" name=""/>
        <dsp:cNvSpPr/>
      </dsp:nvSpPr>
      <dsp:spPr>
        <a:xfrm>
          <a:off x="0" y="791359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1 hour theory lesson on hypoglycemia</a:t>
          </a:r>
          <a:endParaRPr lang="en-US" sz="2200" kern="1200"/>
        </a:p>
      </dsp:txBody>
      <dsp:txXfrm>
        <a:off x="0" y="791359"/>
        <a:ext cx="6900512" cy="790684"/>
      </dsp:txXfrm>
    </dsp:sp>
    <dsp:sp modelId="{E7320211-0E5B-534A-8E15-688D3CAD9E58}">
      <dsp:nvSpPr>
        <dsp:cNvPr id="0" name=""/>
        <dsp:cNvSpPr/>
      </dsp:nvSpPr>
      <dsp:spPr>
        <a:xfrm>
          <a:off x="0" y="1582044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800CC0-DB6A-234C-A246-7DB1FBA6653D}">
      <dsp:nvSpPr>
        <dsp:cNvPr id="0" name=""/>
        <dsp:cNvSpPr/>
      </dsp:nvSpPr>
      <dsp:spPr>
        <a:xfrm>
          <a:off x="0" y="1582044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Random assignment into two groups: VR or traditional training</a:t>
          </a:r>
          <a:endParaRPr lang="en-US" sz="2200" kern="1200"/>
        </a:p>
      </dsp:txBody>
      <dsp:txXfrm>
        <a:off x="0" y="1582044"/>
        <a:ext cx="6900512" cy="790684"/>
      </dsp:txXfrm>
    </dsp:sp>
    <dsp:sp modelId="{F2EC512C-A172-6544-82F1-446A73142A5D}">
      <dsp:nvSpPr>
        <dsp:cNvPr id="0" name=""/>
        <dsp:cNvSpPr/>
      </dsp:nvSpPr>
      <dsp:spPr>
        <a:xfrm>
          <a:off x="0" y="2372728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79B722-232F-5B41-A40D-04AE8FBCB7B7}">
      <dsp:nvSpPr>
        <dsp:cNvPr id="0" name=""/>
        <dsp:cNvSpPr/>
      </dsp:nvSpPr>
      <dsp:spPr>
        <a:xfrm>
          <a:off x="0" y="2372728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Next day: 20 minutes training </a:t>
          </a:r>
          <a:endParaRPr lang="en-US" sz="2200" kern="1200"/>
        </a:p>
      </dsp:txBody>
      <dsp:txXfrm>
        <a:off x="0" y="2372728"/>
        <a:ext cx="6900512" cy="790684"/>
      </dsp:txXfrm>
    </dsp:sp>
    <dsp:sp modelId="{0098B6E7-64CD-ED47-A95E-B16534475B0B}">
      <dsp:nvSpPr>
        <dsp:cNvPr id="0" name=""/>
        <dsp:cNvSpPr/>
      </dsp:nvSpPr>
      <dsp:spPr>
        <a:xfrm>
          <a:off x="0" y="3163412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9BB507-E44E-4342-AA92-BDC51076A9CD}">
      <dsp:nvSpPr>
        <dsp:cNvPr id="0" name=""/>
        <dsp:cNvSpPr/>
      </dsp:nvSpPr>
      <dsp:spPr>
        <a:xfrm>
          <a:off x="0" y="3163412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Immediately thereafter: LOTUS exam</a:t>
          </a:r>
          <a:endParaRPr lang="en-US" sz="2200" kern="1200"/>
        </a:p>
      </dsp:txBody>
      <dsp:txXfrm>
        <a:off x="0" y="3163412"/>
        <a:ext cx="6900512" cy="790684"/>
      </dsp:txXfrm>
    </dsp:sp>
    <dsp:sp modelId="{E2C3CEAB-14B7-7448-8286-8514D1DBD52F}">
      <dsp:nvSpPr>
        <dsp:cNvPr id="0" name=""/>
        <dsp:cNvSpPr/>
      </dsp:nvSpPr>
      <dsp:spPr>
        <a:xfrm>
          <a:off x="0" y="3954096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27674B-3965-6642-8F09-9FC7765413E0}">
      <dsp:nvSpPr>
        <dsp:cNvPr id="0" name=""/>
        <dsp:cNvSpPr/>
      </dsp:nvSpPr>
      <dsp:spPr>
        <a:xfrm>
          <a:off x="0" y="3954096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We assessed competency, self-reported competence and confidence levels </a:t>
          </a:r>
          <a:endParaRPr lang="en-US" sz="2200" kern="1200"/>
        </a:p>
      </dsp:txBody>
      <dsp:txXfrm>
        <a:off x="0" y="3954096"/>
        <a:ext cx="6900512" cy="790684"/>
      </dsp:txXfrm>
    </dsp:sp>
    <dsp:sp modelId="{5790EC5C-1C8C-9144-91E3-C3CBDE13794F}">
      <dsp:nvSpPr>
        <dsp:cNvPr id="0" name=""/>
        <dsp:cNvSpPr/>
      </dsp:nvSpPr>
      <dsp:spPr>
        <a:xfrm>
          <a:off x="0" y="47447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B2B937-F11B-6C41-B810-758BACCC27CB}">
      <dsp:nvSpPr>
        <dsp:cNvPr id="0" name=""/>
        <dsp:cNvSpPr/>
      </dsp:nvSpPr>
      <dsp:spPr>
        <a:xfrm>
          <a:off x="0" y="4744781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dirty="0" err="1"/>
            <a:t>Results</a:t>
          </a:r>
          <a:r>
            <a:rPr lang="nl-NL" sz="2200" kern="1200" dirty="0"/>
            <a:t> are </a:t>
          </a:r>
          <a:r>
            <a:rPr lang="nl-NL" sz="2200" kern="1200" dirty="0" err="1"/>
            <a:t>being</a:t>
          </a:r>
          <a:r>
            <a:rPr lang="nl-NL" sz="2200" kern="1200" dirty="0"/>
            <a:t> </a:t>
          </a:r>
          <a:r>
            <a:rPr lang="nl-NL" sz="2200" kern="1200" dirty="0" err="1"/>
            <a:t>analysed</a:t>
          </a:r>
          <a:r>
            <a:rPr lang="nl-NL" sz="2200" kern="1200" dirty="0"/>
            <a:t> </a:t>
          </a:r>
          <a:r>
            <a:rPr lang="nl-NL" sz="2200" kern="1200" dirty="0" err="1"/>
            <a:t>now</a:t>
          </a:r>
          <a:endParaRPr lang="en-US" sz="2200" kern="1200" dirty="0"/>
        </a:p>
      </dsp:txBody>
      <dsp:txXfrm>
        <a:off x="0" y="4744781"/>
        <a:ext cx="6900512" cy="79068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CFB6-358E-B54E-8D91-95F53AC5A7DB}">
      <dsp:nvSpPr>
        <dsp:cNvPr id="0" name=""/>
        <dsp:cNvSpPr/>
      </dsp:nvSpPr>
      <dsp:spPr>
        <a:xfrm>
          <a:off x="541944" y="0"/>
          <a:ext cx="5567364" cy="5567364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FB45FA-DD85-7744-A27B-DF4053AEEAC2}">
      <dsp:nvSpPr>
        <dsp:cNvPr id="0" name=""/>
        <dsp:cNvSpPr/>
      </dsp:nvSpPr>
      <dsp:spPr>
        <a:xfrm>
          <a:off x="903823" y="361878"/>
          <a:ext cx="2226945" cy="222694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Expand the possible scenario’s with heart attack, stroke and epilepsy</a:t>
          </a:r>
          <a:endParaRPr lang="en-US" sz="1800" kern="1200"/>
        </a:p>
      </dsp:txBody>
      <dsp:txXfrm>
        <a:off x="1012533" y="470588"/>
        <a:ext cx="2009525" cy="2009525"/>
      </dsp:txXfrm>
    </dsp:sp>
    <dsp:sp modelId="{07715388-325B-1E41-8D72-46E58058A651}">
      <dsp:nvSpPr>
        <dsp:cNvPr id="0" name=""/>
        <dsp:cNvSpPr/>
      </dsp:nvSpPr>
      <dsp:spPr>
        <a:xfrm>
          <a:off x="3520484" y="361878"/>
          <a:ext cx="2226945" cy="2226945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 err="1"/>
            <a:t>Disseminate</a:t>
          </a:r>
          <a:r>
            <a:rPr lang="nl-NL" sz="1800" kern="1200" dirty="0"/>
            <a:t> </a:t>
          </a:r>
          <a:r>
            <a:rPr lang="nl-NL" sz="1800" kern="1200" dirty="0" err="1"/>
            <a:t>the</a:t>
          </a:r>
          <a:r>
            <a:rPr lang="nl-NL" sz="1800" kern="1200" dirty="0"/>
            <a:t> DentEmergencyVR </a:t>
          </a:r>
          <a:r>
            <a:rPr lang="nl-NL" sz="1800" kern="1200" dirty="0" err="1"/>
            <a:t>to</a:t>
          </a:r>
          <a:r>
            <a:rPr lang="nl-NL" sz="1800" kern="1200" dirty="0"/>
            <a:t> </a:t>
          </a:r>
          <a:r>
            <a:rPr lang="nl-NL" sz="1800" kern="1200" dirty="0" err="1"/>
            <a:t>the</a:t>
          </a:r>
          <a:r>
            <a:rPr lang="nl-NL" sz="1800" kern="1200" dirty="0"/>
            <a:t> </a:t>
          </a:r>
          <a:r>
            <a:rPr lang="nl-NL" sz="1800" kern="1200" dirty="0" err="1"/>
            <a:t>two</a:t>
          </a:r>
          <a:r>
            <a:rPr lang="nl-NL" sz="1800" kern="1200" dirty="0"/>
            <a:t> </a:t>
          </a:r>
          <a:r>
            <a:rPr lang="nl-NL" sz="1800" kern="1200" dirty="0" err="1"/>
            <a:t>other</a:t>
          </a:r>
          <a:r>
            <a:rPr lang="nl-NL" sz="1800" kern="1200" dirty="0"/>
            <a:t> </a:t>
          </a:r>
          <a:r>
            <a:rPr lang="nl-NL" sz="1800" kern="1200" dirty="0" err="1"/>
            <a:t>dental</a:t>
          </a:r>
          <a:r>
            <a:rPr lang="nl-NL" sz="1800" kern="1200" dirty="0"/>
            <a:t> schools </a:t>
          </a:r>
          <a:r>
            <a:rPr lang="nl-NL" sz="1800" kern="1200" dirty="0" err="1"/>
            <a:t>and</a:t>
          </a:r>
          <a:r>
            <a:rPr lang="nl-NL" sz="1800" kern="1200" dirty="0"/>
            <a:t> schools for </a:t>
          </a:r>
          <a:r>
            <a:rPr lang="nl-NL" sz="1800" kern="1200" dirty="0" err="1"/>
            <a:t>Dental</a:t>
          </a:r>
          <a:r>
            <a:rPr lang="nl-NL" sz="1800" kern="1200" dirty="0"/>
            <a:t> </a:t>
          </a:r>
          <a:r>
            <a:rPr lang="nl-NL" sz="1800" kern="1200" dirty="0" err="1"/>
            <a:t>Hygiene</a:t>
          </a:r>
          <a:r>
            <a:rPr lang="nl-NL" sz="1800" kern="1200" dirty="0"/>
            <a:t> in </a:t>
          </a:r>
          <a:r>
            <a:rPr lang="nl-NL" sz="1800" kern="1200" dirty="0" err="1"/>
            <a:t>the</a:t>
          </a:r>
          <a:r>
            <a:rPr lang="nl-NL" sz="1800" kern="1200" dirty="0"/>
            <a:t> Netherlands</a:t>
          </a:r>
          <a:endParaRPr lang="en-US" sz="1800" kern="1200" dirty="0"/>
        </a:p>
      </dsp:txBody>
      <dsp:txXfrm>
        <a:off x="3629194" y="470588"/>
        <a:ext cx="2009525" cy="2009525"/>
      </dsp:txXfrm>
    </dsp:sp>
    <dsp:sp modelId="{8589E68D-27AC-B844-B0A4-999A8676CDD8}">
      <dsp:nvSpPr>
        <dsp:cNvPr id="0" name=""/>
        <dsp:cNvSpPr/>
      </dsp:nvSpPr>
      <dsp:spPr>
        <a:xfrm>
          <a:off x="903823" y="2978539"/>
          <a:ext cx="2226945" cy="2226945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Research </a:t>
          </a:r>
          <a:r>
            <a:rPr lang="nl-NL" sz="1800" kern="1200" dirty="0" err="1"/>
            <a:t>the</a:t>
          </a:r>
          <a:r>
            <a:rPr lang="nl-NL" sz="1800" kern="1200" dirty="0"/>
            <a:t> </a:t>
          </a:r>
          <a:r>
            <a:rPr lang="nl-NL" sz="1800" kern="1200" dirty="0" err="1"/>
            <a:t>effects</a:t>
          </a:r>
          <a:r>
            <a:rPr lang="nl-NL" sz="1800" kern="1200" dirty="0"/>
            <a:t> of </a:t>
          </a:r>
          <a:r>
            <a:rPr lang="nl-NL" sz="1800" kern="1200" dirty="0" err="1"/>
            <a:t>the</a:t>
          </a:r>
          <a:r>
            <a:rPr lang="nl-NL" sz="1800" kern="1200" dirty="0"/>
            <a:t> </a:t>
          </a:r>
          <a:r>
            <a:rPr lang="nl-NL" sz="1800" kern="1200" dirty="0" err="1"/>
            <a:t>use</a:t>
          </a:r>
          <a:r>
            <a:rPr lang="nl-NL" sz="1800" kern="1200" dirty="0"/>
            <a:t> of </a:t>
          </a:r>
          <a:r>
            <a:rPr lang="nl-NL" sz="1800" kern="1200" dirty="0" err="1"/>
            <a:t>the</a:t>
          </a:r>
          <a:r>
            <a:rPr lang="nl-NL" sz="1800" kern="1200" dirty="0"/>
            <a:t> VR tool on </a:t>
          </a:r>
          <a:r>
            <a:rPr lang="nl-NL" sz="1800" kern="1200" dirty="0" err="1"/>
            <a:t>competency</a:t>
          </a:r>
          <a:r>
            <a:rPr lang="nl-NL" sz="1800" kern="1200" dirty="0"/>
            <a:t> </a:t>
          </a:r>
          <a:r>
            <a:rPr lang="nl-NL" sz="1800" kern="1200" dirty="0" err="1"/>
            <a:t>and</a:t>
          </a:r>
          <a:r>
            <a:rPr lang="nl-NL" sz="1800" kern="1200" dirty="0"/>
            <a:t> </a:t>
          </a:r>
          <a:r>
            <a:rPr lang="nl-NL" sz="1800" kern="1200" dirty="0" err="1"/>
            <a:t>confidence</a:t>
          </a:r>
          <a:r>
            <a:rPr lang="nl-NL" sz="1800" kern="1200" dirty="0"/>
            <a:t> in </a:t>
          </a:r>
          <a:r>
            <a:rPr lang="nl-NL" sz="1800" kern="1200" dirty="0" err="1"/>
            <a:t>all</a:t>
          </a:r>
          <a:r>
            <a:rPr lang="nl-NL" sz="1800" kern="1200" dirty="0"/>
            <a:t> </a:t>
          </a:r>
          <a:r>
            <a:rPr lang="nl-NL" sz="1800" kern="1200" dirty="0" err="1"/>
            <a:t>our</a:t>
          </a:r>
          <a:r>
            <a:rPr lang="nl-NL" sz="1800" kern="1200" dirty="0"/>
            <a:t> 4th </a:t>
          </a:r>
          <a:r>
            <a:rPr lang="nl-NL" sz="1800" kern="1200" dirty="0" err="1"/>
            <a:t>year</a:t>
          </a:r>
          <a:r>
            <a:rPr lang="nl-NL" sz="1800" kern="1200" dirty="0"/>
            <a:t> </a:t>
          </a:r>
          <a:r>
            <a:rPr lang="nl-NL" sz="1800" kern="1200" dirty="0" err="1"/>
            <a:t>dental</a:t>
          </a:r>
          <a:r>
            <a:rPr lang="nl-NL" sz="1800" kern="1200" dirty="0"/>
            <a:t> </a:t>
          </a:r>
          <a:r>
            <a:rPr lang="nl-NL" sz="1800" kern="1200" dirty="0" err="1"/>
            <a:t>students</a:t>
          </a:r>
          <a:endParaRPr lang="en-US" sz="1800" kern="1200" dirty="0"/>
        </a:p>
      </dsp:txBody>
      <dsp:txXfrm>
        <a:off x="1012533" y="3087249"/>
        <a:ext cx="2009525" cy="2009525"/>
      </dsp:txXfrm>
    </dsp:sp>
    <dsp:sp modelId="{7DF67869-FFDC-C140-93EB-8EAE99FCC8EE}">
      <dsp:nvSpPr>
        <dsp:cNvPr id="0" name=""/>
        <dsp:cNvSpPr/>
      </dsp:nvSpPr>
      <dsp:spPr>
        <a:xfrm>
          <a:off x="3520484" y="2978539"/>
          <a:ext cx="2226945" cy="2226945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 err="1"/>
            <a:t>Investigate</a:t>
          </a:r>
          <a:r>
            <a:rPr lang="nl-NL" sz="1800" kern="1200" dirty="0"/>
            <a:t> </a:t>
          </a:r>
          <a:r>
            <a:rPr lang="nl-NL" sz="1800" kern="1200" dirty="0" err="1"/>
            <a:t>the</a:t>
          </a:r>
          <a:r>
            <a:rPr lang="nl-NL" sz="1800" kern="1200" dirty="0"/>
            <a:t> </a:t>
          </a:r>
          <a:r>
            <a:rPr lang="nl-NL" sz="1800" kern="1200" dirty="0" err="1"/>
            <a:t>possibilities</a:t>
          </a:r>
          <a:r>
            <a:rPr lang="nl-NL" sz="1800" kern="1200" dirty="0"/>
            <a:t> of </a:t>
          </a:r>
          <a:r>
            <a:rPr lang="nl-NL" sz="1800" kern="1200" dirty="0" err="1"/>
            <a:t>implementing</a:t>
          </a:r>
          <a:r>
            <a:rPr lang="nl-NL" sz="1800" kern="1200"/>
            <a:t> AI </a:t>
          </a:r>
          <a:r>
            <a:rPr lang="nl-NL" sz="1800" kern="1200" dirty="0" err="1"/>
            <a:t>and</a:t>
          </a:r>
          <a:r>
            <a:rPr lang="nl-NL" sz="1800" kern="1200" dirty="0"/>
            <a:t> a </a:t>
          </a:r>
          <a:r>
            <a:rPr lang="nl-NL" sz="1800" kern="1200" dirty="0" err="1"/>
            <a:t>stand-alone</a:t>
          </a:r>
          <a:r>
            <a:rPr lang="nl-NL" sz="1800" kern="1200" dirty="0"/>
            <a:t> </a:t>
          </a:r>
          <a:r>
            <a:rPr lang="nl-NL" sz="1800" kern="1200" dirty="0" err="1"/>
            <a:t>version</a:t>
          </a:r>
          <a:r>
            <a:rPr lang="nl-NL" sz="1800" kern="1200" dirty="0"/>
            <a:t> in </a:t>
          </a:r>
          <a:r>
            <a:rPr lang="nl-NL" sz="1800" kern="1200" dirty="0" err="1"/>
            <a:t>this</a:t>
          </a:r>
          <a:r>
            <a:rPr lang="nl-NL" sz="1800" kern="1200" dirty="0"/>
            <a:t> tool </a:t>
          </a:r>
          <a:endParaRPr lang="en-US" sz="1800" kern="1200" dirty="0"/>
        </a:p>
      </dsp:txBody>
      <dsp:txXfrm>
        <a:off x="3629194" y="3087249"/>
        <a:ext cx="2009525" cy="20095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D7096B-24CC-7C43-A929-40AAF662C2E0}" type="datetimeFigureOut">
              <a:rPr lang="nl-NL" smtClean="0"/>
              <a:t>29-07-2026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622F1-07F3-F148-A1C3-6A24BE56B0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9307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8622F1-07F3-F148-A1C3-6A24BE56B034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4281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8622F1-07F3-F148-A1C3-6A24BE56B034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5585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8622F1-07F3-F148-A1C3-6A24BE56B034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4360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8622F1-07F3-F148-A1C3-6A24BE56B034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0023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99D1E5-A7F3-4C18-95B2-50C55405E0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CC933D9-9E56-C29F-D0E7-A515E2BE4F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1093256-0CB2-3643-4447-ADB84AC64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6DF9-2188-E540-8157-78D8FF7689A6}" type="datetimeFigureOut">
              <a:rPr lang="nl-NL" smtClean="0"/>
              <a:t>29-07-2026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A39D60-0A4B-96BE-B54D-BF02929D9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C35C08-C3B5-DDDD-6AC8-A4621B9B6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4536E-667F-FF43-858D-49E3001122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5164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56B8FD-0FB9-86F6-1F1B-9AFB815D1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AA05FBE-FA27-DB31-8733-209ACAF0B9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BBA21D-3546-4D01-7608-46B620818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6DF9-2188-E540-8157-78D8FF7689A6}" type="datetimeFigureOut">
              <a:rPr lang="nl-NL" smtClean="0"/>
              <a:t>29-07-2026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ADE4B80-111E-143D-BFCA-E271D7896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D8AA236-0B07-6FDE-8A60-426E73322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4536E-667F-FF43-858D-49E3001122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8516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50312A5-C597-4B06-7218-70499FA32F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6B0A8E8-1614-D63D-A815-73866ABA50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9A50248-0762-39C9-DD8B-0BBF13BA5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6DF9-2188-E540-8157-78D8FF7689A6}" type="datetimeFigureOut">
              <a:rPr lang="nl-NL" smtClean="0"/>
              <a:t>29-07-2026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2E69991-DFAE-77BF-9023-8D83B618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49523B-4B52-4516-ED63-33AA15A17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4536E-667F-FF43-858D-49E3001122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5820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B55D38-47C6-3812-0558-C8C97E038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A242FB-3837-F7D4-32DD-E30F235BB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1F872B0-DA8A-8463-0BF5-8DB439DB8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6DF9-2188-E540-8157-78D8FF7689A6}" type="datetimeFigureOut">
              <a:rPr lang="nl-NL" smtClean="0"/>
              <a:t>29-07-2026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9361D9-5816-EE34-582A-1C3BD0125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A344204-6631-1434-4003-210A609EF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4536E-667F-FF43-858D-49E3001122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5220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55CDA3-9981-3C6B-3D28-90C4489D2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E96A879-E2CF-FC57-E9B0-0CCC8EC75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B0D6C03-0320-8D80-A6E9-32BD37E56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6DF9-2188-E540-8157-78D8FF7689A6}" type="datetimeFigureOut">
              <a:rPr lang="nl-NL" smtClean="0"/>
              <a:t>29-07-2026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15AB366-BA12-E00F-17AF-91338EA21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E26F29B-C61C-AB31-5466-57175B73E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4536E-667F-FF43-858D-49E3001122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5869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6DB738-14CA-8560-6514-129208913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A45035-96B9-9F5A-C957-9F92D24297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EDF471B-44B1-BAD6-609E-218D9189D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E99ECDE-C8DC-2F22-2981-30AF77788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6DF9-2188-E540-8157-78D8FF7689A6}" type="datetimeFigureOut">
              <a:rPr lang="nl-NL" smtClean="0"/>
              <a:t>29-07-2026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3292D4C-CA79-9A2B-0BEC-F039584BF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60D3292-E31F-D45D-C6CB-CEC22FED4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4536E-667F-FF43-858D-49E3001122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59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5DD8B2-C5E1-23A1-9CF3-D32A9A8A5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2CE5AD5-638E-CD2F-16D8-5B01940EBB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B315FDA-6C42-E88B-C8C7-49536C248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C1BB4CF-E153-D2E9-A8FD-5BC1DD3142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46980C4-6BDE-69A1-7364-9F86EBDAA9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19C1CF5-D300-1881-A227-ABD08BB15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6DF9-2188-E540-8157-78D8FF7689A6}" type="datetimeFigureOut">
              <a:rPr lang="nl-NL" smtClean="0"/>
              <a:t>29-07-2026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C756909-D3C8-CD8D-CA64-65C72A3BE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A018394-36DB-1BEE-B769-77C6C5D8D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4536E-667F-FF43-858D-49E3001122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312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AAD801-4953-7555-A71C-9793FB698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158C145-FC09-8B39-C43C-C44B3E55D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6DF9-2188-E540-8157-78D8FF7689A6}" type="datetimeFigureOut">
              <a:rPr lang="nl-NL" smtClean="0"/>
              <a:t>29-07-2026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9966067-A578-4B2D-0A64-63D327812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E1CD626-1CD5-B113-56F2-B4C181265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4536E-667F-FF43-858D-49E3001122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2092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F42C9D2-0EED-061D-285B-F9E048871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6DF9-2188-E540-8157-78D8FF7689A6}" type="datetimeFigureOut">
              <a:rPr lang="nl-NL" smtClean="0"/>
              <a:t>29-07-2026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1B7FDBB-D4B7-BDAD-42D0-656E08F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1BCF770-AC38-9688-1A06-CBA5EA036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4536E-667F-FF43-858D-49E3001122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7357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995399-A619-A003-B59E-DA4305212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39736A-6257-4E1D-FE97-E81CF2498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16706A2-CC08-F9C0-E394-089BA0113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0F20950-D8A2-0B57-0859-A6B43356B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6DF9-2188-E540-8157-78D8FF7689A6}" type="datetimeFigureOut">
              <a:rPr lang="nl-NL" smtClean="0"/>
              <a:t>29-07-2026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3773A62-A040-3409-1649-CD5AE1D5A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7194019-9359-1036-C4D5-D07728EAC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4536E-667F-FF43-858D-49E3001122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3659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31903D-2EF5-FFA5-AAEB-C23DB90AA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589CC07-9B6E-F977-31E7-EAE2A7BB39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29F217D-5D7C-3064-E5D7-69AC9EFFA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202EA39-0768-CC84-A2C8-EE5F8713A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6DF9-2188-E540-8157-78D8FF7689A6}" type="datetimeFigureOut">
              <a:rPr lang="nl-NL" smtClean="0"/>
              <a:t>29-07-2026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417F157-25BE-198A-E292-F23B39B1B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1B9C19A-07C4-ED22-7BB6-69EAA44AE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4536E-667F-FF43-858D-49E3001122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4270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A75B2C5-3037-CC21-2919-127003219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2A9C8A-2A81-A7CE-76BD-A5E4FA10A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EA45157-4773-79D1-6477-597502697B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766DF9-2188-E540-8157-78D8FF7689A6}" type="datetimeFigureOut">
              <a:rPr lang="nl-NL" smtClean="0"/>
              <a:t>29-07-2026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ED6EE69-8E82-7525-C7A1-485B8688C6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D60DFC6-AF2E-9B7E-4A4B-0A11200D9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54536E-667F-FF43-858D-49E3001122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550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QdRk5NI2fp4?feature=oembed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decoratieve afbeelding">
            <a:extLst>
              <a:ext uri="{FF2B5EF4-FFF2-40B4-BE49-F238E27FC236}">
                <a16:creationId xmlns:a16="http://schemas.microsoft.com/office/drawing/2014/main" id="{6602614E-4F8D-1D62-1FBA-D8F4381A3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33081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186CD09-4C9A-4F4B-B2FF-E90C6AF80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022252" y="1214438"/>
            <a:ext cx="9144000" cy="2387600"/>
          </a:xfrm>
        </p:spPr>
        <p:txBody>
          <a:bodyPr/>
          <a:lstStyle/>
          <a:p>
            <a:r>
              <a:rPr lang="nl-NL"/>
              <a:t>DentEmergencyVR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796B65B-9A6D-0662-C8DF-7D6C111B8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3305" y="5643562"/>
            <a:ext cx="9144000" cy="877159"/>
          </a:xfrm>
        </p:spPr>
        <p:txBody>
          <a:bodyPr/>
          <a:lstStyle/>
          <a:p>
            <a:r>
              <a:rPr lang="nl-NL" dirty="0"/>
              <a:t>An </a:t>
            </a:r>
            <a:r>
              <a:rPr lang="nl-NL" dirty="0" err="1"/>
              <a:t>immersive</a:t>
            </a:r>
            <a:r>
              <a:rPr lang="nl-NL" dirty="0"/>
              <a:t> VR virtual </a:t>
            </a:r>
            <a:r>
              <a:rPr lang="nl-NL" dirty="0" err="1"/>
              <a:t>reality</a:t>
            </a:r>
            <a:r>
              <a:rPr lang="nl-NL" dirty="0"/>
              <a:t> training tool </a:t>
            </a:r>
            <a:r>
              <a:rPr lang="nl-NL" dirty="0" err="1"/>
              <a:t>to</a:t>
            </a:r>
            <a:r>
              <a:rPr lang="nl-NL" dirty="0"/>
              <a:t> train acute </a:t>
            </a:r>
            <a:r>
              <a:rPr lang="nl-NL" dirty="0" err="1"/>
              <a:t>medical</a:t>
            </a:r>
            <a:r>
              <a:rPr lang="nl-NL" dirty="0"/>
              <a:t> </a:t>
            </a:r>
            <a:r>
              <a:rPr lang="nl-NL" dirty="0" err="1"/>
              <a:t>situations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dental</a:t>
            </a:r>
            <a:r>
              <a:rPr lang="nl-NL" dirty="0"/>
              <a:t> </a:t>
            </a:r>
            <a:r>
              <a:rPr lang="nl-NL" dirty="0" err="1"/>
              <a:t>chair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6649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nlinemedia 3" descr="ACTA-studenten trainen met VR voor acute situaties in de behandelkamer">
            <a:hlinkClick r:id="" action="ppaction://media"/>
            <a:extLst>
              <a:ext uri="{FF2B5EF4-FFF2-40B4-BE49-F238E27FC236}">
                <a16:creationId xmlns:a16="http://schemas.microsoft.com/office/drawing/2014/main" id="{2F66781E-8740-3704-E68F-7E3A4B9D3A4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36177" y="457200"/>
            <a:ext cx="1051964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6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92070828-E616-4355-9C8A-A1065032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55161C6-1218-4EAF-A9E9-A319CFD76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747" y="1905000"/>
            <a:ext cx="4536800" cy="3141047"/>
          </a:xfrm>
          <a:custGeom>
            <a:avLst/>
            <a:gdLst>
              <a:gd name="connsiteX0" fmla="*/ 3362388 w 6230568"/>
              <a:gd name="connsiteY0" fmla="*/ 861 h 4239440"/>
              <a:gd name="connsiteX1" fmla="*/ 4026621 w 6230568"/>
              <a:gd name="connsiteY1" fmla="*/ 15392 h 4239440"/>
              <a:gd name="connsiteX2" fmla="*/ 5114556 w 6230568"/>
              <a:gd name="connsiteY2" fmla="*/ 34130 h 4239440"/>
              <a:gd name="connsiteX3" fmla="*/ 5776495 w 6230568"/>
              <a:gd name="connsiteY3" fmla="*/ 112905 h 4239440"/>
              <a:gd name="connsiteX4" fmla="*/ 5862918 w 6230568"/>
              <a:gd name="connsiteY4" fmla="*/ 141585 h 4239440"/>
              <a:gd name="connsiteX5" fmla="*/ 5840738 w 6230568"/>
              <a:gd name="connsiteY5" fmla="*/ 200475 h 4239440"/>
              <a:gd name="connsiteX6" fmla="*/ 5691219 w 6230568"/>
              <a:gd name="connsiteY6" fmla="*/ 216153 h 4239440"/>
              <a:gd name="connsiteX7" fmla="*/ 5773053 w 6230568"/>
              <a:gd name="connsiteY7" fmla="*/ 260130 h 4239440"/>
              <a:gd name="connsiteX8" fmla="*/ 5593324 w 6230568"/>
              <a:gd name="connsiteY8" fmla="*/ 293781 h 4239440"/>
              <a:gd name="connsiteX9" fmla="*/ 5617033 w 6230568"/>
              <a:gd name="connsiteY9" fmla="*/ 317108 h 4239440"/>
              <a:gd name="connsiteX10" fmla="*/ 5641124 w 6230568"/>
              <a:gd name="connsiteY10" fmla="*/ 339287 h 4239440"/>
              <a:gd name="connsiteX11" fmla="*/ 5299256 w 6230568"/>
              <a:gd name="connsiteY11" fmla="*/ 396265 h 4239440"/>
              <a:gd name="connsiteX12" fmla="*/ 5703073 w 6230568"/>
              <a:gd name="connsiteY12" fmla="*/ 500661 h 4239440"/>
              <a:gd name="connsiteX13" fmla="*/ 5629652 w 6230568"/>
              <a:gd name="connsiteY13" fmla="*/ 556874 h 4239440"/>
              <a:gd name="connsiteX14" fmla="*/ 5862918 w 6230568"/>
              <a:gd name="connsiteY14" fmla="*/ 645591 h 4239440"/>
              <a:gd name="connsiteX15" fmla="*/ 6052207 w 6230568"/>
              <a:gd name="connsiteY15" fmla="*/ 756106 h 4239440"/>
              <a:gd name="connsiteX16" fmla="*/ 6158515 w 6230568"/>
              <a:gd name="connsiteY16" fmla="*/ 901419 h 4239440"/>
              <a:gd name="connsiteX17" fmla="*/ 6195990 w 6230568"/>
              <a:gd name="connsiteY17" fmla="*/ 966427 h 4239440"/>
              <a:gd name="connsiteX18" fmla="*/ 6229642 w 6230568"/>
              <a:gd name="connsiteY18" fmla="*/ 1034878 h 4239440"/>
              <a:gd name="connsiteX19" fmla="*/ 6171516 w 6230568"/>
              <a:gd name="connsiteY19" fmla="*/ 1102946 h 4239440"/>
              <a:gd name="connsiteX20" fmla="*/ 6133659 w 6230568"/>
              <a:gd name="connsiteY20" fmla="*/ 1185545 h 4239440"/>
              <a:gd name="connsiteX21" fmla="*/ 6168458 w 6230568"/>
              <a:gd name="connsiteY21" fmla="*/ 1234110 h 4239440"/>
              <a:gd name="connsiteX22" fmla="*/ 6169222 w 6230568"/>
              <a:gd name="connsiteY22" fmla="*/ 1342712 h 4239440"/>
              <a:gd name="connsiteX23" fmla="*/ 6145131 w 6230568"/>
              <a:gd name="connsiteY23" fmla="*/ 1393954 h 4239440"/>
              <a:gd name="connsiteX24" fmla="*/ 6071709 w 6230568"/>
              <a:gd name="connsiteY24" fmla="*/ 1505233 h 4239440"/>
              <a:gd name="connsiteX25" fmla="*/ 6009378 w 6230568"/>
              <a:gd name="connsiteY25" fmla="*/ 1530089 h 4239440"/>
              <a:gd name="connsiteX26" fmla="*/ 6015879 w 6230568"/>
              <a:gd name="connsiteY26" fmla="*/ 1979030 h 4239440"/>
              <a:gd name="connsiteX27" fmla="*/ 6061385 w 6230568"/>
              <a:gd name="connsiteY27" fmla="*/ 2196234 h 4239440"/>
              <a:gd name="connsiteX28" fmla="*/ 6029263 w 6230568"/>
              <a:gd name="connsiteY28" fmla="*/ 2440972 h 4239440"/>
              <a:gd name="connsiteX29" fmla="*/ 6135571 w 6230568"/>
              <a:gd name="connsiteY29" fmla="*/ 2621848 h 4239440"/>
              <a:gd name="connsiteX30" fmla="*/ 6091594 w 6230568"/>
              <a:gd name="connsiteY30" fmla="*/ 2691446 h 4239440"/>
              <a:gd name="connsiteX31" fmla="*/ 6215493 w 6230568"/>
              <a:gd name="connsiteY31" fmla="*/ 2769456 h 4239440"/>
              <a:gd name="connsiteX32" fmla="*/ 6100389 w 6230568"/>
              <a:gd name="connsiteY32" fmla="*/ 2880352 h 4239440"/>
              <a:gd name="connsiteX33" fmla="*/ 5909953 w 6230568"/>
              <a:gd name="connsiteY33" fmla="*/ 3053963 h 4239440"/>
              <a:gd name="connsiteX34" fmla="*/ 5741696 w 6230568"/>
              <a:gd name="connsiteY34" fmla="*/ 3798118 h 4239440"/>
              <a:gd name="connsiteX35" fmla="*/ 5493899 w 6230568"/>
              <a:gd name="connsiteY35" fmla="*/ 4026795 h 4239440"/>
              <a:gd name="connsiteX36" fmla="*/ 3773471 w 6230568"/>
              <a:gd name="connsiteY36" fmla="*/ 4239028 h 4239440"/>
              <a:gd name="connsiteX37" fmla="*/ 2569285 w 6230568"/>
              <a:gd name="connsiteY37" fmla="*/ 4103275 h 4239440"/>
              <a:gd name="connsiteX38" fmla="*/ 2693948 w 6230568"/>
              <a:gd name="connsiteY38" fmla="*/ 4061593 h 4239440"/>
              <a:gd name="connsiteX39" fmla="*/ 2588788 w 6230568"/>
              <a:gd name="connsiteY39" fmla="*/ 4062358 h 4239440"/>
              <a:gd name="connsiteX40" fmla="*/ 2300073 w 6230568"/>
              <a:gd name="connsiteY40" fmla="*/ 4008822 h 4239440"/>
              <a:gd name="connsiteX41" fmla="*/ 1508500 w 6230568"/>
              <a:gd name="connsiteY41" fmla="*/ 3798118 h 4239440"/>
              <a:gd name="connsiteX42" fmla="*/ 1061089 w 6230568"/>
              <a:gd name="connsiteY42" fmla="*/ 3697546 h 4239440"/>
              <a:gd name="connsiteX43" fmla="*/ 939102 w 6230568"/>
              <a:gd name="connsiteY43" fmla="*/ 3648216 h 4239440"/>
              <a:gd name="connsiteX44" fmla="*/ 1243495 w 6230568"/>
              <a:gd name="connsiteY44" fmla="*/ 3624890 h 4239440"/>
              <a:gd name="connsiteX45" fmla="*/ 1083651 w 6230568"/>
              <a:gd name="connsiteY45" fmla="*/ 3595827 h 4239440"/>
              <a:gd name="connsiteX46" fmla="*/ 966636 w 6230568"/>
              <a:gd name="connsiteY46" fmla="*/ 3605770 h 4239440"/>
              <a:gd name="connsiteX47" fmla="*/ 885566 w 6230568"/>
              <a:gd name="connsiteY47" fmla="*/ 3609976 h 4239440"/>
              <a:gd name="connsiteX48" fmla="*/ 641976 w 6230568"/>
              <a:gd name="connsiteY48" fmla="*/ 3567912 h 4239440"/>
              <a:gd name="connsiteX49" fmla="*/ 399533 w 6230568"/>
              <a:gd name="connsiteY49" fmla="*/ 3583590 h 4239440"/>
              <a:gd name="connsiteX50" fmla="*/ 409093 w 6230568"/>
              <a:gd name="connsiteY50" fmla="*/ 3548792 h 4239440"/>
              <a:gd name="connsiteX51" fmla="*/ 792642 w 6230568"/>
              <a:gd name="connsiteY51" fmla="*/ 3417628 h 4239440"/>
              <a:gd name="connsiteX52" fmla="*/ 771610 w 6230568"/>
              <a:gd name="connsiteY52" fmla="*/ 3345736 h 4239440"/>
              <a:gd name="connsiteX53" fmla="*/ 945986 w 6230568"/>
              <a:gd name="connsiteY53" fmla="*/ 3317056 h 4239440"/>
              <a:gd name="connsiteX54" fmla="*/ 892449 w 6230568"/>
              <a:gd name="connsiteY54" fmla="*/ 3285316 h 4239440"/>
              <a:gd name="connsiteX55" fmla="*/ 949045 w 6230568"/>
              <a:gd name="connsiteY55" fmla="*/ 3262755 h 4239440"/>
              <a:gd name="connsiteX56" fmla="*/ 1252673 w 6230568"/>
              <a:gd name="connsiteY56" fmla="*/ 3200041 h 4239440"/>
              <a:gd name="connsiteX57" fmla="*/ 388825 w 6230568"/>
              <a:gd name="connsiteY57" fmla="*/ 3176714 h 4239440"/>
              <a:gd name="connsiteX58" fmla="*/ 127644 w 6230568"/>
              <a:gd name="connsiteY58" fmla="*/ 3111323 h 4239440"/>
              <a:gd name="connsiteX59" fmla="*/ 437008 w 6230568"/>
              <a:gd name="connsiteY59" fmla="*/ 2921652 h 4239440"/>
              <a:gd name="connsiteX60" fmla="*/ 601441 w 6230568"/>
              <a:gd name="connsiteY60" fmla="*/ 2840965 h 4239440"/>
              <a:gd name="connsiteX61" fmla="*/ 330700 w 6230568"/>
              <a:gd name="connsiteY61" fmla="*/ 2859320 h 4239440"/>
              <a:gd name="connsiteX62" fmla="*/ 534521 w 6230568"/>
              <a:gd name="connsiteY62" fmla="*/ 2720126 h 4239440"/>
              <a:gd name="connsiteX63" fmla="*/ 492839 w 6230568"/>
              <a:gd name="connsiteY63" fmla="*/ 2694505 h 4239440"/>
              <a:gd name="connsiteX64" fmla="*/ 416358 w 6230568"/>
              <a:gd name="connsiteY64" fmla="*/ 2677297 h 4239440"/>
              <a:gd name="connsiteX65" fmla="*/ 761285 w 6230568"/>
              <a:gd name="connsiteY65" fmla="*/ 2589726 h 4239440"/>
              <a:gd name="connsiteX66" fmla="*/ 664920 w 6230568"/>
              <a:gd name="connsiteY66" fmla="*/ 2466593 h 4239440"/>
              <a:gd name="connsiteX67" fmla="*/ 740253 w 6230568"/>
              <a:gd name="connsiteY67" fmla="*/ 2438677 h 4239440"/>
              <a:gd name="connsiteX68" fmla="*/ 650006 w 6230568"/>
              <a:gd name="connsiteY68" fmla="*/ 2435236 h 4239440"/>
              <a:gd name="connsiteX69" fmla="*/ 578879 w 6230568"/>
              <a:gd name="connsiteY69" fmla="*/ 2435618 h 4239440"/>
              <a:gd name="connsiteX70" fmla="*/ 451157 w 6230568"/>
              <a:gd name="connsiteY70" fmla="*/ 2404644 h 4239440"/>
              <a:gd name="connsiteX71" fmla="*/ 2216 w 6230568"/>
              <a:gd name="connsiteY71" fmla="*/ 2456650 h 4239440"/>
              <a:gd name="connsiteX72" fmla="*/ 97052 w 6230568"/>
              <a:gd name="connsiteY72" fmla="*/ 2383611 h 4239440"/>
              <a:gd name="connsiteX73" fmla="*/ 210626 w 6230568"/>
              <a:gd name="connsiteY73" fmla="*/ 2341930 h 4239440"/>
              <a:gd name="connsiteX74" fmla="*/ 57282 w 6230568"/>
              <a:gd name="connsiteY74" fmla="*/ 2319750 h 4239440"/>
              <a:gd name="connsiteX75" fmla="*/ 365499 w 6230568"/>
              <a:gd name="connsiteY75" fmla="*/ 2250153 h 4239440"/>
              <a:gd name="connsiteX76" fmla="*/ 290548 w 6230568"/>
              <a:gd name="connsiteY76" fmla="*/ 2187821 h 4239440"/>
              <a:gd name="connsiteX77" fmla="*/ 482896 w 6230568"/>
              <a:gd name="connsiteY77" fmla="*/ 1906755 h 4239440"/>
              <a:gd name="connsiteX78" fmla="*/ 867211 w 6230568"/>
              <a:gd name="connsiteY78" fmla="*/ 1747294 h 4239440"/>
              <a:gd name="connsiteX79" fmla="*/ 1063766 w 6230568"/>
              <a:gd name="connsiteY79" fmla="*/ 1734674 h 4239440"/>
              <a:gd name="connsiteX80" fmla="*/ 1008701 w 6230568"/>
              <a:gd name="connsiteY80" fmla="*/ 1683432 h 4239440"/>
              <a:gd name="connsiteX81" fmla="*/ 1152865 w 6230568"/>
              <a:gd name="connsiteY81" fmla="*/ 1394719 h 4239440"/>
              <a:gd name="connsiteX82" fmla="*/ 998376 w 6230568"/>
              <a:gd name="connsiteY82" fmla="*/ 1411927 h 4239440"/>
              <a:gd name="connsiteX83" fmla="*/ 206419 w 6230568"/>
              <a:gd name="connsiteY83" fmla="*/ 1424164 h 4239440"/>
              <a:gd name="connsiteX84" fmla="*/ 128027 w 6230568"/>
              <a:gd name="connsiteY84" fmla="*/ 1413074 h 4239440"/>
              <a:gd name="connsiteX85" fmla="*/ 672950 w 6230568"/>
              <a:gd name="connsiteY85" fmla="*/ 1268143 h 4239440"/>
              <a:gd name="connsiteX86" fmla="*/ 457658 w 6230568"/>
              <a:gd name="connsiteY86" fmla="*/ 1229138 h 4239440"/>
              <a:gd name="connsiteX87" fmla="*/ 407945 w 6230568"/>
              <a:gd name="connsiteY87" fmla="*/ 1213459 h 4239440"/>
              <a:gd name="connsiteX88" fmla="*/ 453451 w 6230568"/>
              <a:gd name="connsiteY88" fmla="*/ 1172924 h 4239440"/>
              <a:gd name="connsiteX89" fmla="*/ 568172 w 6230568"/>
              <a:gd name="connsiteY89" fmla="*/ 1132007 h 4239440"/>
              <a:gd name="connsiteX90" fmla="*/ 255367 w 6230568"/>
              <a:gd name="connsiteY90" fmla="*/ 1190898 h 4239440"/>
              <a:gd name="connsiteX91" fmla="*/ 277546 w 6230568"/>
              <a:gd name="connsiteY91" fmla="*/ 1128567 h 4239440"/>
              <a:gd name="connsiteX92" fmla="*/ 246572 w 6230568"/>
              <a:gd name="connsiteY92" fmla="*/ 1072353 h 4239440"/>
              <a:gd name="connsiteX93" fmla="*/ 422859 w 6230568"/>
              <a:gd name="connsiteY93" fmla="*/ 1000078 h 4239440"/>
              <a:gd name="connsiteX94" fmla="*/ 668362 w 6230568"/>
              <a:gd name="connsiteY94" fmla="*/ 858972 h 4239440"/>
              <a:gd name="connsiteX95" fmla="*/ 914629 w 6230568"/>
              <a:gd name="connsiteY95" fmla="*/ 768725 h 4239440"/>
              <a:gd name="connsiteX96" fmla="*/ 1117684 w 6230568"/>
              <a:gd name="connsiteY96" fmla="*/ 688420 h 4239440"/>
              <a:gd name="connsiteX97" fmla="*/ 928778 w 6230568"/>
              <a:gd name="connsiteY97" fmla="*/ 701040 h 4239440"/>
              <a:gd name="connsiteX98" fmla="*/ 1243877 w 6230568"/>
              <a:gd name="connsiteY98" fmla="*/ 574464 h 4239440"/>
              <a:gd name="connsiteX99" fmla="*/ 1291678 w 6230568"/>
              <a:gd name="connsiteY99" fmla="*/ 566434 h 4239440"/>
              <a:gd name="connsiteX100" fmla="*/ 1797596 w 6230568"/>
              <a:gd name="connsiteY100" fmla="*/ 476952 h 4239440"/>
              <a:gd name="connsiteX101" fmla="*/ 1895491 w 6230568"/>
              <a:gd name="connsiteY101" fmla="*/ 432593 h 4239440"/>
              <a:gd name="connsiteX102" fmla="*/ 1782682 w 6230568"/>
              <a:gd name="connsiteY102" fmla="*/ 423033 h 4239440"/>
              <a:gd name="connsiteX103" fmla="*/ 1406781 w 6230568"/>
              <a:gd name="connsiteY103" fmla="*/ 449419 h 4239440"/>
              <a:gd name="connsiteX104" fmla="*/ 1662226 w 6230568"/>
              <a:gd name="connsiteY104" fmla="*/ 393970 h 4239440"/>
              <a:gd name="connsiteX105" fmla="*/ 1383837 w 6230568"/>
              <a:gd name="connsiteY105" fmla="*/ 376762 h 4239440"/>
              <a:gd name="connsiteX106" fmla="*/ 1318063 w 6230568"/>
              <a:gd name="connsiteY106" fmla="*/ 333168 h 4239440"/>
              <a:gd name="connsiteX107" fmla="*/ 1365099 w 6230568"/>
              <a:gd name="connsiteY107" fmla="*/ 290722 h 4239440"/>
              <a:gd name="connsiteX108" fmla="*/ 1536798 w 6230568"/>
              <a:gd name="connsiteY108" fmla="*/ 244069 h 4239440"/>
              <a:gd name="connsiteX109" fmla="*/ 1711938 w 6230568"/>
              <a:gd name="connsiteY109" fmla="*/ 175619 h 4239440"/>
              <a:gd name="connsiteX110" fmla="*/ 2273687 w 6230568"/>
              <a:gd name="connsiteY110" fmla="*/ 78488 h 4239440"/>
              <a:gd name="connsiteX111" fmla="*/ 2646913 w 6230568"/>
              <a:gd name="connsiteY111" fmla="*/ 46749 h 4239440"/>
              <a:gd name="connsiteX112" fmla="*/ 3362388 w 6230568"/>
              <a:gd name="connsiteY112" fmla="*/ 861 h 423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230568" h="4239440">
                <a:moveTo>
                  <a:pt x="3362388" y="861"/>
                </a:moveTo>
                <a:cubicBezTo>
                  <a:pt x="3584946" y="-3346"/>
                  <a:pt x="3805210" y="8891"/>
                  <a:pt x="4026621" y="15392"/>
                </a:cubicBezTo>
                <a:cubicBezTo>
                  <a:pt x="4388374" y="26482"/>
                  <a:pt x="4752039" y="26099"/>
                  <a:pt x="5114556" y="34130"/>
                </a:cubicBezTo>
                <a:cubicBezTo>
                  <a:pt x="5340556" y="39101"/>
                  <a:pt x="5563879" y="57074"/>
                  <a:pt x="5776495" y="112905"/>
                </a:cubicBezTo>
                <a:cubicBezTo>
                  <a:pt x="5806322" y="120935"/>
                  <a:pt x="5839973" y="122465"/>
                  <a:pt x="5862918" y="141585"/>
                </a:cubicBezTo>
                <a:cubicBezTo>
                  <a:pt x="5888539" y="162999"/>
                  <a:pt x="5878214" y="194356"/>
                  <a:pt x="5840738" y="200475"/>
                </a:cubicBezTo>
                <a:cubicBezTo>
                  <a:pt x="5792938" y="208505"/>
                  <a:pt x="5743991" y="210800"/>
                  <a:pt x="5691219" y="216153"/>
                </a:cubicBezTo>
                <a:cubicBezTo>
                  <a:pt x="5711486" y="245598"/>
                  <a:pt x="5760434" y="223419"/>
                  <a:pt x="5773053" y="260130"/>
                </a:cubicBezTo>
                <a:cubicBezTo>
                  <a:pt x="5716458" y="285368"/>
                  <a:pt x="5648008" y="268925"/>
                  <a:pt x="5593324" y="293781"/>
                </a:cubicBezTo>
                <a:cubicBezTo>
                  <a:pt x="5594854" y="310989"/>
                  <a:pt x="5607090" y="312519"/>
                  <a:pt x="5617033" y="317108"/>
                </a:cubicBezTo>
                <a:cubicBezTo>
                  <a:pt x="5626976" y="321314"/>
                  <a:pt x="5651831" y="315196"/>
                  <a:pt x="5641124" y="339287"/>
                </a:cubicBezTo>
                <a:cubicBezTo>
                  <a:pt x="5527551" y="353818"/>
                  <a:pt x="5418949" y="403148"/>
                  <a:pt x="5299256" y="396265"/>
                </a:cubicBezTo>
                <a:cubicBezTo>
                  <a:pt x="5447247" y="409649"/>
                  <a:pt x="5572292" y="464333"/>
                  <a:pt x="5703073" y="500661"/>
                </a:cubicBezTo>
                <a:cubicBezTo>
                  <a:pt x="5697720" y="543490"/>
                  <a:pt x="5644949" y="526282"/>
                  <a:pt x="5629652" y="556874"/>
                </a:cubicBezTo>
                <a:cubicBezTo>
                  <a:pt x="5713398" y="578288"/>
                  <a:pt x="5793703" y="603527"/>
                  <a:pt x="5862918" y="645591"/>
                </a:cubicBezTo>
                <a:cubicBezTo>
                  <a:pt x="5925250" y="683449"/>
                  <a:pt x="5984521" y="725131"/>
                  <a:pt x="6052207" y="756106"/>
                </a:cubicBezTo>
                <a:cubicBezTo>
                  <a:pt x="6123334" y="788611"/>
                  <a:pt x="6166545" y="830293"/>
                  <a:pt x="6158515" y="901419"/>
                </a:cubicBezTo>
                <a:cubicBezTo>
                  <a:pt x="6155073" y="930482"/>
                  <a:pt x="6164251" y="954955"/>
                  <a:pt x="6195990" y="966427"/>
                </a:cubicBezTo>
                <a:cubicBezTo>
                  <a:pt x="6235378" y="980576"/>
                  <a:pt x="6231172" y="1001990"/>
                  <a:pt x="6229642" y="1034878"/>
                </a:cubicBezTo>
                <a:cubicBezTo>
                  <a:pt x="6227347" y="1074265"/>
                  <a:pt x="6207080" y="1089562"/>
                  <a:pt x="6171516" y="1102946"/>
                </a:cubicBezTo>
                <a:cubicBezTo>
                  <a:pt x="6120657" y="1121682"/>
                  <a:pt x="6120274" y="1150745"/>
                  <a:pt x="6133659" y="1185545"/>
                </a:cubicBezTo>
                <a:cubicBezTo>
                  <a:pt x="6140925" y="1204664"/>
                  <a:pt x="6152014" y="1219961"/>
                  <a:pt x="6168458" y="1234110"/>
                </a:cubicBezTo>
                <a:cubicBezTo>
                  <a:pt x="6225435" y="1283439"/>
                  <a:pt x="6225053" y="1284204"/>
                  <a:pt x="6169222" y="1342712"/>
                </a:cubicBezTo>
                <a:cubicBezTo>
                  <a:pt x="6154308" y="1358390"/>
                  <a:pt x="6138247" y="1368715"/>
                  <a:pt x="6145131" y="1393954"/>
                </a:cubicBezTo>
                <a:cubicBezTo>
                  <a:pt x="6168458" y="1477700"/>
                  <a:pt x="6165398" y="1477700"/>
                  <a:pt x="6071709" y="1505233"/>
                </a:cubicBezTo>
                <a:cubicBezTo>
                  <a:pt x="6050295" y="1511734"/>
                  <a:pt x="6021615" y="1505998"/>
                  <a:pt x="6009378" y="1530089"/>
                </a:cubicBezTo>
                <a:cubicBezTo>
                  <a:pt x="6017026" y="1547680"/>
                  <a:pt x="5999053" y="1972146"/>
                  <a:pt x="6015879" y="1979030"/>
                </a:cubicBezTo>
                <a:cubicBezTo>
                  <a:pt x="6147425" y="2032948"/>
                  <a:pt x="6163868" y="2096427"/>
                  <a:pt x="6061385" y="2196234"/>
                </a:cubicBezTo>
                <a:cubicBezTo>
                  <a:pt x="5992552" y="2263155"/>
                  <a:pt x="6000582" y="2372522"/>
                  <a:pt x="6029263" y="2440972"/>
                </a:cubicBezTo>
                <a:cubicBezTo>
                  <a:pt x="6137482" y="2471182"/>
                  <a:pt x="6113774" y="2551486"/>
                  <a:pt x="6135571" y="2621848"/>
                </a:cubicBezTo>
                <a:cubicBezTo>
                  <a:pt x="6151632" y="2674620"/>
                  <a:pt x="6088535" y="2667354"/>
                  <a:pt x="6091594" y="2691446"/>
                </a:cubicBezTo>
                <a:cubicBezTo>
                  <a:pt x="6131364" y="2720508"/>
                  <a:pt x="6184518" y="2729686"/>
                  <a:pt x="6215493" y="2769456"/>
                </a:cubicBezTo>
                <a:cubicBezTo>
                  <a:pt x="6159662" y="2798518"/>
                  <a:pt x="6131364" y="2839435"/>
                  <a:pt x="6100389" y="2880352"/>
                </a:cubicBezTo>
                <a:cubicBezTo>
                  <a:pt x="6050295" y="2946890"/>
                  <a:pt x="5982227" y="3003103"/>
                  <a:pt x="5909953" y="3053963"/>
                </a:cubicBezTo>
                <a:cubicBezTo>
                  <a:pt x="5873243" y="3408068"/>
                  <a:pt x="5754698" y="3779763"/>
                  <a:pt x="5741696" y="3798118"/>
                </a:cubicBezTo>
                <a:cubicBezTo>
                  <a:pt x="5688160" y="3792764"/>
                  <a:pt x="5584146" y="4006910"/>
                  <a:pt x="5493899" y="4026795"/>
                </a:cubicBezTo>
                <a:cubicBezTo>
                  <a:pt x="5399063" y="4048592"/>
                  <a:pt x="3988763" y="4249736"/>
                  <a:pt x="3773471" y="4239028"/>
                </a:cubicBezTo>
                <a:cubicBezTo>
                  <a:pt x="2603319" y="4182050"/>
                  <a:pt x="2569285" y="4103275"/>
                  <a:pt x="2569285" y="4103275"/>
                </a:cubicBezTo>
                <a:cubicBezTo>
                  <a:pt x="2569285" y="4103275"/>
                  <a:pt x="2635823" y="4083773"/>
                  <a:pt x="2693948" y="4061593"/>
                </a:cubicBezTo>
                <a:cubicBezTo>
                  <a:pt x="2658767" y="4062741"/>
                  <a:pt x="2623587" y="4063505"/>
                  <a:pt x="2588788" y="4062358"/>
                </a:cubicBezTo>
                <a:cubicBezTo>
                  <a:pt x="2319193" y="4054328"/>
                  <a:pt x="2565461" y="4039414"/>
                  <a:pt x="2300073" y="4008822"/>
                </a:cubicBezTo>
                <a:cubicBezTo>
                  <a:pt x="1852280" y="3957198"/>
                  <a:pt x="1919582" y="3943813"/>
                  <a:pt x="1508500" y="3798118"/>
                </a:cubicBezTo>
                <a:cubicBezTo>
                  <a:pt x="1472171" y="3785116"/>
                  <a:pt x="1217109" y="3706342"/>
                  <a:pt x="1061089" y="3697546"/>
                </a:cubicBezTo>
                <a:cubicBezTo>
                  <a:pt x="1019790" y="3695252"/>
                  <a:pt x="974667" y="3696017"/>
                  <a:pt x="939102" y="3648216"/>
                </a:cubicBezTo>
                <a:cubicBezTo>
                  <a:pt x="1048088" y="3649746"/>
                  <a:pt x="1141776" y="3649746"/>
                  <a:pt x="1243495" y="3624890"/>
                </a:cubicBezTo>
                <a:cubicBezTo>
                  <a:pt x="1189194" y="3590473"/>
                  <a:pt x="1126862" y="3619919"/>
                  <a:pt x="1083651" y="3595827"/>
                </a:cubicBezTo>
                <a:cubicBezTo>
                  <a:pt x="1043116" y="3573648"/>
                  <a:pt x="1007935" y="3570589"/>
                  <a:pt x="966636" y="3605770"/>
                </a:cubicBezTo>
                <a:cubicBezTo>
                  <a:pt x="945221" y="3624125"/>
                  <a:pt x="907363" y="3620683"/>
                  <a:pt x="885566" y="3609976"/>
                </a:cubicBezTo>
                <a:cubicBezTo>
                  <a:pt x="768933" y="3552233"/>
                  <a:pt x="771610" y="3552998"/>
                  <a:pt x="641976" y="3567912"/>
                </a:cubicBezTo>
                <a:cubicBezTo>
                  <a:pt x="559377" y="3577089"/>
                  <a:pt x="475248" y="3593533"/>
                  <a:pt x="399533" y="3583590"/>
                </a:cubicBezTo>
                <a:cubicBezTo>
                  <a:pt x="389973" y="3561793"/>
                  <a:pt x="398385" y="3551851"/>
                  <a:pt x="409093" y="3548792"/>
                </a:cubicBezTo>
                <a:cubicBezTo>
                  <a:pt x="583468" y="3501374"/>
                  <a:pt x="615972" y="3447073"/>
                  <a:pt x="792642" y="3417628"/>
                </a:cubicBezTo>
                <a:cubicBezTo>
                  <a:pt x="805644" y="3384359"/>
                  <a:pt x="741400" y="3378622"/>
                  <a:pt x="771610" y="3345736"/>
                </a:cubicBezTo>
                <a:cubicBezTo>
                  <a:pt x="826676" y="3320115"/>
                  <a:pt x="891302" y="3350325"/>
                  <a:pt x="945986" y="3317056"/>
                </a:cubicBezTo>
                <a:cubicBezTo>
                  <a:pt x="936426" y="3293347"/>
                  <a:pt x="890537" y="3310555"/>
                  <a:pt x="892449" y="3285316"/>
                </a:cubicBezTo>
                <a:cubicBezTo>
                  <a:pt x="894744" y="3256254"/>
                  <a:pt x="926866" y="3260843"/>
                  <a:pt x="949045" y="3262755"/>
                </a:cubicBezTo>
                <a:cubicBezTo>
                  <a:pt x="1056500" y="3272697"/>
                  <a:pt x="1149806" y="3218396"/>
                  <a:pt x="1252673" y="3200041"/>
                </a:cubicBezTo>
                <a:cubicBezTo>
                  <a:pt x="1142923" y="3154152"/>
                  <a:pt x="503164" y="3190863"/>
                  <a:pt x="388825" y="3176714"/>
                </a:cubicBezTo>
                <a:cubicBezTo>
                  <a:pt x="269133" y="3162183"/>
                  <a:pt x="78697" y="3123560"/>
                  <a:pt x="127644" y="3111323"/>
                </a:cubicBezTo>
                <a:cubicBezTo>
                  <a:pt x="183093" y="3097175"/>
                  <a:pt x="380795" y="2929300"/>
                  <a:pt x="437008" y="2921652"/>
                </a:cubicBezTo>
                <a:cubicBezTo>
                  <a:pt x="502399" y="2912857"/>
                  <a:pt x="515401" y="2901002"/>
                  <a:pt x="601441" y="2840965"/>
                </a:cubicBezTo>
                <a:cubicBezTo>
                  <a:pt x="658037" y="2801577"/>
                  <a:pt x="422477" y="2887235"/>
                  <a:pt x="330700" y="2859320"/>
                </a:cubicBezTo>
                <a:cubicBezTo>
                  <a:pt x="297049" y="2848995"/>
                  <a:pt x="534521" y="2740010"/>
                  <a:pt x="534521" y="2720126"/>
                </a:cubicBezTo>
                <a:cubicBezTo>
                  <a:pt x="534521" y="2699093"/>
                  <a:pt x="513106" y="2694505"/>
                  <a:pt x="492839" y="2694505"/>
                </a:cubicBezTo>
                <a:cubicBezTo>
                  <a:pt x="447715" y="2694505"/>
                  <a:pt x="461482" y="2676149"/>
                  <a:pt x="416358" y="2677297"/>
                </a:cubicBezTo>
                <a:cubicBezTo>
                  <a:pt x="548670" y="2624143"/>
                  <a:pt x="630504" y="2638292"/>
                  <a:pt x="761285" y="2589726"/>
                </a:cubicBezTo>
                <a:cubicBezTo>
                  <a:pt x="825147" y="2566017"/>
                  <a:pt x="599147" y="2487242"/>
                  <a:pt x="664920" y="2466593"/>
                </a:cubicBezTo>
                <a:cubicBezTo>
                  <a:pt x="689776" y="2458562"/>
                  <a:pt x="723045" y="2466975"/>
                  <a:pt x="740253" y="2438677"/>
                </a:cubicBezTo>
                <a:cubicBezTo>
                  <a:pt x="713103" y="2416116"/>
                  <a:pt x="677157" y="2426058"/>
                  <a:pt x="650006" y="2435236"/>
                </a:cubicBezTo>
                <a:cubicBezTo>
                  <a:pt x="580791" y="2458945"/>
                  <a:pt x="585763" y="2453209"/>
                  <a:pt x="578879" y="2435618"/>
                </a:cubicBezTo>
                <a:cubicBezTo>
                  <a:pt x="556318" y="2375581"/>
                  <a:pt x="500487" y="2394701"/>
                  <a:pt x="451157" y="2404644"/>
                </a:cubicBezTo>
                <a:cubicBezTo>
                  <a:pt x="302020" y="2434471"/>
                  <a:pt x="150971" y="2426058"/>
                  <a:pt x="2216" y="2456650"/>
                </a:cubicBezTo>
                <a:cubicBezTo>
                  <a:pt x="-13844" y="2460092"/>
                  <a:pt x="61489" y="2391642"/>
                  <a:pt x="97052" y="2383611"/>
                </a:cubicBezTo>
                <a:cubicBezTo>
                  <a:pt x="135675" y="2375199"/>
                  <a:pt x="183093" y="2381317"/>
                  <a:pt x="210626" y="2341930"/>
                </a:cubicBezTo>
                <a:cubicBezTo>
                  <a:pt x="161678" y="2331987"/>
                  <a:pt x="105848" y="2351107"/>
                  <a:pt x="57282" y="2319750"/>
                </a:cubicBezTo>
                <a:cubicBezTo>
                  <a:pt x="165120" y="2276539"/>
                  <a:pt x="272575" y="2278068"/>
                  <a:pt x="365499" y="2250153"/>
                </a:cubicBezTo>
                <a:cubicBezTo>
                  <a:pt x="373912" y="2198529"/>
                  <a:pt x="312727" y="2217266"/>
                  <a:pt x="290548" y="2187821"/>
                </a:cubicBezTo>
                <a:cubicBezTo>
                  <a:pt x="990345" y="2137344"/>
                  <a:pt x="599529" y="1988207"/>
                  <a:pt x="482896" y="1906755"/>
                </a:cubicBezTo>
                <a:cubicBezTo>
                  <a:pt x="443891" y="1879605"/>
                  <a:pt x="853827" y="1750735"/>
                  <a:pt x="867211" y="1747294"/>
                </a:cubicBezTo>
                <a:cubicBezTo>
                  <a:pt x="901245" y="1739263"/>
                  <a:pt x="1036233" y="1744999"/>
                  <a:pt x="1063766" y="1734674"/>
                </a:cubicBezTo>
                <a:cubicBezTo>
                  <a:pt x="1098947" y="1721673"/>
                  <a:pt x="982696" y="1699111"/>
                  <a:pt x="1008701" y="1683432"/>
                </a:cubicBezTo>
                <a:cubicBezTo>
                  <a:pt x="1191107" y="1572918"/>
                  <a:pt x="1204107" y="1406573"/>
                  <a:pt x="1152865" y="1394719"/>
                </a:cubicBezTo>
                <a:cubicBezTo>
                  <a:pt x="1099712" y="1382482"/>
                  <a:pt x="1047706" y="1392042"/>
                  <a:pt x="998376" y="1411927"/>
                </a:cubicBezTo>
                <a:cubicBezTo>
                  <a:pt x="918070" y="1444431"/>
                  <a:pt x="362057" y="1398160"/>
                  <a:pt x="206419" y="1424164"/>
                </a:cubicBezTo>
                <a:cubicBezTo>
                  <a:pt x="182710" y="1427988"/>
                  <a:pt x="150589" y="1445196"/>
                  <a:pt x="128027" y="1413074"/>
                </a:cubicBezTo>
                <a:cubicBezTo>
                  <a:pt x="288254" y="1309060"/>
                  <a:pt x="493986" y="1338888"/>
                  <a:pt x="672950" y="1268143"/>
                </a:cubicBezTo>
                <a:cubicBezTo>
                  <a:pt x="602588" y="1219578"/>
                  <a:pt x="531079" y="1221873"/>
                  <a:pt x="457658" y="1229138"/>
                </a:cubicBezTo>
                <a:cubicBezTo>
                  <a:pt x="438538" y="1231050"/>
                  <a:pt x="412534" y="1233727"/>
                  <a:pt x="407945" y="1213459"/>
                </a:cubicBezTo>
                <a:cubicBezTo>
                  <a:pt x="402209" y="1187838"/>
                  <a:pt x="433184" y="1183250"/>
                  <a:pt x="453451" y="1172924"/>
                </a:cubicBezTo>
                <a:cubicBezTo>
                  <a:pt x="484426" y="1156863"/>
                  <a:pt x="530314" y="1175984"/>
                  <a:pt x="568172" y="1132007"/>
                </a:cubicBezTo>
                <a:cubicBezTo>
                  <a:pt x="453451" y="1142333"/>
                  <a:pt x="356704" y="1160305"/>
                  <a:pt x="255367" y="1190898"/>
                </a:cubicBezTo>
                <a:cubicBezTo>
                  <a:pt x="264162" y="1163747"/>
                  <a:pt x="294754" y="1151128"/>
                  <a:pt x="277546" y="1128567"/>
                </a:cubicBezTo>
                <a:cubicBezTo>
                  <a:pt x="264545" y="1111740"/>
                  <a:pt x="227452" y="1103709"/>
                  <a:pt x="246572" y="1072353"/>
                </a:cubicBezTo>
                <a:cubicBezTo>
                  <a:pt x="300490" y="1039083"/>
                  <a:pt x="376971" y="1047879"/>
                  <a:pt x="422859" y="1000078"/>
                </a:cubicBezTo>
                <a:cubicBezTo>
                  <a:pt x="487868" y="932012"/>
                  <a:pt x="588822" y="908684"/>
                  <a:pt x="668362" y="858972"/>
                </a:cubicBezTo>
                <a:cubicBezTo>
                  <a:pt x="694747" y="842911"/>
                  <a:pt x="867976" y="786699"/>
                  <a:pt x="914629" y="768725"/>
                </a:cubicBezTo>
                <a:cubicBezTo>
                  <a:pt x="979637" y="743486"/>
                  <a:pt x="1053823" y="734691"/>
                  <a:pt x="1117684" y="688420"/>
                </a:cubicBezTo>
                <a:cubicBezTo>
                  <a:pt x="1054970" y="678860"/>
                  <a:pt x="1004112" y="722072"/>
                  <a:pt x="928778" y="701040"/>
                </a:cubicBezTo>
                <a:cubicBezTo>
                  <a:pt x="1048088" y="656299"/>
                  <a:pt x="1157454" y="636031"/>
                  <a:pt x="1243877" y="574464"/>
                </a:cubicBezTo>
                <a:cubicBezTo>
                  <a:pt x="1254585" y="566816"/>
                  <a:pt x="1275617" y="569111"/>
                  <a:pt x="1291678" y="566434"/>
                </a:cubicBezTo>
                <a:cubicBezTo>
                  <a:pt x="1460699" y="539283"/>
                  <a:pt x="1630486" y="516339"/>
                  <a:pt x="1797596" y="476952"/>
                </a:cubicBezTo>
                <a:cubicBezTo>
                  <a:pt x="1835454" y="467774"/>
                  <a:pt x="1902374" y="465480"/>
                  <a:pt x="1895491" y="432593"/>
                </a:cubicBezTo>
                <a:cubicBezTo>
                  <a:pt x="1885166" y="383263"/>
                  <a:pt x="1822835" y="418444"/>
                  <a:pt x="1782682" y="423033"/>
                </a:cubicBezTo>
                <a:cubicBezTo>
                  <a:pt x="1658019" y="437947"/>
                  <a:pt x="1533356" y="463950"/>
                  <a:pt x="1406781" y="449419"/>
                </a:cubicBezTo>
                <a:cubicBezTo>
                  <a:pt x="1492056" y="431064"/>
                  <a:pt x="1576950" y="412326"/>
                  <a:pt x="1662226" y="393970"/>
                </a:cubicBezTo>
                <a:cubicBezTo>
                  <a:pt x="1564330" y="400471"/>
                  <a:pt x="1479055" y="357642"/>
                  <a:pt x="1383837" y="376762"/>
                </a:cubicBezTo>
                <a:cubicBezTo>
                  <a:pt x="1353244" y="382881"/>
                  <a:pt x="1321123" y="363378"/>
                  <a:pt x="1318063" y="333168"/>
                </a:cubicBezTo>
                <a:cubicBezTo>
                  <a:pt x="1314622" y="309077"/>
                  <a:pt x="1343302" y="298370"/>
                  <a:pt x="1365099" y="290722"/>
                </a:cubicBezTo>
                <a:cubicBezTo>
                  <a:pt x="1420930" y="271219"/>
                  <a:pt x="1465288" y="213477"/>
                  <a:pt x="1536798" y="244069"/>
                </a:cubicBezTo>
                <a:cubicBezTo>
                  <a:pt x="1581921" y="195886"/>
                  <a:pt x="1653813" y="188238"/>
                  <a:pt x="1711938" y="175619"/>
                </a:cubicBezTo>
                <a:cubicBezTo>
                  <a:pt x="1897403" y="135849"/>
                  <a:pt x="2085546" y="104874"/>
                  <a:pt x="2273687" y="78488"/>
                </a:cubicBezTo>
                <a:cubicBezTo>
                  <a:pt x="2397204" y="61280"/>
                  <a:pt x="2524544" y="68546"/>
                  <a:pt x="2646913" y="46749"/>
                </a:cubicBezTo>
                <a:cubicBezTo>
                  <a:pt x="2886297" y="4302"/>
                  <a:pt x="3124151" y="5450"/>
                  <a:pt x="3362388" y="861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833FC7-ED08-6E3A-EF6F-81CA1C288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5427"/>
            <a:ext cx="3733800" cy="4024310"/>
          </a:xfrm>
        </p:spPr>
        <p:txBody>
          <a:bodyPr>
            <a:normAutofit/>
          </a:bodyPr>
          <a:lstStyle/>
          <a:p>
            <a:r>
              <a:rPr lang="nl-NL"/>
              <a:t>Plans for the future</a:t>
            </a:r>
            <a:endParaRPr lang="nl-NL" dirty="0"/>
          </a:p>
        </p:txBody>
      </p:sp>
      <p:graphicFrame>
        <p:nvGraphicFramePr>
          <p:cNvPr id="13" name="Tijdelijke aanduiding voor inhoud 2">
            <a:extLst>
              <a:ext uri="{FF2B5EF4-FFF2-40B4-BE49-F238E27FC236}">
                <a16:creationId xmlns:a16="http://schemas.microsoft.com/office/drawing/2014/main" id="{7B03063D-62F1-1309-B2FA-D6CB201BA3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9628478"/>
              </p:ext>
            </p:extLst>
          </p:nvPr>
        </p:nvGraphicFramePr>
        <p:xfrm>
          <a:off x="4702547" y="609600"/>
          <a:ext cx="6651253" cy="556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1993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34">
            <a:extLst>
              <a:ext uri="{FF2B5EF4-FFF2-40B4-BE49-F238E27FC236}">
                <a16:creationId xmlns:a16="http://schemas.microsoft.com/office/drawing/2014/main" id="{34790F99-C881-47C9-B3DC-C959D4418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344152" y="387180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AABFA8-ABE1-B079-84A8-104A8D4B7F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233" y="1897175"/>
            <a:ext cx="4343688" cy="1927644"/>
          </a:xfrm>
        </p:spPr>
        <p:txBody>
          <a:bodyPr>
            <a:normAutofit fontScale="90000"/>
          </a:bodyPr>
          <a:lstStyle/>
          <a:p>
            <a:pPr algn="l"/>
            <a:r>
              <a:rPr lang="nl-NL" sz="1800" dirty="0" err="1"/>
              <a:t>Academic</a:t>
            </a:r>
            <a:r>
              <a:rPr lang="nl-NL" sz="1800" dirty="0"/>
              <a:t> Center for </a:t>
            </a:r>
            <a:r>
              <a:rPr lang="nl-NL" sz="1800" dirty="0" err="1"/>
              <a:t>Dentistry</a:t>
            </a:r>
            <a:r>
              <a:rPr lang="nl-NL" sz="1800" dirty="0"/>
              <a:t> Amsterdam (</a:t>
            </a:r>
            <a:r>
              <a:rPr lang="nl-NL" sz="1800" u="sng" dirty="0"/>
              <a:t>ACTA)</a:t>
            </a:r>
            <a:br>
              <a:rPr lang="nl-NL" sz="1800" u="sng" dirty="0"/>
            </a:br>
            <a:r>
              <a:rPr lang="nl-NL" sz="1800" u="sng" dirty="0"/>
              <a:t>Denise van Diermen, M.D., PhD,</a:t>
            </a:r>
            <a:br>
              <a:rPr lang="nl-NL" sz="1800" u="sng" dirty="0"/>
            </a:br>
            <a:r>
              <a:rPr lang="nl-NL" sz="1800" dirty="0"/>
              <a:t>associate professor </a:t>
            </a:r>
            <a:br>
              <a:rPr lang="nl-NL" sz="1800" u="sng" dirty="0"/>
            </a:br>
            <a:br>
              <a:rPr lang="nl-NL" sz="1800" u="sng" dirty="0"/>
            </a:br>
            <a:r>
              <a:rPr lang="nl-NL" sz="1800" dirty="0"/>
              <a:t>Tim van Amstel, M.D.</a:t>
            </a:r>
            <a:br>
              <a:rPr lang="nl-NL" sz="1800" dirty="0"/>
            </a:br>
            <a:r>
              <a:rPr lang="nl-NL" sz="1800" dirty="0"/>
              <a:t>Marije Petersen, M.D., MSc in </a:t>
            </a:r>
            <a:r>
              <a:rPr lang="nl-NL" sz="1800" dirty="0" err="1"/>
              <a:t>Dentistry</a:t>
            </a:r>
            <a:r>
              <a:rPr lang="nl-NL" sz="1800" dirty="0"/>
              <a:t>, PhD</a:t>
            </a:r>
            <a:br>
              <a:rPr lang="nl-NL" sz="1800" dirty="0"/>
            </a:br>
            <a:r>
              <a:rPr lang="nl-NL" sz="1800" dirty="0"/>
              <a:t>Kelsey Martina, M.D.</a:t>
            </a:r>
            <a:endParaRPr lang="nl-NL" sz="1800" u="sng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3A315DF-56E9-EBE6-F29F-9D5672704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6072" y="1897175"/>
            <a:ext cx="4371155" cy="134413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45B2703-D69F-6D0F-E402-4F70C2F8F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4479" y="3824819"/>
            <a:ext cx="3577293" cy="194962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CD9CE1D-848E-1D28-3612-E2B9A39C5C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899" y="5317965"/>
            <a:ext cx="5414134" cy="1001614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334F1A1-518E-AE6E-A07F-CEF46DD4544D}"/>
              </a:ext>
            </a:extLst>
          </p:cNvPr>
          <p:cNvSpPr txBox="1"/>
          <p:nvPr/>
        </p:nvSpPr>
        <p:spPr>
          <a:xfrm>
            <a:off x="455032" y="4041615"/>
            <a:ext cx="444608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Center for Information Technology, RUG</a:t>
            </a:r>
          </a:p>
          <a:p>
            <a:r>
              <a:rPr lang="nl-NL" sz="1600" dirty="0"/>
              <a:t>Pjotr </a:t>
            </a:r>
            <a:r>
              <a:rPr lang="nl-NL" sz="1600" dirty="0" err="1"/>
              <a:t>Svetachov</a:t>
            </a:r>
            <a:r>
              <a:rPr lang="nl-NL" sz="1600" dirty="0"/>
              <a:t>, Bart </a:t>
            </a:r>
            <a:r>
              <a:rPr lang="nl-NL" sz="1600" dirty="0" err="1"/>
              <a:t>Campman</a:t>
            </a:r>
            <a:r>
              <a:rPr lang="nl-NL" sz="1600" dirty="0"/>
              <a:t>, Gert-Jan Verheij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20FB6C0-E1A3-D7F2-4D12-BEACDB214DD8}"/>
              </a:ext>
            </a:extLst>
          </p:cNvPr>
          <p:cNvSpPr txBox="1"/>
          <p:nvPr/>
        </p:nvSpPr>
        <p:spPr>
          <a:xfrm>
            <a:off x="506233" y="4841466"/>
            <a:ext cx="451219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Dental</a:t>
            </a:r>
            <a:r>
              <a:rPr lang="nl-NL" dirty="0"/>
              <a:t> </a:t>
            </a:r>
            <a:r>
              <a:rPr lang="nl-NL" dirty="0" err="1"/>
              <a:t>Faculty</a:t>
            </a:r>
            <a:r>
              <a:rPr lang="nl-NL" dirty="0"/>
              <a:t> at UMCG</a:t>
            </a:r>
          </a:p>
          <a:p>
            <a:r>
              <a:rPr lang="nl-NL" sz="1600" dirty="0"/>
              <a:t>Henri </a:t>
            </a:r>
            <a:r>
              <a:rPr lang="nl-NL" sz="1600" dirty="0" err="1"/>
              <a:t>Lohr</a:t>
            </a:r>
            <a:r>
              <a:rPr lang="nl-NL" sz="1600" dirty="0"/>
              <a:t>, MSc in </a:t>
            </a:r>
            <a:r>
              <a:rPr lang="nl-NL" sz="1600" dirty="0" err="1"/>
              <a:t>Dentistry</a:t>
            </a:r>
            <a:r>
              <a:rPr lang="nl-NL" sz="1600" dirty="0"/>
              <a:t>, </a:t>
            </a:r>
            <a:r>
              <a:rPr lang="nl-NL" sz="1600" dirty="0" err="1"/>
              <a:t>educational</a:t>
            </a:r>
            <a:r>
              <a:rPr lang="nl-NL" sz="1600" dirty="0"/>
              <a:t> director</a:t>
            </a:r>
          </a:p>
        </p:txBody>
      </p:sp>
    </p:spTree>
    <p:extLst>
      <p:ext uri="{BB962C8B-B14F-4D97-AF65-F5344CB8AC3E}">
        <p14:creationId xmlns:p14="http://schemas.microsoft.com/office/powerpoint/2010/main" val="704916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F6BF70-C7D1-4AF9-8DB4-BEEB8A9C3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5F2DC5-B365-D59E-2221-A77FBEF05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097280"/>
            <a:ext cx="3796306" cy="4666207"/>
          </a:xfrm>
        </p:spPr>
        <p:txBody>
          <a:bodyPr anchor="ctr">
            <a:normAutofit/>
          </a:bodyPr>
          <a:lstStyle/>
          <a:p>
            <a:r>
              <a:rPr lang="nl-NL" sz="4800"/>
              <a:t>Reason and background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66A8B6-1F6E-4FCC-93B9-B9986B6F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576" y="5945955"/>
            <a:ext cx="12109423" cy="525780"/>
            <a:chOff x="82576" y="5945955"/>
            <a:chExt cx="12109423" cy="52578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F7C4FD-65AD-4BBE-886A-D2E923F94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103361" y="6131892"/>
              <a:ext cx="524256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BA8278B-6DF7-481F-B1FA-FFE7D6C3C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5998176" y="277912"/>
              <a:ext cx="524256" cy="118633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784BF13D-3D66-6622-7A82-F734455DA2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644843"/>
              </p:ext>
            </p:extLst>
          </p:nvPr>
        </p:nvGraphicFramePr>
        <p:xfrm>
          <a:off x="5431536" y="1014153"/>
          <a:ext cx="5918184" cy="497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2867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2D2CDF-BA59-ACD2-C26A-61733A596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nl-NL" dirty="0" err="1"/>
              <a:t>Current</a:t>
            </a:r>
            <a:r>
              <a:rPr lang="nl-NL" dirty="0"/>
              <a:t> training of </a:t>
            </a:r>
            <a:r>
              <a:rPr lang="nl-NL" dirty="0" err="1"/>
              <a:t>dental</a:t>
            </a:r>
            <a:r>
              <a:rPr lang="nl-NL" dirty="0"/>
              <a:t> </a:t>
            </a:r>
            <a:r>
              <a:rPr lang="nl-NL" dirty="0" err="1"/>
              <a:t>students</a:t>
            </a:r>
            <a:r>
              <a:rPr lang="nl-NL" dirty="0"/>
              <a:t> at ACTA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4B50A707-C0C0-4866-D639-B21DB2B7BC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6645920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7687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94A0214-73F2-3D09-FE8D-A3769C988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5400"/>
              <a:t>Start of the project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571BACF1-37A8-E34F-D70D-0A8266994D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6809725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312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BF9D65-6163-DB1F-85FF-325E482D7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057101" cy="4480726"/>
          </a:xfrm>
        </p:spPr>
        <p:txBody>
          <a:bodyPr>
            <a:normAutofit/>
          </a:bodyPr>
          <a:lstStyle/>
          <a:p>
            <a:r>
              <a:rPr lang="nl-NL" sz="6100" dirty="0" err="1"/>
              <a:t>Now</a:t>
            </a:r>
            <a:r>
              <a:rPr lang="nl-NL" sz="6100" dirty="0"/>
              <a:t> </a:t>
            </a:r>
            <a:r>
              <a:rPr lang="nl-NL" sz="6100" dirty="0" err="1"/>
              <a:t>available</a:t>
            </a:r>
            <a:endParaRPr lang="nl-NL" sz="61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D690D136-EBB2-8533-9BB1-042971699C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245952"/>
              </p:ext>
            </p:extLst>
          </p:nvPr>
        </p:nvGraphicFramePr>
        <p:xfrm>
          <a:off x="5170778" y="1188637"/>
          <a:ext cx="4780416" cy="448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1242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5CEFC1-8847-1EB5-7528-F1C7425C6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Evaluation of </a:t>
            </a:r>
            <a:r>
              <a:rPr lang="nl-NL" dirty="0" err="1"/>
              <a:t>the</a:t>
            </a:r>
            <a:r>
              <a:rPr lang="nl-NL" dirty="0"/>
              <a:t> pilot </a:t>
            </a:r>
            <a:r>
              <a:rPr lang="nl-NL" dirty="0" err="1"/>
              <a:t>phase</a:t>
            </a:r>
            <a:endParaRPr lang="nl-NL" dirty="0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503E1819-2BCB-C60D-5197-8CD406BC8D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8525095"/>
              </p:ext>
            </p:extLst>
          </p:nvPr>
        </p:nvGraphicFramePr>
        <p:xfrm>
          <a:off x="838200" y="1825625"/>
          <a:ext cx="10515600" cy="4777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24098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6D140A-44F6-A7F0-E83E-07E94927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nl-NL" sz="5400"/>
              <a:t>Quotes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D9E76A8C-D90D-6237-F915-836AF46429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2094233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20119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D1C4B21-2575-1F10-0793-5B22D2EDC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nl-NL" sz="5000" dirty="0"/>
              <a:t>May 2026: pilot </a:t>
            </a:r>
            <a:r>
              <a:rPr lang="nl-NL" sz="5000" dirty="0" err="1"/>
              <a:t>randomized</a:t>
            </a:r>
            <a:r>
              <a:rPr lang="nl-NL" sz="5000" dirty="0"/>
              <a:t> </a:t>
            </a:r>
            <a:r>
              <a:rPr lang="nl-NL" sz="5000" dirty="0" err="1"/>
              <a:t>controlled</a:t>
            </a:r>
            <a:r>
              <a:rPr lang="nl-NL" sz="5000" dirty="0"/>
              <a:t> </a:t>
            </a:r>
            <a:r>
              <a:rPr lang="nl-NL" sz="5000" dirty="0" err="1"/>
              <a:t>study</a:t>
            </a:r>
            <a:endParaRPr lang="nl-NL" sz="50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D59649E6-A298-802F-3666-AC79DB0CE4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9425292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316331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716</Words>
  <Application>Microsoft Macintosh PowerPoint</Application>
  <PresentationFormat>Breedbeeld</PresentationFormat>
  <Paragraphs>79</Paragraphs>
  <Slides>11</Slides>
  <Notes>4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Kantoorthema</vt:lpstr>
      <vt:lpstr>DentEmergencyVR</vt:lpstr>
      <vt:lpstr>Academic Center for Dentistry Amsterdam (ACTA) Denise van Diermen, M.D., PhD, associate professor   Tim van Amstel, M.D. Marije Petersen, M.D., MSc in Dentistry, PhD Kelsey Martina, M.D.</vt:lpstr>
      <vt:lpstr>Reason and background</vt:lpstr>
      <vt:lpstr>Current training of dental students at ACTA</vt:lpstr>
      <vt:lpstr>Start of the project</vt:lpstr>
      <vt:lpstr>Now available</vt:lpstr>
      <vt:lpstr>Evaluation of the pilot phase</vt:lpstr>
      <vt:lpstr>Quotes</vt:lpstr>
      <vt:lpstr>May 2026: pilot randomized controlled study</vt:lpstr>
      <vt:lpstr>PowerPoint-presentatie</vt:lpstr>
      <vt:lpstr>Plans for the future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Diermen, D.E. van (Denise)</dc:creator>
  <cp:keywords/>
  <dc:description/>
  <cp:lastModifiedBy>Diermen, D.E. van (Denise)</cp:lastModifiedBy>
  <cp:revision>4</cp:revision>
  <dcterms:created xsi:type="dcterms:W3CDTF">2026-05-20T19:45:40Z</dcterms:created>
  <dcterms:modified xsi:type="dcterms:W3CDTF">2026-07-29T14:01:24Z</dcterms:modified>
  <cp:category/>
</cp:coreProperties>
</file>