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41130059ae474ffa" Type="http://schemas.microsoft.com/office/2006/relationships/ui/extensibility" Target="customUI/customUI.xml"/><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handoutMasterIdLst>
    <p:handoutMasterId r:id="rId20"/>
  </p:handoutMasterIdLst>
  <p:sldIdLst>
    <p:sldId id="630" r:id="rId5"/>
    <p:sldId id="571" r:id="rId6"/>
    <p:sldId id="657" r:id="rId7"/>
    <p:sldId id="574" r:id="rId8"/>
    <p:sldId id="575" r:id="rId9"/>
    <p:sldId id="664" r:id="rId10"/>
    <p:sldId id="693" r:id="rId11"/>
    <p:sldId id="698" r:id="rId12"/>
    <p:sldId id="694" r:id="rId13"/>
    <p:sldId id="661" r:id="rId14"/>
    <p:sldId id="696" r:id="rId15"/>
    <p:sldId id="687" r:id="rId16"/>
    <p:sldId id="605" r:id="rId17"/>
    <p:sldId id="688" r:id="rId18"/>
  </p:sldIdLst>
  <p:sldSz cx="12192000" cy="6858000"/>
  <p:notesSz cx="7104063" cy="10234613"/>
  <p:defaultTextStyle>
    <a:defPPr>
      <a:defRPr lang="en-US"/>
    </a:defPPr>
    <a:lvl1pPr marL="0" algn="l" defTabSz="1218895" rtl="0" eaLnBrk="1" latinLnBrk="0" hangingPunct="1">
      <a:defRPr sz="2399" kern="1200">
        <a:solidFill>
          <a:schemeClr val="tx1"/>
        </a:solidFill>
        <a:latin typeface="+mn-lt"/>
        <a:ea typeface="+mn-ea"/>
        <a:cs typeface="+mn-cs"/>
      </a:defRPr>
    </a:lvl1pPr>
    <a:lvl2pPr marL="609448" algn="l" defTabSz="1218895" rtl="0" eaLnBrk="1" latinLnBrk="0" hangingPunct="1">
      <a:defRPr sz="2399" kern="1200">
        <a:solidFill>
          <a:schemeClr val="tx1"/>
        </a:solidFill>
        <a:latin typeface="+mn-lt"/>
        <a:ea typeface="+mn-ea"/>
        <a:cs typeface="+mn-cs"/>
      </a:defRPr>
    </a:lvl2pPr>
    <a:lvl3pPr marL="1218895" algn="l" defTabSz="1218895" rtl="0" eaLnBrk="1" latinLnBrk="0" hangingPunct="1">
      <a:defRPr sz="2399" kern="1200">
        <a:solidFill>
          <a:schemeClr val="tx1"/>
        </a:solidFill>
        <a:latin typeface="+mn-lt"/>
        <a:ea typeface="+mn-ea"/>
        <a:cs typeface="+mn-cs"/>
      </a:defRPr>
    </a:lvl3pPr>
    <a:lvl4pPr marL="1828343" algn="l" defTabSz="1218895" rtl="0" eaLnBrk="1" latinLnBrk="0" hangingPunct="1">
      <a:defRPr sz="2399" kern="1200">
        <a:solidFill>
          <a:schemeClr val="tx1"/>
        </a:solidFill>
        <a:latin typeface="+mn-lt"/>
        <a:ea typeface="+mn-ea"/>
        <a:cs typeface="+mn-cs"/>
      </a:defRPr>
    </a:lvl4pPr>
    <a:lvl5pPr marL="2437790" algn="l" defTabSz="1218895" rtl="0" eaLnBrk="1" latinLnBrk="0" hangingPunct="1">
      <a:defRPr sz="2399" kern="1200">
        <a:solidFill>
          <a:schemeClr val="tx1"/>
        </a:solidFill>
        <a:latin typeface="+mn-lt"/>
        <a:ea typeface="+mn-ea"/>
        <a:cs typeface="+mn-cs"/>
      </a:defRPr>
    </a:lvl5pPr>
    <a:lvl6pPr marL="3047238" algn="l" defTabSz="1218895" rtl="0" eaLnBrk="1" latinLnBrk="0" hangingPunct="1">
      <a:defRPr sz="2399" kern="1200">
        <a:solidFill>
          <a:schemeClr val="tx1"/>
        </a:solidFill>
        <a:latin typeface="+mn-lt"/>
        <a:ea typeface="+mn-ea"/>
        <a:cs typeface="+mn-cs"/>
      </a:defRPr>
    </a:lvl6pPr>
    <a:lvl7pPr marL="3656686" algn="l" defTabSz="1218895" rtl="0" eaLnBrk="1" latinLnBrk="0" hangingPunct="1">
      <a:defRPr sz="2399" kern="1200">
        <a:solidFill>
          <a:schemeClr val="tx1"/>
        </a:solidFill>
        <a:latin typeface="+mn-lt"/>
        <a:ea typeface="+mn-ea"/>
        <a:cs typeface="+mn-cs"/>
      </a:defRPr>
    </a:lvl7pPr>
    <a:lvl8pPr marL="4266133" algn="l" defTabSz="1218895" rtl="0" eaLnBrk="1" latinLnBrk="0" hangingPunct="1">
      <a:defRPr sz="2399" kern="1200">
        <a:solidFill>
          <a:schemeClr val="tx1"/>
        </a:solidFill>
        <a:latin typeface="+mn-lt"/>
        <a:ea typeface="+mn-ea"/>
        <a:cs typeface="+mn-cs"/>
      </a:defRPr>
    </a:lvl8pPr>
    <a:lvl9pPr marL="4875581" algn="l" defTabSz="1218895" rtl="0" eaLnBrk="1" latinLnBrk="0" hangingPunct="1">
      <a:defRPr sz="2399" kern="1200">
        <a:solidFill>
          <a:schemeClr val="tx1"/>
        </a:solidFill>
        <a:latin typeface="+mn-lt"/>
        <a:ea typeface="+mn-ea"/>
        <a:cs typeface="+mn-cs"/>
      </a:defRPr>
    </a:lvl9pPr>
  </p:defaultTextStyle>
  <p:extLst>
    <p:ext uri="{521415D9-36F7-43E2-AB2F-B90AF26B5E84}">
      <p14:sectionLst xmlns:p14="http://schemas.microsoft.com/office/powerpoint/2010/main">
        <p14:section name="Template Instructions" id="{D97762E0-F512-4654-A68D-122F12046569}">
          <p14:sldIdLst>
            <p14:sldId id="630"/>
            <p14:sldId id="571"/>
            <p14:sldId id="657"/>
            <p14:sldId id="574"/>
            <p14:sldId id="575"/>
            <p14:sldId id="664"/>
            <p14:sldId id="693"/>
            <p14:sldId id="698"/>
            <p14:sldId id="694"/>
            <p14:sldId id="661"/>
            <p14:sldId id="696"/>
            <p14:sldId id="687"/>
            <p14:sldId id="605"/>
            <p14:sldId id="688"/>
          </p14:sldIdLst>
        </p14:section>
        <p14:section name="Right Click for Option" id="{4FDA67CD-A15C-4C29-8948-D1BF91269A83}">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1" orient="horz" pos="3224" userDrawn="1">
          <p15:clr>
            <a:srgbClr val="A4A3A4"/>
          </p15:clr>
        </p15:guide>
        <p15:guide id="2" pos="2238"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86F6A40-C98E-6689-704B-B51787B8B108}" name="Samantha Byrne" initials="SB" userId="S::sbyrne@unimelb.edu.au::3798e252-9776-4d1e-8262-bc19134028f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Shay" initials="" lastIdx="0" clrIdx="0"/>
  <p:cmAuthor id="1" name="Shay" initials="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B8D8"/>
    <a:srgbClr val="EB7BBE"/>
    <a:srgbClr val="FFD629"/>
    <a:srgbClr val="EBEBEB"/>
    <a:srgbClr val="4F4C37"/>
    <a:srgbClr val="1E497D"/>
    <a:srgbClr val="8F999E"/>
    <a:srgbClr val="FFFFFF"/>
    <a:srgbClr val="000000"/>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186E7CC-E9CA-4A81-9595-9A8B10420DC1}">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58680" autoAdjust="0"/>
  </p:normalViewPr>
  <p:slideViewPr>
    <p:cSldViewPr snapToObjects="1">
      <p:cViewPr varScale="1">
        <p:scale>
          <a:sx n="54" d="100"/>
          <a:sy n="54" d="100"/>
        </p:scale>
        <p:origin x="1116" y="78"/>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13170"/>
    </p:cViewPr>
  </p:sorterViewPr>
  <p:notesViewPr>
    <p:cSldViewPr snapToObjects="1" showGuides="1">
      <p:cViewPr varScale="1">
        <p:scale>
          <a:sx n="84" d="100"/>
          <a:sy n="84" d="100"/>
        </p:scale>
        <p:origin x="2976" y="90"/>
      </p:cViewPr>
      <p:guideLst>
        <p:guide orient="horz" pos="3224"/>
        <p:guide pos="223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mantha Byrne" userId="3798e252-9776-4d1e-8262-bc19134028fa" providerId="ADAL" clId="{C51DD88A-2AB7-419B-A560-CDC6E2208E1A}"/>
    <pc:docChg chg="undo custSel addSld delSld modSld sldOrd modSection modNotesMaster modHandout">
      <pc:chgData name="Samantha Byrne" userId="3798e252-9776-4d1e-8262-bc19134028fa" providerId="ADAL" clId="{C51DD88A-2AB7-419B-A560-CDC6E2208E1A}" dt="2026-08-24T16:18:11.981" v="54025" actId="2696"/>
      <pc:docMkLst>
        <pc:docMk/>
      </pc:docMkLst>
      <pc:sldChg chg="addSp modSp mod modNotes modNotesTx">
        <pc:chgData name="Samantha Byrne" userId="3798e252-9776-4d1e-8262-bc19134028fa" providerId="ADAL" clId="{C51DD88A-2AB7-419B-A560-CDC6E2208E1A}" dt="2026-08-14T06:57:15.636" v="52790" actId="27636"/>
        <pc:sldMkLst>
          <pc:docMk/>
          <pc:sldMk cId="841752184" sldId="571"/>
        </pc:sldMkLst>
        <pc:spChg chg="mod">
          <ac:chgData name="Samantha Byrne" userId="3798e252-9776-4d1e-8262-bc19134028fa" providerId="ADAL" clId="{C51DD88A-2AB7-419B-A560-CDC6E2208E1A}" dt="2026-08-13T23:12:07.595" v="44502" actId="14100"/>
          <ac:spMkLst>
            <pc:docMk/>
            <pc:sldMk cId="841752184" sldId="571"/>
            <ac:spMk id="5" creationId="{00000000-0000-0000-0000-000000000000}"/>
          </ac:spMkLst>
        </pc:spChg>
        <pc:spChg chg="mod">
          <ac:chgData name="Samantha Byrne" userId="3798e252-9776-4d1e-8262-bc19134028fa" providerId="ADAL" clId="{C51DD88A-2AB7-419B-A560-CDC6E2208E1A}" dt="2026-08-13T23:18:33.511" v="44826" actId="1035"/>
          <ac:spMkLst>
            <pc:docMk/>
            <pc:sldMk cId="841752184" sldId="571"/>
            <ac:spMk id="7" creationId="{00000000-0000-0000-0000-000000000000}"/>
          </ac:spMkLst>
        </pc:spChg>
        <pc:spChg chg="mod">
          <ac:chgData name="Samantha Byrne" userId="3798e252-9776-4d1e-8262-bc19134028fa" providerId="ADAL" clId="{C51DD88A-2AB7-419B-A560-CDC6E2208E1A}" dt="2026-08-13T23:18:33.511" v="44826" actId="1035"/>
          <ac:spMkLst>
            <pc:docMk/>
            <pc:sldMk cId="841752184" sldId="571"/>
            <ac:spMk id="8" creationId="{00000000-0000-0000-0000-000000000000}"/>
          </ac:spMkLst>
        </pc:spChg>
        <pc:spChg chg="add mod">
          <ac:chgData name="Samantha Byrne" userId="3798e252-9776-4d1e-8262-bc19134028fa" providerId="ADAL" clId="{C51DD88A-2AB7-419B-A560-CDC6E2208E1A}" dt="2026-08-13T23:19:19.647" v="44833" actId="20577"/>
          <ac:spMkLst>
            <pc:docMk/>
            <pc:sldMk cId="841752184" sldId="571"/>
            <ac:spMk id="10" creationId="{6D5CB30B-8932-8FA8-4952-CC4C44634BE3}"/>
          </ac:spMkLst>
        </pc:spChg>
        <pc:picChg chg="mod">
          <ac:chgData name="Samantha Byrne" userId="3798e252-9776-4d1e-8262-bc19134028fa" providerId="ADAL" clId="{C51DD88A-2AB7-419B-A560-CDC6E2208E1A}" dt="2026-08-13T23:18:33.511" v="44826" actId="1035"/>
          <ac:picMkLst>
            <pc:docMk/>
            <pc:sldMk cId="841752184" sldId="571"/>
            <ac:picMk id="3" creationId="{682F5085-FA03-38DC-D494-7C2FEC5EC138}"/>
          </ac:picMkLst>
        </pc:picChg>
        <pc:picChg chg="mod">
          <ac:chgData name="Samantha Byrne" userId="3798e252-9776-4d1e-8262-bc19134028fa" providerId="ADAL" clId="{C51DD88A-2AB7-419B-A560-CDC6E2208E1A}" dt="2026-08-13T23:18:33.511" v="44826" actId="1035"/>
          <ac:picMkLst>
            <pc:docMk/>
            <pc:sldMk cId="841752184" sldId="571"/>
            <ac:picMk id="4" creationId="{00000000-0000-0000-0000-000000000000}"/>
          </ac:picMkLst>
        </pc:picChg>
        <pc:picChg chg="mod">
          <ac:chgData name="Samantha Byrne" userId="3798e252-9776-4d1e-8262-bc19134028fa" providerId="ADAL" clId="{C51DD88A-2AB7-419B-A560-CDC6E2208E1A}" dt="2026-08-13T23:18:33.511" v="44826" actId="1035"/>
          <ac:picMkLst>
            <pc:docMk/>
            <pc:sldMk cId="841752184" sldId="571"/>
            <ac:picMk id="6" creationId="{844D3A5D-D066-76CA-98CE-A49F4D8466B6}"/>
          </ac:picMkLst>
        </pc:picChg>
      </pc:sldChg>
      <pc:sldChg chg="addSp delSp modSp mod modAnim modNotesTx">
        <pc:chgData name="Samantha Byrne" userId="3798e252-9776-4d1e-8262-bc19134028fa" providerId="ADAL" clId="{C51DD88A-2AB7-419B-A560-CDC6E2208E1A}" dt="2026-08-14T06:58:00.832" v="52804" actId="20577"/>
        <pc:sldMkLst>
          <pc:docMk/>
          <pc:sldMk cId="1097270327" sldId="574"/>
        </pc:sldMkLst>
        <pc:spChg chg="mod">
          <ac:chgData name="Samantha Byrne" userId="3798e252-9776-4d1e-8262-bc19134028fa" providerId="ADAL" clId="{C51DD88A-2AB7-419B-A560-CDC6E2208E1A}" dt="2026-08-14T06:14:09.705" v="51683" actId="20577"/>
          <ac:spMkLst>
            <pc:docMk/>
            <pc:sldMk cId="1097270327" sldId="574"/>
            <ac:spMk id="2" creationId="{00000000-0000-0000-0000-000000000000}"/>
          </ac:spMkLst>
        </pc:spChg>
        <pc:spChg chg="mod">
          <ac:chgData name="Samantha Byrne" userId="3798e252-9776-4d1e-8262-bc19134028fa" providerId="ADAL" clId="{C51DD88A-2AB7-419B-A560-CDC6E2208E1A}" dt="2026-08-14T06:14:14.443" v="51684" actId="1076"/>
          <ac:spMkLst>
            <pc:docMk/>
            <pc:sldMk cId="1097270327" sldId="574"/>
            <ac:spMk id="3" creationId="{00000000-0000-0000-0000-000000000000}"/>
          </ac:spMkLst>
        </pc:spChg>
        <pc:spChg chg="add mod">
          <ac:chgData name="Samantha Byrne" userId="3798e252-9776-4d1e-8262-bc19134028fa" providerId="ADAL" clId="{C51DD88A-2AB7-419B-A560-CDC6E2208E1A}" dt="2026-08-14T06:13:28.751" v="51659" actId="1076"/>
          <ac:spMkLst>
            <pc:docMk/>
            <pc:sldMk cId="1097270327" sldId="574"/>
            <ac:spMk id="6" creationId="{900ED70F-00CC-8A2F-C019-5706FDDA2BA8}"/>
          </ac:spMkLst>
        </pc:spChg>
        <pc:spChg chg="add mod">
          <ac:chgData name="Samantha Byrne" userId="3798e252-9776-4d1e-8262-bc19134028fa" providerId="ADAL" clId="{C51DD88A-2AB7-419B-A560-CDC6E2208E1A}" dt="2026-08-14T06:13:28.751" v="51659" actId="1076"/>
          <ac:spMkLst>
            <pc:docMk/>
            <pc:sldMk cId="1097270327" sldId="574"/>
            <ac:spMk id="9" creationId="{8186A2BD-4ADA-D9B9-6974-234B96F85A12}"/>
          </ac:spMkLst>
        </pc:spChg>
        <pc:picChg chg="add mod">
          <ac:chgData name="Samantha Byrne" userId="3798e252-9776-4d1e-8262-bc19134028fa" providerId="ADAL" clId="{C51DD88A-2AB7-419B-A560-CDC6E2208E1A}" dt="2026-08-14T06:13:28.751" v="51659" actId="1076"/>
          <ac:picMkLst>
            <pc:docMk/>
            <pc:sldMk cId="1097270327" sldId="574"/>
            <ac:picMk id="5" creationId="{C3A39F84-F5E5-FA44-3394-D62F87859011}"/>
          </ac:picMkLst>
        </pc:picChg>
        <pc:picChg chg="add mod">
          <ac:chgData name="Samantha Byrne" userId="3798e252-9776-4d1e-8262-bc19134028fa" providerId="ADAL" clId="{C51DD88A-2AB7-419B-A560-CDC6E2208E1A}" dt="2026-08-14T06:14:21.860" v="51687" actId="1076"/>
          <ac:picMkLst>
            <pc:docMk/>
            <pc:sldMk cId="1097270327" sldId="574"/>
            <ac:picMk id="7" creationId="{C57A2FA8-A149-AAAD-378E-3095B38FBA28}"/>
          </ac:picMkLst>
        </pc:picChg>
        <pc:picChg chg="add mod">
          <ac:chgData name="Samantha Byrne" userId="3798e252-9776-4d1e-8262-bc19134028fa" providerId="ADAL" clId="{C51DD88A-2AB7-419B-A560-CDC6E2208E1A}" dt="2026-08-14T06:14:17.421" v="51685" actId="1076"/>
          <ac:picMkLst>
            <pc:docMk/>
            <pc:sldMk cId="1097270327" sldId="574"/>
            <ac:picMk id="8" creationId="{B7D69C75-685F-120B-11CA-AF46DCBE778F}"/>
          </ac:picMkLst>
        </pc:picChg>
      </pc:sldChg>
      <pc:sldChg chg="modSp mod modNotes modNotesTx">
        <pc:chgData name="Samantha Byrne" userId="3798e252-9776-4d1e-8262-bc19134028fa" providerId="ADAL" clId="{C51DD88A-2AB7-419B-A560-CDC6E2208E1A}" dt="2026-08-15T04:04:09.865" v="52893" actId="20577"/>
        <pc:sldMkLst>
          <pc:docMk/>
          <pc:sldMk cId="3305748962" sldId="575"/>
        </pc:sldMkLst>
        <pc:spChg chg="mod">
          <ac:chgData name="Samantha Byrne" userId="3798e252-9776-4d1e-8262-bc19134028fa" providerId="ADAL" clId="{C51DD88A-2AB7-419B-A560-CDC6E2208E1A}" dt="2026-08-14T04:57:33.959" v="49446" actId="20577"/>
          <ac:spMkLst>
            <pc:docMk/>
            <pc:sldMk cId="3305748962" sldId="575"/>
            <ac:spMk id="2" creationId="{00000000-0000-0000-0000-000000000000}"/>
          </ac:spMkLst>
        </pc:spChg>
        <pc:spChg chg="mod">
          <ac:chgData name="Samantha Byrne" userId="3798e252-9776-4d1e-8262-bc19134028fa" providerId="ADAL" clId="{C51DD88A-2AB7-419B-A560-CDC6E2208E1A}" dt="2026-08-15T04:04:09.865" v="52893" actId="20577"/>
          <ac:spMkLst>
            <pc:docMk/>
            <pc:sldMk cId="3305748962" sldId="575"/>
            <ac:spMk id="3" creationId="{00000000-0000-0000-0000-000000000000}"/>
          </ac:spMkLst>
        </pc:spChg>
      </pc:sldChg>
      <pc:sldChg chg="modSp mod">
        <pc:chgData name="Samantha Byrne" userId="3798e252-9776-4d1e-8262-bc19134028fa" providerId="ADAL" clId="{C51DD88A-2AB7-419B-A560-CDC6E2208E1A}" dt="2026-08-15T04:33:45.498" v="53995" actId="1076"/>
        <pc:sldMkLst>
          <pc:docMk/>
          <pc:sldMk cId="1712051534" sldId="605"/>
        </pc:sldMkLst>
        <pc:spChg chg="mod">
          <ac:chgData name="Samantha Byrne" userId="3798e252-9776-4d1e-8262-bc19134028fa" providerId="ADAL" clId="{C51DD88A-2AB7-419B-A560-CDC6E2208E1A}" dt="2026-08-15T04:33:45.498" v="53995" actId="1076"/>
          <ac:spMkLst>
            <pc:docMk/>
            <pc:sldMk cId="1712051534" sldId="605"/>
            <ac:spMk id="3" creationId="{00000000-0000-0000-0000-000000000000}"/>
          </ac:spMkLst>
        </pc:spChg>
      </pc:sldChg>
      <pc:sldChg chg="addSp delSp modSp mod ord addAnim delAnim modAnim modNotes modNotesTx">
        <pc:chgData name="Samantha Byrne" userId="3798e252-9776-4d1e-8262-bc19134028fa" providerId="ADAL" clId="{C51DD88A-2AB7-419B-A560-CDC6E2208E1A}" dt="2026-08-15T04:22:39.421" v="53939" actId="27636"/>
        <pc:sldMkLst>
          <pc:docMk/>
          <pc:sldMk cId="591794975" sldId="657"/>
        </pc:sldMkLst>
        <pc:spChg chg="mod">
          <ac:chgData name="Samantha Byrne" userId="3798e252-9776-4d1e-8262-bc19134028fa" providerId="ADAL" clId="{C51DD88A-2AB7-419B-A560-CDC6E2208E1A}" dt="2026-08-14T04:34:21.235" v="48228" actId="1076"/>
          <ac:spMkLst>
            <pc:docMk/>
            <pc:sldMk cId="591794975" sldId="657"/>
            <ac:spMk id="2" creationId="{39D2F1FC-5348-8D36-AA63-0E1E4A11B8DA}"/>
          </ac:spMkLst>
        </pc:spChg>
        <pc:spChg chg="mod">
          <ac:chgData name="Samantha Byrne" userId="3798e252-9776-4d1e-8262-bc19134028fa" providerId="ADAL" clId="{C51DD88A-2AB7-419B-A560-CDC6E2208E1A}" dt="2026-08-14T04:30:23.141" v="48091" actId="2710"/>
          <ac:spMkLst>
            <pc:docMk/>
            <pc:sldMk cId="591794975" sldId="657"/>
            <ac:spMk id="3" creationId="{412442A9-D4ED-1A7A-FA22-25667A579F54}"/>
          </ac:spMkLst>
        </pc:spChg>
        <pc:spChg chg="mod">
          <ac:chgData name="Samantha Byrne" userId="3798e252-9776-4d1e-8262-bc19134028fa" providerId="ADAL" clId="{C51DD88A-2AB7-419B-A560-CDC6E2208E1A}" dt="2026-08-14T04:32:26.371" v="48210" actId="20577"/>
          <ac:spMkLst>
            <pc:docMk/>
            <pc:sldMk cId="591794975" sldId="657"/>
            <ac:spMk id="6" creationId="{052ED225-92E8-A434-B1D7-620EE635A77F}"/>
          </ac:spMkLst>
        </pc:spChg>
        <pc:spChg chg="add mod">
          <ac:chgData name="Samantha Byrne" userId="3798e252-9776-4d1e-8262-bc19134028fa" providerId="ADAL" clId="{C51DD88A-2AB7-419B-A560-CDC6E2208E1A}" dt="2026-08-14T04:34:08.027" v="48226" actId="20577"/>
          <ac:spMkLst>
            <pc:docMk/>
            <pc:sldMk cId="591794975" sldId="657"/>
            <ac:spMk id="8" creationId="{1862246C-B675-A8CD-D5FD-3F72F5E6BCE3}"/>
          </ac:spMkLst>
        </pc:spChg>
        <pc:spChg chg="mod">
          <ac:chgData name="Samantha Byrne" userId="3798e252-9776-4d1e-8262-bc19134028fa" providerId="ADAL" clId="{C51DD88A-2AB7-419B-A560-CDC6E2208E1A}" dt="2026-08-14T04:34:28.587" v="48229" actId="1076"/>
          <ac:spMkLst>
            <pc:docMk/>
            <pc:sldMk cId="591794975" sldId="657"/>
            <ac:spMk id="29" creationId="{17637774-1DA8-AF82-014C-CD470C6D7245}"/>
          </ac:spMkLst>
        </pc:spChg>
        <pc:grpChg chg="mod">
          <ac:chgData name="Samantha Byrne" userId="3798e252-9776-4d1e-8262-bc19134028fa" providerId="ADAL" clId="{C51DD88A-2AB7-419B-A560-CDC6E2208E1A}" dt="2026-08-14T04:34:58.215" v="48236" actId="1076"/>
          <ac:grpSpMkLst>
            <pc:docMk/>
            <pc:sldMk cId="591794975" sldId="657"/>
            <ac:grpSpMk id="16" creationId="{A105FA27-6B5C-B28A-9823-C399AA90870A}"/>
          </ac:grpSpMkLst>
        </pc:grpChg>
        <pc:grpChg chg="mod">
          <ac:chgData name="Samantha Byrne" userId="3798e252-9776-4d1e-8262-bc19134028fa" providerId="ADAL" clId="{C51DD88A-2AB7-419B-A560-CDC6E2208E1A}" dt="2026-08-14T04:34:56.510" v="48235" actId="1076"/>
          <ac:grpSpMkLst>
            <pc:docMk/>
            <pc:sldMk cId="591794975" sldId="657"/>
            <ac:grpSpMk id="27" creationId="{7965E1F1-4EAA-5CB2-88D7-E60056DF65CC}"/>
          </ac:grpSpMkLst>
        </pc:grpChg>
        <pc:picChg chg="mod">
          <ac:chgData name="Samantha Byrne" userId="3798e252-9776-4d1e-8262-bc19134028fa" providerId="ADAL" clId="{C51DD88A-2AB7-419B-A560-CDC6E2208E1A}" dt="2026-08-14T04:34:34.572" v="48230" actId="1076"/>
          <ac:picMkLst>
            <pc:docMk/>
            <pc:sldMk cId="591794975" sldId="657"/>
            <ac:picMk id="7" creationId="{435B02AA-78C7-BC46-A50C-91B8557EBA3A}"/>
          </ac:picMkLst>
        </pc:picChg>
      </pc:sldChg>
      <pc:sldChg chg="addSp modSp mod ord modClrScheme addAnim delAnim modAnim chgLayout modNotes modNotesTx">
        <pc:chgData name="Samantha Byrne" userId="3798e252-9776-4d1e-8262-bc19134028fa" providerId="ADAL" clId="{C51DD88A-2AB7-419B-A560-CDC6E2208E1A}" dt="2026-08-15T04:22:40.567" v="53944" actId="27636"/>
        <pc:sldMkLst>
          <pc:docMk/>
          <pc:sldMk cId="3510364956" sldId="661"/>
        </pc:sldMkLst>
        <pc:spChg chg="mod ord">
          <ac:chgData name="Samantha Byrne" userId="3798e252-9776-4d1e-8262-bc19134028fa" providerId="ADAL" clId="{C51DD88A-2AB7-419B-A560-CDC6E2208E1A}" dt="2026-08-15T04:10:44.853" v="53018" actId="20577"/>
          <ac:spMkLst>
            <pc:docMk/>
            <pc:sldMk cId="3510364956" sldId="661"/>
            <ac:spMk id="2" creationId="{3D8663F9-8E19-E6DE-13B9-3CDF1F7299E1}"/>
          </ac:spMkLst>
        </pc:spChg>
        <pc:spChg chg="mod ord">
          <ac:chgData name="Samantha Byrne" userId="3798e252-9776-4d1e-8262-bc19134028fa" providerId="ADAL" clId="{C51DD88A-2AB7-419B-A560-CDC6E2208E1A}" dt="2026-08-14T05:44:27.181" v="51420" actId="20577"/>
          <ac:spMkLst>
            <pc:docMk/>
            <pc:sldMk cId="3510364956" sldId="661"/>
            <ac:spMk id="3" creationId="{1D4350DA-B234-DFD7-FF6E-452D897C2867}"/>
          </ac:spMkLst>
        </pc:spChg>
        <pc:spChg chg="add mod">
          <ac:chgData name="Samantha Byrne" userId="3798e252-9776-4d1e-8262-bc19134028fa" providerId="ADAL" clId="{C51DD88A-2AB7-419B-A560-CDC6E2208E1A}" dt="2026-08-14T05:58:04.765" v="51596" actId="1076"/>
          <ac:spMkLst>
            <pc:docMk/>
            <pc:sldMk cId="3510364956" sldId="661"/>
            <ac:spMk id="4" creationId="{6297ABA3-D256-5D33-FD92-9AD1E566F232}"/>
          </ac:spMkLst>
        </pc:spChg>
        <pc:spChg chg="add mod">
          <ac:chgData name="Samantha Byrne" userId="3798e252-9776-4d1e-8262-bc19134028fa" providerId="ADAL" clId="{C51DD88A-2AB7-419B-A560-CDC6E2208E1A}" dt="2026-08-14T05:59:55.578" v="51608" actId="1036"/>
          <ac:spMkLst>
            <pc:docMk/>
            <pc:sldMk cId="3510364956" sldId="661"/>
            <ac:spMk id="5" creationId="{CF70AACD-B4E6-E166-E78C-807603384182}"/>
          </ac:spMkLst>
        </pc:spChg>
        <pc:spChg chg="add mod">
          <ac:chgData name="Samantha Byrne" userId="3798e252-9776-4d1e-8262-bc19134028fa" providerId="ADAL" clId="{C51DD88A-2AB7-419B-A560-CDC6E2208E1A}" dt="2026-08-14T05:54:26.712" v="51551" actId="1076"/>
          <ac:spMkLst>
            <pc:docMk/>
            <pc:sldMk cId="3510364956" sldId="661"/>
            <ac:spMk id="6" creationId="{941839E2-16AF-9BC4-550A-99E9C8BAEA18}"/>
          </ac:spMkLst>
        </pc:spChg>
        <pc:spChg chg="add mod">
          <ac:chgData name="Samantha Byrne" userId="3798e252-9776-4d1e-8262-bc19134028fa" providerId="ADAL" clId="{C51DD88A-2AB7-419B-A560-CDC6E2208E1A}" dt="2026-08-14T05:53:08.213" v="51509" actId="1076"/>
          <ac:spMkLst>
            <pc:docMk/>
            <pc:sldMk cId="3510364956" sldId="661"/>
            <ac:spMk id="7" creationId="{A40E39C8-733E-779C-3659-96E32EC5FCE3}"/>
          </ac:spMkLst>
        </pc:spChg>
        <pc:spChg chg="add mod">
          <ac:chgData name="Samantha Byrne" userId="3798e252-9776-4d1e-8262-bc19134028fa" providerId="ADAL" clId="{C51DD88A-2AB7-419B-A560-CDC6E2208E1A}" dt="2026-08-14T05:56:13.704" v="51584" actId="1076"/>
          <ac:spMkLst>
            <pc:docMk/>
            <pc:sldMk cId="3510364956" sldId="661"/>
            <ac:spMk id="8" creationId="{A565C186-6E01-564C-67E2-0BA5BDC186B2}"/>
          </ac:spMkLst>
        </pc:spChg>
      </pc:sldChg>
      <pc:sldChg chg="modSp mod modClrScheme chgLayout modNotesTx">
        <pc:chgData name="Samantha Byrne" userId="3798e252-9776-4d1e-8262-bc19134028fa" providerId="ADAL" clId="{C51DD88A-2AB7-419B-A560-CDC6E2208E1A}" dt="2026-08-15T04:14:33.005" v="53295" actId="20577"/>
        <pc:sldMkLst>
          <pc:docMk/>
          <pc:sldMk cId="1464814687" sldId="664"/>
        </pc:sldMkLst>
        <pc:spChg chg="mod ord">
          <ac:chgData name="Samantha Byrne" userId="3798e252-9776-4d1e-8262-bc19134028fa" providerId="ADAL" clId="{C51DD88A-2AB7-419B-A560-CDC6E2208E1A}" dt="2026-08-14T04:59:42.149" v="49498" actId="1076"/>
          <ac:spMkLst>
            <pc:docMk/>
            <pc:sldMk cId="1464814687" sldId="664"/>
            <ac:spMk id="5" creationId="{B509C146-98E1-7800-328F-D93AE9D55740}"/>
          </ac:spMkLst>
        </pc:spChg>
        <pc:picChg chg="mod">
          <ac:chgData name="Samantha Byrne" userId="3798e252-9776-4d1e-8262-bc19134028fa" providerId="ADAL" clId="{C51DD88A-2AB7-419B-A560-CDC6E2208E1A}" dt="2026-08-14T04:59:34.915" v="49496" actId="1076"/>
          <ac:picMkLst>
            <pc:docMk/>
            <pc:sldMk cId="1464814687" sldId="664"/>
            <ac:picMk id="6" creationId="{B7DCC8CE-A20F-F49F-7A8C-9D8D5C81C316}"/>
          </ac:picMkLst>
        </pc:picChg>
        <pc:picChg chg="mod">
          <ac:chgData name="Samantha Byrne" userId="3798e252-9776-4d1e-8262-bc19134028fa" providerId="ADAL" clId="{C51DD88A-2AB7-419B-A560-CDC6E2208E1A}" dt="2026-08-14T04:59:37.371" v="49497" actId="1076"/>
          <ac:picMkLst>
            <pc:docMk/>
            <pc:sldMk cId="1464814687" sldId="664"/>
            <ac:picMk id="7" creationId="{F10EAEBE-BC0E-7CB4-8A27-9CC6A923ED12}"/>
          </ac:picMkLst>
        </pc:picChg>
      </pc:sldChg>
      <pc:sldChg chg="modSp mod ord">
        <pc:chgData name="Samantha Byrne" userId="3798e252-9776-4d1e-8262-bc19134028fa" providerId="ADAL" clId="{C51DD88A-2AB7-419B-A560-CDC6E2208E1A}" dt="2026-08-15T04:35:46.664" v="54015" actId="1076"/>
        <pc:sldMkLst>
          <pc:docMk/>
          <pc:sldMk cId="2677453580" sldId="687"/>
        </pc:sldMkLst>
        <pc:spChg chg="mod">
          <ac:chgData name="Samantha Byrne" userId="3798e252-9776-4d1e-8262-bc19134028fa" providerId="ADAL" clId="{C51DD88A-2AB7-419B-A560-CDC6E2208E1A}" dt="2026-08-15T04:35:31.448" v="54013" actId="20577"/>
          <ac:spMkLst>
            <pc:docMk/>
            <pc:sldMk cId="2677453580" sldId="687"/>
            <ac:spMk id="6" creationId="{51FA271F-1344-DB0F-4CB8-BEF1027882D2}"/>
          </ac:spMkLst>
        </pc:spChg>
        <pc:spChg chg="mod">
          <ac:chgData name="Samantha Byrne" userId="3798e252-9776-4d1e-8262-bc19134028fa" providerId="ADAL" clId="{C51DD88A-2AB7-419B-A560-CDC6E2208E1A}" dt="2026-08-15T04:35:46.664" v="54015" actId="1076"/>
          <ac:spMkLst>
            <pc:docMk/>
            <pc:sldMk cId="2677453580" sldId="687"/>
            <ac:spMk id="7" creationId="{EBC8985A-7610-C213-A8D6-59C80F598B62}"/>
          </ac:spMkLst>
        </pc:spChg>
      </pc:sldChg>
      <pc:sldChg chg="modSp mod">
        <pc:chgData name="Samantha Byrne" userId="3798e252-9776-4d1e-8262-bc19134028fa" providerId="ADAL" clId="{C51DD88A-2AB7-419B-A560-CDC6E2208E1A}" dt="2026-08-15T04:35:09.888" v="54011" actId="20577"/>
        <pc:sldMkLst>
          <pc:docMk/>
          <pc:sldMk cId="3929348689" sldId="688"/>
        </pc:sldMkLst>
        <pc:spChg chg="mod">
          <ac:chgData name="Samantha Byrne" userId="3798e252-9776-4d1e-8262-bc19134028fa" providerId="ADAL" clId="{C51DD88A-2AB7-419B-A560-CDC6E2208E1A}" dt="2026-08-15T04:35:09.888" v="54011" actId="20577"/>
          <ac:spMkLst>
            <pc:docMk/>
            <pc:sldMk cId="3929348689" sldId="688"/>
            <ac:spMk id="3" creationId="{268E8236-22BD-F3C9-2BE7-38A72CC02938}"/>
          </ac:spMkLst>
        </pc:spChg>
      </pc:sldChg>
      <pc:sldChg chg="addSp delSp modSp add mod modClrScheme addAnim delAnim modAnim chgLayout modNotes modNotesTx">
        <pc:chgData name="Samantha Byrne" userId="3798e252-9776-4d1e-8262-bc19134028fa" providerId="ADAL" clId="{C51DD88A-2AB7-419B-A560-CDC6E2208E1A}" dt="2026-08-15T04:22:39.638" v="53940" actId="27636"/>
        <pc:sldMkLst>
          <pc:docMk/>
          <pc:sldMk cId="4210508460" sldId="693"/>
        </pc:sldMkLst>
        <pc:spChg chg="mod ord">
          <ac:chgData name="Samantha Byrne" userId="3798e252-9776-4d1e-8262-bc19134028fa" providerId="ADAL" clId="{C51DD88A-2AB7-419B-A560-CDC6E2208E1A}" dt="2026-08-14T05:02:33.660" v="49694" actId="20577"/>
          <ac:spMkLst>
            <pc:docMk/>
            <pc:sldMk cId="4210508460" sldId="693"/>
            <ac:spMk id="5" creationId="{1A32B4D7-5FB6-EFDE-A1C2-F30C7520F330}"/>
          </ac:spMkLst>
        </pc:spChg>
        <pc:spChg chg="add mod">
          <ac:chgData name="Samantha Byrne" userId="3798e252-9776-4d1e-8262-bc19134028fa" providerId="ADAL" clId="{C51DD88A-2AB7-419B-A560-CDC6E2208E1A}" dt="2026-08-13T23:43:20.512" v="46172" actId="1035"/>
          <ac:spMkLst>
            <pc:docMk/>
            <pc:sldMk cId="4210508460" sldId="693"/>
            <ac:spMk id="11" creationId="{36CCADCB-E81D-47D6-904B-20EE3B152F54}"/>
          </ac:spMkLst>
        </pc:spChg>
        <pc:spChg chg="add mod">
          <ac:chgData name="Samantha Byrne" userId="3798e252-9776-4d1e-8262-bc19134028fa" providerId="ADAL" clId="{C51DD88A-2AB7-419B-A560-CDC6E2208E1A}" dt="2026-08-13T23:45:53.395" v="46197" actId="20577"/>
          <ac:spMkLst>
            <pc:docMk/>
            <pc:sldMk cId="4210508460" sldId="693"/>
            <ac:spMk id="19" creationId="{184967C7-6B0A-E3E3-0F24-F32D246C6A68}"/>
          </ac:spMkLst>
        </pc:spChg>
        <pc:spChg chg="add mod">
          <ac:chgData name="Samantha Byrne" userId="3798e252-9776-4d1e-8262-bc19134028fa" providerId="ADAL" clId="{C51DD88A-2AB7-419B-A560-CDC6E2208E1A}" dt="2026-08-13T23:45:37.007" v="46193" actId="1076"/>
          <ac:spMkLst>
            <pc:docMk/>
            <pc:sldMk cId="4210508460" sldId="693"/>
            <ac:spMk id="21" creationId="{579B57D3-B153-2C49-7E23-F7558623A3B5}"/>
          </ac:spMkLst>
        </pc:spChg>
        <pc:picChg chg="add mod">
          <ac:chgData name="Samantha Byrne" userId="3798e252-9776-4d1e-8262-bc19134028fa" providerId="ADAL" clId="{C51DD88A-2AB7-419B-A560-CDC6E2208E1A}" dt="2026-08-13T23:43:20.512" v="46172" actId="1035"/>
          <ac:picMkLst>
            <pc:docMk/>
            <pc:sldMk cId="4210508460" sldId="693"/>
            <ac:picMk id="3" creationId="{63E698D9-80E9-35B0-53ED-FACCBF392A02}"/>
          </ac:picMkLst>
        </pc:picChg>
        <pc:picChg chg="add mod">
          <ac:chgData name="Samantha Byrne" userId="3798e252-9776-4d1e-8262-bc19134028fa" providerId="ADAL" clId="{C51DD88A-2AB7-419B-A560-CDC6E2208E1A}" dt="2026-08-13T23:43:20.512" v="46172" actId="1035"/>
          <ac:picMkLst>
            <pc:docMk/>
            <pc:sldMk cId="4210508460" sldId="693"/>
            <ac:picMk id="9" creationId="{3305474C-5227-E908-EFF0-3C404BAA067E}"/>
          </ac:picMkLst>
        </pc:picChg>
        <pc:picChg chg="add mod">
          <ac:chgData name="Samantha Byrne" userId="3798e252-9776-4d1e-8262-bc19134028fa" providerId="ADAL" clId="{C51DD88A-2AB7-419B-A560-CDC6E2208E1A}" dt="2026-08-13T23:43:24.415" v="46173" actId="1076"/>
          <ac:picMkLst>
            <pc:docMk/>
            <pc:sldMk cId="4210508460" sldId="693"/>
            <ac:picMk id="15" creationId="{6D65414D-0AFA-D964-F52F-7424AFF31D0F}"/>
          </ac:picMkLst>
        </pc:picChg>
        <pc:picChg chg="add mod">
          <ac:chgData name="Samantha Byrne" userId="3798e252-9776-4d1e-8262-bc19134028fa" providerId="ADAL" clId="{C51DD88A-2AB7-419B-A560-CDC6E2208E1A}" dt="2026-08-13T23:43:45.393" v="46178" actId="1076"/>
          <ac:picMkLst>
            <pc:docMk/>
            <pc:sldMk cId="4210508460" sldId="693"/>
            <ac:picMk id="17" creationId="{9A5D5FA3-4328-F682-3109-A9AECF945B4A}"/>
          </ac:picMkLst>
        </pc:picChg>
      </pc:sldChg>
      <pc:sldChg chg="addSp delSp modSp add mod addAnim delAnim modAnim modNotes modNotesTx">
        <pc:chgData name="Samantha Byrne" userId="3798e252-9776-4d1e-8262-bc19134028fa" providerId="ADAL" clId="{C51DD88A-2AB7-419B-A560-CDC6E2208E1A}" dt="2026-08-15T04:22:43.617" v="53950" actId="20577"/>
        <pc:sldMkLst>
          <pc:docMk/>
          <pc:sldMk cId="2789238404" sldId="694"/>
        </pc:sldMkLst>
        <pc:spChg chg="mod">
          <ac:chgData name="Samantha Byrne" userId="3798e252-9776-4d1e-8262-bc19134028fa" providerId="ADAL" clId="{C51DD88A-2AB7-419B-A560-CDC6E2208E1A}" dt="2026-08-14T00:01:42.414" v="46282" actId="1076"/>
          <ac:spMkLst>
            <pc:docMk/>
            <pc:sldMk cId="2789238404" sldId="694"/>
            <ac:spMk id="3" creationId="{8D1F52C4-C5CF-B3E2-046B-E463B7C476F7}"/>
          </ac:spMkLst>
        </pc:spChg>
        <pc:spChg chg="add mod">
          <ac:chgData name="Samantha Byrne" userId="3798e252-9776-4d1e-8262-bc19134028fa" providerId="ADAL" clId="{C51DD88A-2AB7-419B-A560-CDC6E2208E1A}" dt="2026-08-14T05:33:58.647" v="50654" actId="20577"/>
          <ac:spMkLst>
            <pc:docMk/>
            <pc:sldMk cId="2789238404" sldId="694"/>
            <ac:spMk id="5" creationId="{84C616E8-9A93-1EF7-92C1-BB36434DF34E}"/>
          </ac:spMkLst>
        </pc:spChg>
        <pc:spChg chg="add mod">
          <ac:chgData name="Samantha Byrne" userId="3798e252-9776-4d1e-8262-bc19134028fa" providerId="ADAL" clId="{C51DD88A-2AB7-419B-A560-CDC6E2208E1A}" dt="2026-08-14T00:02:00.675" v="46285" actId="14100"/>
          <ac:spMkLst>
            <pc:docMk/>
            <pc:sldMk cId="2789238404" sldId="694"/>
            <ac:spMk id="10" creationId="{A70AAA93-75A6-2426-8CF7-4F4F16280FE6}"/>
          </ac:spMkLst>
        </pc:spChg>
        <pc:spChg chg="add mod">
          <ac:chgData name="Samantha Byrne" userId="3798e252-9776-4d1e-8262-bc19134028fa" providerId="ADAL" clId="{C51DD88A-2AB7-419B-A560-CDC6E2208E1A}" dt="2026-08-14T05:34:20.137" v="50665" actId="20577"/>
          <ac:spMkLst>
            <pc:docMk/>
            <pc:sldMk cId="2789238404" sldId="694"/>
            <ac:spMk id="12" creationId="{DDDFE8AD-8708-1C60-2F31-AB52F420A38F}"/>
          </ac:spMkLst>
        </pc:spChg>
        <pc:spChg chg="add mod">
          <ac:chgData name="Samantha Byrne" userId="3798e252-9776-4d1e-8262-bc19134028fa" providerId="ADAL" clId="{C51DD88A-2AB7-419B-A560-CDC6E2208E1A}" dt="2026-08-14T00:07:33.198" v="46339" actId="14100"/>
          <ac:spMkLst>
            <pc:docMk/>
            <pc:sldMk cId="2789238404" sldId="694"/>
            <ac:spMk id="16" creationId="{6277930E-4E91-32C3-6A94-5693A9B05ADA}"/>
          </ac:spMkLst>
        </pc:spChg>
        <pc:spChg chg="add mod">
          <ac:chgData name="Samantha Byrne" userId="3798e252-9776-4d1e-8262-bc19134028fa" providerId="ADAL" clId="{C51DD88A-2AB7-419B-A560-CDC6E2208E1A}" dt="2026-08-14T05:34:33.147" v="50675" actId="20577"/>
          <ac:spMkLst>
            <pc:docMk/>
            <pc:sldMk cId="2789238404" sldId="694"/>
            <ac:spMk id="18" creationId="{AB10FB0F-D8E9-6E36-B2EE-95EE6AB658BF}"/>
          </ac:spMkLst>
        </pc:spChg>
        <pc:spChg chg="add mod">
          <ac:chgData name="Samantha Byrne" userId="3798e252-9776-4d1e-8262-bc19134028fa" providerId="ADAL" clId="{C51DD88A-2AB7-419B-A560-CDC6E2208E1A}" dt="2026-08-14T00:06:32.309" v="46334" actId="14100"/>
          <ac:spMkLst>
            <pc:docMk/>
            <pc:sldMk cId="2789238404" sldId="694"/>
            <ac:spMk id="24" creationId="{F31B2047-1C9B-5948-29BB-29E17F6365CC}"/>
          </ac:spMkLst>
        </pc:spChg>
        <pc:spChg chg="add mod">
          <ac:chgData name="Samantha Byrne" userId="3798e252-9776-4d1e-8262-bc19134028fa" providerId="ADAL" clId="{C51DD88A-2AB7-419B-A560-CDC6E2208E1A}" dt="2026-08-14T00:06:49.349" v="46336" actId="20577"/>
          <ac:spMkLst>
            <pc:docMk/>
            <pc:sldMk cId="2789238404" sldId="694"/>
            <ac:spMk id="26" creationId="{9B76A30C-78FF-32FC-91E3-8924323FFA2F}"/>
          </ac:spMkLst>
        </pc:spChg>
        <pc:spChg chg="add mod">
          <ac:chgData name="Samantha Byrne" userId="3798e252-9776-4d1e-8262-bc19134028fa" providerId="ADAL" clId="{C51DD88A-2AB7-419B-A560-CDC6E2208E1A}" dt="2026-08-14T05:37:35.695" v="51148" actId="20577"/>
          <ac:spMkLst>
            <pc:docMk/>
            <pc:sldMk cId="2789238404" sldId="694"/>
            <ac:spMk id="28" creationId="{72E439EC-16C3-C377-DB92-A5A3408348D5}"/>
          </ac:spMkLst>
        </pc:spChg>
        <pc:spChg chg="add mod">
          <ac:chgData name="Samantha Byrne" userId="3798e252-9776-4d1e-8262-bc19134028fa" providerId="ADAL" clId="{C51DD88A-2AB7-419B-A560-CDC6E2208E1A}" dt="2026-08-14T05:36:13.767" v="50879" actId="20577"/>
          <ac:spMkLst>
            <pc:docMk/>
            <pc:sldMk cId="2789238404" sldId="694"/>
            <ac:spMk id="30" creationId="{026F3925-E001-9838-997F-9532F6DB2D8B}"/>
          </ac:spMkLst>
        </pc:spChg>
        <pc:picChg chg="mod">
          <ac:chgData name="Samantha Byrne" userId="3798e252-9776-4d1e-8262-bc19134028fa" providerId="ADAL" clId="{C51DD88A-2AB7-419B-A560-CDC6E2208E1A}" dt="2026-08-14T00:04:26.382" v="46307" actId="1035"/>
          <ac:picMkLst>
            <pc:docMk/>
            <pc:sldMk cId="2789238404" sldId="694"/>
            <ac:picMk id="6" creationId="{76CD2080-A39F-C0D9-310D-9883CECFA998}"/>
          </ac:picMkLst>
        </pc:picChg>
        <pc:picChg chg="add mod">
          <ac:chgData name="Samantha Byrne" userId="3798e252-9776-4d1e-8262-bc19134028fa" providerId="ADAL" clId="{C51DD88A-2AB7-419B-A560-CDC6E2208E1A}" dt="2026-08-14T00:04:27.879" v="46309" actId="1035"/>
          <ac:picMkLst>
            <pc:docMk/>
            <pc:sldMk cId="2789238404" sldId="694"/>
            <ac:picMk id="8" creationId="{1A22122F-FEE7-E56C-51CC-378FC2160673}"/>
          </ac:picMkLst>
        </pc:picChg>
        <pc:picChg chg="add mod">
          <ac:chgData name="Samantha Byrne" userId="3798e252-9776-4d1e-8262-bc19134028fa" providerId="ADAL" clId="{C51DD88A-2AB7-419B-A560-CDC6E2208E1A}" dt="2026-08-14T00:04:29.056" v="46311" actId="1035"/>
          <ac:picMkLst>
            <pc:docMk/>
            <pc:sldMk cId="2789238404" sldId="694"/>
            <ac:picMk id="14" creationId="{1F2B5885-B3EC-E686-6C5D-193625C5AA1D}"/>
          </ac:picMkLst>
        </pc:picChg>
        <pc:picChg chg="add mod">
          <ac:chgData name="Samantha Byrne" userId="3798e252-9776-4d1e-8262-bc19134028fa" providerId="ADAL" clId="{C51DD88A-2AB7-419B-A560-CDC6E2208E1A}" dt="2026-08-14T00:04:30.192" v="46312" actId="1035"/>
          <ac:picMkLst>
            <pc:docMk/>
            <pc:sldMk cId="2789238404" sldId="694"/>
            <ac:picMk id="20" creationId="{FBDA8A7C-CA98-061D-7BF9-BD707F98E3B3}"/>
          </ac:picMkLst>
        </pc:picChg>
        <pc:picChg chg="add mod">
          <ac:chgData name="Samantha Byrne" userId="3798e252-9776-4d1e-8262-bc19134028fa" providerId="ADAL" clId="{C51DD88A-2AB7-419B-A560-CDC6E2208E1A}" dt="2026-08-14T00:04:34.287" v="46313" actId="1076"/>
          <ac:picMkLst>
            <pc:docMk/>
            <pc:sldMk cId="2789238404" sldId="694"/>
            <ac:picMk id="22" creationId="{CBD5F552-79F4-F0A9-74A2-DA3C2A2554F5}"/>
          </ac:picMkLst>
        </pc:picChg>
      </pc:sldChg>
      <pc:sldChg chg="addSp delSp modSp add mod ord modClrScheme chgLayout modNotes">
        <pc:chgData name="Samantha Byrne" userId="3798e252-9776-4d1e-8262-bc19134028fa" providerId="ADAL" clId="{C51DD88A-2AB7-419B-A560-CDC6E2208E1A}" dt="2026-08-24T16:17:21.536" v="54023"/>
        <pc:sldMkLst>
          <pc:docMk/>
          <pc:sldMk cId="4075225816" sldId="696"/>
        </pc:sldMkLst>
        <pc:spChg chg="mod ord">
          <ac:chgData name="Samantha Byrne" userId="3798e252-9776-4d1e-8262-bc19134028fa" providerId="ADAL" clId="{C51DD88A-2AB7-419B-A560-CDC6E2208E1A}" dt="2026-08-15T04:11:00.425" v="53045" actId="14100"/>
          <ac:spMkLst>
            <pc:docMk/>
            <pc:sldMk cId="4075225816" sldId="696"/>
            <ac:spMk id="5" creationId="{A31FDDC7-69D8-F330-0368-CBD5433130F7}"/>
          </ac:spMkLst>
        </pc:spChg>
        <pc:spChg chg="mod ord">
          <ac:chgData name="Samantha Byrne" userId="3798e252-9776-4d1e-8262-bc19134028fa" providerId="ADAL" clId="{C51DD88A-2AB7-419B-A560-CDC6E2208E1A}" dt="2026-08-14T06:08:11.735" v="51630" actId="255"/>
          <ac:spMkLst>
            <pc:docMk/>
            <pc:sldMk cId="4075225816" sldId="696"/>
            <ac:spMk id="6" creationId="{E1CE3032-B44B-7E93-49B0-BCB8580C8D36}"/>
          </ac:spMkLst>
        </pc:spChg>
        <pc:picChg chg="add mod">
          <ac:chgData name="Samantha Byrne" userId="3798e252-9776-4d1e-8262-bc19134028fa" providerId="ADAL" clId="{C51DD88A-2AB7-419B-A560-CDC6E2208E1A}" dt="2026-08-14T06:11:53.679" v="51648" actId="1076"/>
          <ac:picMkLst>
            <pc:docMk/>
            <pc:sldMk cId="4075225816" sldId="696"/>
            <ac:picMk id="3" creationId="{16108E7E-E885-5E14-2841-114F735F1A29}"/>
          </ac:picMkLst>
        </pc:picChg>
        <pc:picChg chg="add mod">
          <ac:chgData name="Samantha Byrne" userId="3798e252-9776-4d1e-8262-bc19134028fa" providerId="ADAL" clId="{C51DD88A-2AB7-419B-A560-CDC6E2208E1A}" dt="2026-08-14T06:11:49.393" v="51647" actId="1076"/>
          <ac:picMkLst>
            <pc:docMk/>
            <pc:sldMk cId="4075225816" sldId="696"/>
            <ac:picMk id="9" creationId="{E03B1A84-2623-E3FA-330E-CBA33DE0AA7E}"/>
          </ac:picMkLst>
        </pc:picChg>
        <pc:picChg chg="add mod">
          <ac:chgData name="Samantha Byrne" userId="3798e252-9776-4d1e-8262-bc19134028fa" providerId="ADAL" clId="{C51DD88A-2AB7-419B-A560-CDC6E2208E1A}" dt="2026-08-14T06:11:43.167" v="51645" actId="1076"/>
          <ac:picMkLst>
            <pc:docMk/>
            <pc:sldMk cId="4075225816" sldId="696"/>
            <ac:picMk id="11" creationId="{D338A369-A813-21F6-8BAD-E744E49F50B0}"/>
          </ac:picMkLst>
        </pc:picChg>
        <pc:picChg chg="add mod">
          <ac:chgData name="Samantha Byrne" userId="3798e252-9776-4d1e-8262-bc19134028fa" providerId="ADAL" clId="{C51DD88A-2AB7-419B-A560-CDC6E2208E1A}" dt="2026-08-14T06:11:38.574" v="51643" actId="1076"/>
          <ac:picMkLst>
            <pc:docMk/>
            <pc:sldMk cId="4075225816" sldId="696"/>
            <ac:picMk id="13" creationId="{058A1260-3C50-BAE1-836E-D64E41614225}"/>
          </ac:picMkLst>
        </pc:picChg>
      </pc:sldChg>
      <pc:sldChg chg="add del">
        <pc:chgData name="Samantha Byrne" userId="3798e252-9776-4d1e-8262-bc19134028fa" providerId="ADAL" clId="{C51DD88A-2AB7-419B-A560-CDC6E2208E1A}" dt="2026-08-24T16:18:11.981" v="54025" actId="2696"/>
        <pc:sldMkLst>
          <pc:docMk/>
          <pc:sldMk cId="896345004" sldId="697"/>
        </pc:sldMkLst>
      </pc:sldChg>
      <pc:sldChg chg="addSp delSp modSp new del mod ord modClrScheme chgLayout modNotesTx">
        <pc:chgData name="Samantha Byrne" userId="3798e252-9776-4d1e-8262-bc19134028fa" providerId="ADAL" clId="{C51DD88A-2AB7-419B-A560-CDC6E2208E1A}" dt="2026-08-23T06:17:45.869" v="54020" actId="2696"/>
        <pc:sldMkLst>
          <pc:docMk/>
          <pc:sldMk cId="4013494184" sldId="697"/>
        </pc:sldMkLst>
      </pc:sldChg>
      <pc:sldChg chg="addSp delSp modSp add mod modClrScheme delAnim chgLayout modNotes modNotesTx">
        <pc:chgData name="Samantha Byrne" userId="3798e252-9776-4d1e-8262-bc19134028fa" providerId="ADAL" clId="{C51DD88A-2AB7-419B-A560-CDC6E2208E1A}" dt="2026-08-14T06:51:33.528" v="52099" actId="20577"/>
        <pc:sldMkLst>
          <pc:docMk/>
          <pc:sldMk cId="2369131705" sldId="698"/>
        </pc:sldMkLst>
        <pc:spChg chg="mod ord">
          <ac:chgData name="Samantha Byrne" userId="3798e252-9776-4d1e-8262-bc19134028fa" providerId="ADAL" clId="{C51DD88A-2AB7-419B-A560-CDC6E2208E1A}" dt="2026-08-14T05:31:15.248" v="50634" actId="700"/>
          <ac:spMkLst>
            <pc:docMk/>
            <pc:sldMk cId="2369131705" sldId="698"/>
            <ac:spMk id="2" creationId="{3F69FF01-D3F0-E714-D37E-4192E9B84A5D}"/>
          </ac:spMkLst>
        </pc:spChg>
        <pc:spChg chg="mod ord">
          <ac:chgData name="Samantha Byrne" userId="3798e252-9776-4d1e-8262-bc19134028fa" providerId="ADAL" clId="{C51DD88A-2AB7-419B-A560-CDC6E2208E1A}" dt="2026-08-14T05:31:48.783" v="50641" actId="1076"/>
          <ac:spMkLst>
            <pc:docMk/>
            <pc:sldMk cId="2369131705" sldId="698"/>
            <ac:spMk id="4" creationId="{DD36C298-02AB-CF25-3650-6C75167D98CB}"/>
          </ac:spMkLst>
        </pc:spChg>
        <pc:picChg chg="add mod">
          <ac:chgData name="Samantha Byrne" userId="3798e252-9776-4d1e-8262-bc19134028fa" providerId="ADAL" clId="{C51DD88A-2AB7-419B-A560-CDC6E2208E1A}" dt="2026-08-14T05:30:28.451" v="50591" actId="1076"/>
          <ac:picMkLst>
            <pc:docMk/>
            <pc:sldMk cId="2369131705" sldId="698"/>
            <ac:picMk id="6" creationId="{3B404C61-3714-37E0-8688-D9134C739E17}"/>
          </ac:picMkLst>
        </pc:picChg>
      </pc:sldChg>
      <pc:sldChg chg="add del">
        <pc:chgData name="Samantha Byrne" userId="3798e252-9776-4d1e-8262-bc19134028fa" providerId="ADAL" clId="{C51DD88A-2AB7-419B-A560-CDC6E2208E1A}" dt="2026-08-24T16:18:07.946" v="54024" actId="2696"/>
        <pc:sldMkLst>
          <pc:docMk/>
          <pc:sldMk cId="135611822" sldId="699"/>
        </pc:sldMkLst>
      </pc:sldChg>
      <pc:sldChg chg="addSp delSp modSp new del mod modClrScheme chgLayout modNotesTx">
        <pc:chgData name="Samantha Byrne" userId="3798e252-9776-4d1e-8262-bc19134028fa" providerId="ADAL" clId="{C51DD88A-2AB7-419B-A560-CDC6E2208E1A}" dt="2026-08-23T06:17:45.869" v="54020" actId="2696"/>
        <pc:sldMkLst>
          <pc:docMk/>
          <pc:sldMk cId="3032745156" sldId="699"/>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3078427" cy="511731"/>
          </a:xfrm>
          <a:prstGeom prst="rect">
            <a:avLst/>
          </a:prstGeom>
        </p:spPr>
        <p:txBody>
          <a:bodyPr vert="horz" lIns="78004" tIns="78004" rIns="78004" bIns="78004" rtlCol="0" anchor="t" anchorCtr="0"/>
          <a:lstStyle/>
          <a:p>
            <a:endParaRPr lang="en-AU" sz="1100" dirty="0">
              <a:cs typeface="Arial" pitchFamily="34" charset="0"/>
            </a:endParaRPr>
          </a:p>
        </p:txBody>
      </p:sp>
      <p:sp>
        <p:nvSpPr>
          <p:cNvPr id="3" name="Date Placeholder 2"/>
          <p:cNvSpPr>
            <a:spLocks noGrp="1"/>
          </p:cNvSpPr>
          <p:nvPr>
            <p:ph type="dt" sz="quarter" idx="1"/>
          </p:nvPr>
        </p:nvSpPr>
        <p:spPr>
          <a:xfrm>
            <a:off x="4023993" y="1"/>
            <a:ext cx="3078427" cy="511731"/>
          </a:xfrm>
          <a:prstGeom prst="rect">
            <a:avLst/>
          </a:prstGeom>
        </p:spPr>
        <p:txBody>
          <a:bodyPr vert="horz" lIns="78004" tIns="78004" rIns="78004" bIns="78004" rtlCol="0"/>
          <a:lstStyle>
            <a:lvl1pPr algn="r">
              <a:defRPr sz="1300"/>
            </a:lvl1pPr>
          </a:lstStyle>
          <a:p>
            <a:fld id="{4E50C307-5AD1-4F8C-91A0-1FC7219EFB34}" type="datetimeFigureOut">
              <a:rPr lang="en-AU" sz="1100">
                <a:cs typeface="Arial" pitchFamily="34" charset="0"/>
              </a:rPr>
              <a:t>25/08/2026</a:t>
            </a:fld>
            <a:endParaRPr lang="en-AU" sz="1100" dirty="0">
              <a:cs typeface="Arial" pitchFamily="34" charset="0"/>
            </a:endParaRPr>
          </a:p>
        </p:txBody>
      </p:sp>
      <p:sp>
        <p:nvSpPr>
          <p:cNvPr id="4" name="Footer Placeholder 3"/>
          <p:cNvSpPr>
            <a:spLocks noGrp="1"/>
          </p:cNvSpPr>
          <p:nvPr>
            <p:ph type="ftr" sz="quarter" idx="2"/>
          </p:nvPr>
        </p:nvSpPr>
        <p:spPr>
          <a:xfrm>
            <a:off x="1" y="9721107"/>
            <a:ext cx="3078427" cy="511731"/>
          </a:xfrm>
          <a:prstGeom prst="rect">
            <a:avLst/>
          </a:prstGeom>
        </p:spPr>
        <p:txBody>
          <a:bodyPr vert="horz" lIns="78004" tIns="78004" rIns="78004" bIns="78004" rtlCol="0" anchor="b"/>
          <a:lstStyle>
            <a:lvl1pPr algn="l">
              <a:defRPr sz="1300"/>
            </a:lvl1pPr>
          </a:lstStyle>
          <a:p>
            <a:endParaRPr lang="en-AU" sz="1100" dirty="0">
              <a:cs typeface="Arial" pitchFamily="34" charset="0"/>
            </a:endParaRPr>
          </a:p>
        </p:txBody>
      </p:sp>
      <p:sp>
        <p:nvSpPr>
          <p:cNvPr id="5" name="Slide Number Placeholder 4"/>
          <p:cNvSpPr>
            <a:spLocks noGrp="1"/>
          </p:cNvSpPr>
          <p:nvPr>
            <p:ph type="sldNum" sz="quarter" idx="3"/>
          </p:nvPr>
        </p:nvSpPr>
        <p:spPr>
          <a:xfrm>
            <a:off x="5976261" y="9721107"/>
            <a:ext cx="1126160" cy="511731"/>
          </a:xfrm>
          <a:prstGeom prst="rect">
            <a:avLst/>
          </a:prstGeom>
        </p:spPr>
        <p:txBody>
          <a:bodyPr vert="horz" lIns="0" tIns="39002" rIns="99065" bIns="39002" rtlCol="0" anchor="b"/>
          <a:lstStyle>
            <a:lvl1pPr algn="r">
              <a:defRPr sz="1300"/>
            </a:lvl1pPr>
          </a:lstStyle>
          <a:p>
            <a:fld id="{AF84CFB5-B6E9-4915-957C-05CFA717E28F}" type="slidenum">
              <a:rPr lang="en-AU" sz="1100">
                <a:cs typeface="Arial" pitchFamily="34" charset="0"/>
              </a:rPr>
              <a:t>‹#›</a:t>
            </a:fld>
            <a:endParaRPr lang="en-AU" sz="1100" dirty="0">
              <a:cs typeface="Arial" pitchFamily="34" charset="0"/>
            </a:endParaRPr>
          </a:p>
        </p:txBody>
      </p:sp>
    </p:spTree>
    <p:extLst>
      <p:ext uri="{BB962C8B-B14F-4D97-AF65-F5344CB8AC3E}">
        <p14:creationId xmlns:p14="http://schemas.microsoft.com/office/powerpoint/2010/main" val="2668290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78935" y="85289"/>
            <a:ext cx="5198029" cy="426442"/>
          </a:xfrm>
          <a:prstGeom prst="rect">
            <a:avLst/>
          </a:prstGeom>
        </p:spPr>
        <p:txBody>
          <a:bodyPr vert="horz" lIns="0" tIns="0" rIns="0" bIns="0" rtlCol="0"/>
          <a:lstStyle>
            <a:lvl1pPr algn="l">
              <a:defRPr sz="1300">
                <a:latin typeface="+mn-lt"/>
              </a:defRPr>
            </a:lvl1pPr>
          </a:lstStyle>
          <a:p>
            <a:endParaRPr lang="en-AU" dirty="0"/>
          </a:p>
        </p:txBody>
      </p:sp>
      <p:sp>
        <p:nvSpPr>
          <p:cNvPr id="3" name="Date Placeholder 2"/>
          <p:cNvSpPr>
            <a:spLocks noGrp="1"/>
          </p:cNvSpPr>
          <p:nvPr>
            <p:ph type="dt" idx="1"/>
          </p:nvPr>
        </p:nvSpPr>
        <p:spPr>
          <a:xfrm>
            <a:off x="5592477" y="72495"/>
            <a:ext cx="1468173" cy="426442"/>
          </a:xfrm>
          <a:prstGeom prst="rect">
            <a:avLst/>
          </a:prstGeom>
        </p:spPr>
        <p:txBody>
          <a:bodyPr vert="horz" lIns="0" tIns="0" rIns="0" bIns="0" rtlCol="0"/>
          <a:lstStyle>
            <a:lvl1pPr algn="r">
              <a:defRPr sz="1300">
                <a:latin typeface="+mn-lt"/>
              </a:defRPr>
            </a:lvl1pPr>
          </a:lstStyle>
          <a:p>
            <a:fld id="{9BB1C32A-CF46-409D-8B8D-587A7E3A4DCC}" type="datetimeFigureOut">
              <a:rPr lang="en-AU" smtClean="0"/>
              <a:pPr/>
              <a:t>24/08/2026</a:t>
            </a:fld>
            <a:endParaRPr lang="en-AU" dirty="0"/>
          </a:p>
        </p:txBody>
      </p:sp>
      <p:sp>
        <p:nvSpPr>
          <p:cNvPr id="4" name="Slide Image Placeholder 3"/>
          <p:cNvSpPr>
            <a:spLocks noGrp="1" noRot="1" noChangeAspect="1"/>
          </p:cNvSpPr>
          <p:nvPr>
            <p:ph type="sldImg" idx="2"/>
          </p:nvPr>
        </p:nvSpPr>
        <p:spPr>
          <a:xfrm>
            <a:off x="-561975" y="608013"/>
            <a:ext cx="8218488" cy="4622800"/>
          </a:xfrm>
          <a:prstGeom prst="rect">
            <a:avLst/>
          </a:prstGeom>
          <a:noFill/>
          <a:ln w="3175">
            <a:solidFill>
              <a:prstClr val="black"/>
            </a:solidFill>
          </a:ln>
        </p:spPr>
        <p:txBody>
          <a:bodyPr vert="horz" lIns="99065" tIns="49533" rIns="99065" bIns="49533" rtlCol="0" anchor="ctr"/>
          <a:lstStyle/>
          <a:p>
            <a:endParaRPr lang="en-AU"/>
          </a:p>
        </p:txBody>
      </p:sp>
      <p:sp>
        <p:nvSpPr>
          <p:cNvPr id="5" name="Notes Placeholder 4"/>
          <p:cNvSpPr>
            <a:spLocks noGrp="1"/>
          </p:cNvSpPr>
          <p:nvPr>
            <p:ph type="body" sz="quarter" idx="3"/>
          </p:nvPr>
        </p:nvSpPr>
        <p:spPr>
          <a:xfrm>
            <a:off x="696386" y="5570662"/>
            <a:ext cx="5703441" cy="3896355"/>
          </a:xfrm>
          <a:prstGeom prst="rect">
            <a:avLst/>
          </a:prstGeom>
        </p:spPr>
        <p:txBody>
          <a:bodyPr vert="horz" lIns="0" tIns="0" rIns="0" bIns="0" rtlCol="0">
            <a:normAutofit/>
          </a:bodyPr>
          <a:lstStyle/>
          <a:p>
            <a:pPr lvl="0"/>
            <a:r>
              <a:rPr lang="en-AU" noProof="0" dirty="0"/>
              <a:t>Click to edit Master text styles</a:t>
            </a:r>
          </a:p>
          <a:p>
            <a:pPr marL="0" lvl="1"/>
            <a:r>
              <a:rPr lang="en-AU" noProof="0" dirty="0"/>
              <a:t>Second level</a:t>
            </a:r>
          </a:p>
          <a:p>
            <a:pPr marL="156007" lvl="2" indent="-156007">
              <a:buFont typeface="Arial" pitchFamily="34" charset="0"/>
              <a:buChar char="•"/>
            </a:pPr>
            <a:r>
              <a:rPr lang="en-AU" noProof="0" dirty="0"/>
              <a:t>Third level</a:t>
            </a:r>
          </a:p>
          <a:p>
            <a:pPr marL="312015" lvl="3" indent="-156007">
              <a:buFont typeface="Arial" pitchFamily="34" charset="0"/>
              <a:buChar char="•"/>
            </a:pPr>
            <a:r>
              <a:rPr lang="en-AU" noProof="0" dirty="0"/>
              <a:t>Fourth level</a:t>
            </a:r>
          </a:p>
        </p:txBody>
      </p:sp>
      <p:sp>
        <p:nvSpPr>
          <p:cNvPr id="6" name="Footer Placeholder 5"/>
          <p:cNvSpPr>
            <a:spLocks noGrp="1"/>
          </p:cNvSpPr>
          <p:nvPr>
            <p:ph type="ftr" sz="quarter" idx="4"/>
          </p:nvPr>
        </p:nvSpPr>
        <p:spPr>
          <a:xfrm>
            <a:off x="78934" y="9721107"/>
            <a:ext cx="4972844" cy="402938"/>
          </a:xfrm>
          <a:prstGeom prst="rect">
            <a:avLst/>
          </a:prstGeom>
        </p:spPr>
        <p:txBody>
          <a:bodyPr vert="horz" lIns="99065" tIns="49533" rIns="99065" bIns="49533" rtlCol="0" anchor="b"/>
          <a:lstStyle>
            <a:lvl1pPr algn="l">
              <a:defRPr sz="1300">
                <a:latin typeface="+mn-lt"/>
                <a:cs typeface="Arial" pitchFamily="34" charset="0"/>
              </a:defRPr>
            </a:lvl1pPr>
          </a:lstStyle>
          <a:p>
            <a:endParaRPr lang="en-AU" dirty="0"/>
          </a:p>
        </p:txBody>
      </p:sp>
      <p:sp>
        <p:nvSpPr>
          <p:cNvPr id="7" name="Slide Number Placeholder 6"/>
          <p:cNvSpPr>
            <a:spLocks noGrp="1"/>
          </p:cNvSpPr>
          <p:nvPr>
            <p:ph type="sldNum" sz="quarter" idx="5"/>
          </p:nvPr>
        </p:nvSpPr>
        <p:spPr>
          <a:xfrm>
            <a:off x="6066080" y="9721107"/>
            <a:ext cx="1024499" cy="402938"/>
          </a:xfrm>
          <a:prstGeom prst="rect">
            <a:avLst/>
          </a:prstGeom>
        </p:spPr>
        <p:txBody>
          <a:bodyPr vert="horz" lIns="99065" tIns="49533" rIns="99065" bIns="49533" rtlCol="0" anchor="b"/>
          <a:lstStyle>
            <a:lvl1pPr algn="r">
              <a:defRPr sz="1300">
                <a:latin typeface="+mn-lt"/>
              </a:defRPr>
            </a:lvl1pPr>
          </a:lstStyle>
          <a:p>
            <a:fld id="{D5A593CC-2149-4E6C-BC3C-0044C280ECB2}" type="slidenum">
              <a:rPr lang="en-AU" smtClean="0"/>
              <a:pPr/>
              <a:t>‹#›</a:t>
            </a:fld>
            <a:endParaRPr lang="en-AU"/>
          </a:p>
        </p:txBody>
      </p:sp>
    </p:spTree>
    <p:extLst>
      <p:ext uri="{BB962C8B-B14F-4D97-AF65-F5344CB8AC3E}">
        <p14:creationId xmlns:p14="http://schemas.microsoft.com/office/powerpoint/2010/main" val="3772576877"/>
      </p:ext>
    </p:extLst>
  </p:cSld>
  <p:clrMap bg1="lt1" tx1="dk1" bg2="lt2" tx2="dk2" accent1="accent1" accent2="accent2" accent3="accent3" accent4="accent4" accent5="accent5" accent6="accent6" hlink="hlink" folHlink="folHlink"/>
  <p:notesStyle>
    <a:lvl1pPr marL="0" algn="l" defTabSz="1218895" rtl="0" eaLnBrk="1" latinLnBrk="0" hangingPunct="1">
      <a:defRPr lang="en-US" sz="1600" b="1" kern="1200" dirty="0" smtClean="0">
        <a:solidFill>
          <a:schemeClr val="tx1"/>
        </a:solidFill>
        <a:latin typeface="+mn-lt"/>
        <a:ea typeface="+mn-ea"/>
        <a:cs typeface="Arial" pitchFamily="34" charset="0"/>
      </a:defRPr>
    </a:lvl1pPr>
    <a:lvl2pPr marL="609448" algn="l" defTabSz="1218895" rtl="0" eaLnBrk="1" latinLnBrk="0" hangingPunct="1">
      <a:defRPr lang="en-US" sz="1600" kern="1200" dirty="0" smtClean="0">
        <a:solidFill>
          <a:schemeClr val="tx1"/>
        </a:solidFill>
        <a:latin typeface="Arial" pitchFamily="34" charset="0"/>
        <a:ea typeface="+mn-ea"/>
        <a:cs typeface="Arial" pitchFamily="34" charset="0"/>
      </a:defRPr>
    </a:lvl2pPr>
    <a:lvl3pPr marL="1218895" algn="l" defTabSz="1218895" rtl="0" eaLnBrk="1" latinLnBrk="0" hangingPunct="1">
      <a:defRPr lang="en-US" sz="1600" kern="1200" dirty="0" smtClean="0">
        <a:solidFill>
          <a:schemeClr val="tx1"/>
        </a:solidFill>
        <a:latin typeface="Arial" pitchFamily="34" charset="0"/>
        <a:ea typeface="+mn-ea"/>
        <a:cs typeface="Arial" pitchFamily="34" charset="0"/>
      </a:defRPr>
    </a:lvl3pPr>
    <a:lvl4pPr marL="1828343" algn="l" defTabSz="1218895" rtl="0" eaLnBrk="1" latinLnBrk="0" hangingPunct="1">
      <a:defRPr lang="en-US" sz="1600" kern="1200" dirty="0" smtClean="0">
        <a:solidFill>
          <a:schemeClr val="tx1"/>
        </a:solidFill>
        <a:latin typeface="Arial" pitchFamily="34" charset="0"/>
        <a:ea typeface="+mn-ea"/>
        <a:cs typeface="Arial" pitchFamily="34" charset="0"/>
      </a:defRPr>
    </a:lvl4pPr>
    <a:lvl5pPr marL="2437790" algn="l" defTabSz="1218895" rtl="0" eaLnBrk="1" latinLnBrk="0" hangingPunct="1">
      <a:defRPr lang="en-AU" sz="1600" kern="1200" baseline="0" dirty="0">
        <a:solidFill>
          <a:schemeClr val="tx1"/>
        </a:solidFill>
        <a:latin typeface="Arial" pitchFamily="34" charset="0"/>
        <a:ea typeface="+mn-ea"/>
        <a:cs typeface="Arial" pitchFamily="34" charset="0"/>
      </a:defRPr>
    </a:lvl5pPr>
    <a:lvl6pPr marL="3047238" algn="l" defTabSz="1218895" rtl="0" eaLnBrk="1" latinLnBrk="0" hangingPunct="1">
      <a:defRPr sz="1600" kern="1200">
        <a:solidFill>
          <a:schemeClr val="tx1"/>
        </a:solidFill>
        <a:latin typeface="+mn-lt"/>
        <a:ea typeface="+mn-ea"/>
        <a:cs typeface="+mn-cs"/>
      </a:defRPr>
    </a:lvl6pPr>
    <a:lvl7pPr marL="3656686" algn="l" defTabSz="1218895" rtl="0" eaLnBrk="1" latinLnBrk="0" hangingPunct="1">
      <a:defRPr sz="1600" kern="1200">
        <a:solidFill>
          <a:schemeClr val="tx1"/>
        </a:solidFill>
        <a:latin typeface="+mn-lt"/>
        <a:ea typeface="+mn-ea"/>
        <a:cs typeface="+mn-cs"/>
      </a:defRPr>
    </a:lvl7pPr>
    <a:lvl8pPr marL="4266133" algn="l" defTabSz="1218895" rtl="0" eaLnBrk="1" latinLnBrk="0" hangingPunct="1">
      <a:defRPr sz="1600" kern="1200">
        <a:solidFill>
          <a:schemeClr val="tx1"/>
        </a:solidFill>
        <a:latin typeface="+mn-lt"/>
        <a:ea typeface="+mn-ea"/>
        <a:cs typeface="+mn-cs"/>
      </a:defRPr>
    </a:lvl8pPr>
    <a:lvl9pPr marL="4875581" algn="l" defTabSz="1218895"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D5A593CC-2149-4E6C-BC3C-0044C280ECB2}" type="slidenum">
              <a:rPr lang="en-AU" smtClean="0"/>
              <a:pPr/>
              <a:t>1</a:t>
            </a:fld>
            <a:endParaRPr lang="en-AU"/>
          </a:p>
        </p:txBody>
      </p:sp>
    </p:spTree>
    <p:extLst>
      <p:ext uri="{BB962C8B-B14F-4D97-AF65-F5344CB8AC3E}">
        <p14:creationId xmlns:p14="http://schemas.microsoft.com/office/powerpoint/2010/main" val="32037831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7A9747-8BCB-8498-6B3B-81188231CF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71E453-2365-724E-40AA-BDA5DC430C20}"/>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2F79AA9F-7E95-AABA-388C-7389B1AEEF22}"/>
              </a:ext>
            </a:extLst>
          </p:cNvPr>
          <p:cNvSpPr>
            <a:spLocks noGrp="1"/>
          </p:cNvSpPr>
          <p:nvPr>
            <p:ph type="body" idx="1"/>
          </p:nvPr>
        </p:nvSpPr>
        <p:spPr/>
        <p:txBody>
          <a:bodyPr>
            <a:normAutofit lnSpcReduction="10000"/>
          </a:bodyPr>
          <a:lstStyle/>
          <a:p>
            <a:r>
              <a:rPr lang="en-US" b="0" baseline="0" dirty="0"/>
              <a:t>Multiple self-regulated learning strategies were observed following qualitative data analysis.</a:t>
            </a:r>
          </a:p>
          <a:p>
            <a:endParaRPr lang="en-US" b="1" baseline="0" dirty="0"/>
          </a:p>
          <a:p>
            <a:r>
              <a:rPr lang="en-US" b="1" baseline="0" dirty="0"/>
              <a:t>(click) </a:t>
            </a:r>
            <a:r>
              <a:rPr lang="en-AU" b="0" dirty="0"/>
              <a:t>Students want to prepare for class, and this is associated with task value activation.</a:t>
            </a:r>
          </a:p>
          <a:p>
            <a:endParaRPr lang="en-AU" b="0" dirty="0"/>
          </a:p>
          <a:p>
            <a:r>
              <a:rPr lang="en-US" b="1" baseline="0" dirty="0"/>
              <a:t>(click) </a:t>
            </a:r>
            <a:r>
              <a:rPr lang="en-AU" b="0" dirty="0"/>
              <a:t>Videos and readings are associated with different </a:t>
            </a:r>
            <a:r>
              <a:rPr lang="en-AU" b="0" dirty="0" err="1"/>
              <a:t>SRL</a:t>
            </a:r>
            <a:r>
              <a:rPr lang="en-AU" b="0" dirty="0"/>
              <a:t> strategies. Videos increase students’ interest and motivation, and readings enable students to monitor their cognition. </a:t>
            </a:r>
          </a:p>
          <a:p>
            <a:endParaRPr lang="en-AU" b="0" dirty="0"/>
          </a:p>
          <a:p>
            <a:r>
              <a:rPr lang="en-US" b="1" baseline="0" dirty="0"/>
              <a:t>(click) </a:t>
            </a:r>
            <a:r>
              <a:rPr lang="en-AU" b="0" dirty="0"/>
              <a:t>Manageable, well structured pre-class learning enables students to self-regulate their learning, particularly enabling time management</a:t>
            </a:r>
          </a:p>
          <a:p>
            <a:endParaRPr lang="en-AU" b="0" dirty="0"/>
          </a:p>
          <a:p>
            <a:r>
              <a:rPr lang="en-US" b="1" baseline="0" dirty="0"/>
              <a:t>(click) </a:t>
            </a:r>
            <a:r>
              <a:rPr lang="en-AU" b="0" dirty="0"/>
              <a:t>And quizzes support student preparation through task value activation, and enabling judgements of learning. </a:t>
            </a:r>
          </a:p>
        </p:txBody>
      </p:sp>
      <p:sp>
        <p:nvSpPr>
          <p:cNvPr id="4" name="Slide Number Placeholder 3">
            <a:extLst>
              <a:ext uri="{FF2B5EF4-FFF2-40B4-BE49-F238E27FC236}">
                <a16:creationId xmlns:a16="http://schemas.microsoft.com/office/drawing/2014/main" id="{9F594CAC-1EB6-8083-C86A-D1D89AC298F5}"/>
              </a:ext>
            </a:extLst>
          </p:cNvPr>
          <p:cNvSpPr>
            <a:spLocks noGrp="1"/>
          </p:cNvSpPr>
          <p:nvPr>
            <p:ph type="sldNum" sz="quarter" idx="5"/>
          </p:nvPr>
        </p:nvSpPr>
        <p:spPr/>
        <p:txBody>
          <a:bodyPr/>
          <a:lstStyle/>
          <a:p>
            <a:fld id="{0D76FCE1-EE36-451E-BF13-327BB971EC62}" type="slidenum">
              <a:rPr lang="en-US" smtClean="0"/>
              <a:t>10</a:t>
            </a:fld>
            <a:endParaRPr lang="en-US"/>
          </a:p>
        </p:txBody>
      </p:sp>
    </p:spTree>
    <p:extLst>
      <p:ext uri="{BB962C8B-B14F-4D97-AF65-F5344CB8AC3E}">
        <p14:creationId xmlns:p14="http://schemas.microsoft.com/office/powerpoint/2010/main" val="3761627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C733A9-DA8F-60B6-BA71-998119AE91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946F8C-A6BC-5A72-9108-B4D78AAAAE21}"/>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92E690A1-765A-AA2B-F8A1-0E26A6E8AB6D}"/>
              </a:ext>
            </a:extLst>
          </p:cNvPr>
          <p:cNvSpPr>
            <a:spLocks noGrp="1"/>
          </p:cNvSpPr>
          <p:nvPr>
            <p:ph type="body" idx="1"/>
          </p:nvPr>
        </p:nvSpPr>
        <p:spPr/>
        <p:txBody>
          <a:bodyPr>
            <a:normAutofit fontScale="85000" lnSpcReduction="10000"/>
          </a:bodyPr>
          <a:lstStyle/>
          <a:p>
            <a:pPr>
              <a:lnSpc>
                <a:spcPct val="150000"/>
              </a:lnSpc>
            </a:pPr>
            <a:r>
              <a:rPr lang="en-AU" sz="1700" b="0" dirty="0"/>
              <a:t>To support self-regulation of cognition, and behaviour, students need to know how and why to complete the pre-class learning</a:t>
            </a:r>
          </a:p>
          <a:p>
            <a:pPr marL="355004" indent="-355004">
              <a:lnSpc>
                <a:spcPct val="150000"/>
              </a:lnSpc>
              <a:buFont typeface="Arial" panose="020B0604020202020204" pitchFamily="34" charset="0"/>
              <a:buChar char="•"/>
            </a:pPr>
            <a:endParaRPr lang="en-AU" sz="1700" b="0" dirty="0"/>
          </a:p>
          <a:p>
            <a:pPr>
              <a:lnSpc>
                <a:spcPct val="150000"/>
              </a:lnSpc>
            </a:pPr>
            <a:r>
              <a:rPr lang="en-US" b="1" baseline="0" dirty="0"/>
              <a:t>(click) </a:t>
            </a:r>
            <a:r>
              <a:rPr lang="en-AU" sz="1700" b="0" dirty="0"/>
              <a:t>To support self-regulation via task-value activation, pre-class learning must be designed such that each activity is clearly linked to each subsequent activity</a:t>
            </a:r>
          </a:p>
          <a:p>
            <a:pPr marL="355004" indent="-355004">
              <a:lnSpc>
                <a:spcPct val="150000"/>
              </a:lnSpc>
              <a:buFont typeface="Arial" panose="020B0604020202020204" pitchFamily="34" charset="0"/>
              <a:buChar char="•"/>
            </a:pPr>
            <a:endParaRPr lang="en-AU" sz="1700" b="0" dirty="0"/>
          </a:p>
          <a:p>
            <a:pPr>
              <a:lnSpc>
                <a:spcPct val="150000"/>
              </a:lnSpc>
            </a:pPr>
            <a:r>
              <a:rPr lang="en-US" b="1" baseline="0" dirty="0"/>
              <a:t>(click) </a:t>
            </a:r>
            <a:r>
              <a:rPr lang="en-AU" sz="1700" b="0" dirty="0"/>
              <a:t>To support self-regulation via interest activation, it is best to use instructor developed videos when employing videos for pre-class learning</a:t>
            </a:r>
          </a:p>
          <a:p>
            <a:pPr>
              <a:lnSpc>
                <a:spcPct val="150000"/>
              </a:lnSpc>
            </a:pPr>
            <a:endParaRPr lang="en-AU" sz="1700" b="0" dirty="0"/>
          </a:p>
          <a:p>
            <a:pPr>
              <a:lnSpc>
                <a:spcPct val="150000"/>
              </a:lnSpc>
            </a:pPr>
            <a:r>
              <a:rPr lang="en-US" b="1" baseline="0" dirty="0"/>
              <a:t>(click) </a:t>
            </a:r>
            <a:r>
              <a:rPr lang="en-AU" sz="1700" b="0" dirty="0"/>
              <a:t>To support students to self-regulate their cognition and motivation, consider incorporating quizzes into pre-class learning</a:t>
            </a:r>
          </a:p>
          <a:p>
            <a:endParaRPr lang="en-AU" b="0" dirty="0"/>
          </a:p>
        </p:txBody>
      </p:sp>
      <p:sp>
        <p:nvSpPr>
          <p:cNvPr id="4" name="Slide Number Placeholder 3">
            <a:extLst>
              <a:ext uri="{FF2B5EF4-FFF2-40B4-BE49-F238E27FC236}">
                <a16:creationId xmlns:a16="http://schemas.microsoft.com/office/drawing/2014/main" id="{536C79ED-DE2A-E475-69E4-597A705E6117}"/>
              </a:ext>
            </a:extLst>
          </p:cNvPr>
          <p:cNvSpPr>
            <a:spLocks noGrp="1"/>
          </p:cNvSpPr>
          <p:nvPr>
            <p:ph type="sldNum" sz="quarter" idx="5"/>
          </p:nvPr>
        </p:nvSpPr>
        <p:spPr/>
        <p:txBody>
          <a:bodyPr/>
          <a:lstStyle/>
          <a:p>
            <a:fld id="{0D76FCE1-EE36-451E-BF13-327BB971EC62}" type="slidenum">
              <a:rPr lang="en-US" smtClean="0"/>
              <a:t>11</a:t>
            </a:fld>
            <a:endParaRPr lang="en-US"/>
          </a:p>
        </p:txBody>
      </p:sp>
    </p:spTree>
    <p:extLst>
      <p:ext uri="{BB962C8B-B14F-4D97-AF65-F5344CB8AC3E}">
        <p14:creationId xmlns:p14="http://schemas.microsoft.com/office/powerpoint/2010/main" val="2764912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C22CE-65FF-1C5B-4AEC-F818C78B7C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D72892-87DD-A599-8305-3B0B7B3E9117}"/>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56C7879D-61F1-EC86-9E65-47C2D249A6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1667615-EE9C-8A38-7598-21617C8F3F59}"/>
              </a:ext>
            </a:extLst>
          </p:cNvPr>
          <p:cNvSpPr>
            <a:spLocks noGrp="1"/>
          </p:cNvSpPr>
          <p:nvPr>
            <p:ph type="sldNum" sz="quarter" idx="10"/>
          </p:nvPr>
        </p:nvSpPr>
        <p:spPr/>
        <p:txBody>
          <a:bodyPr/>
          <a:lstStyle/>
          <a:p>
            <a:fld id="{7283D336-E95E-414D-A900-2220D96AEC68}" type="slidenum">
              <a:rPr lang="en-US" smtClean="0"/>
              <a:t>12</a:t>
            </a:fld>
            <a:endParaRPr lang="en-US"/>
          </a:p>
        </p:txBody>
      </p:sp>
    </p:spTree>
    <p:extLst>
      <p:ext uri="{BB962C8B-B14F-4D97-AF65-F5344CB8AC3E}">
        <p14:creationId xmlns:p14="http://schemas.microsoft.com/office/powerpoint/2010/main" val="27542403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83D336-E95E-414D-A900-2220D96AEC68}" type="slidenum">
              <a:rPr lang="en-US" smtClean="0"/>
              <a:t>13</a:t>
            </a:fld>
            <a:endParaRPr lang="en-US"/>
          </a:p>
        </p:txBody>
      </p:sp>
    </p:spTree>
    <p:extLst>
      <p:ext uri="{BB962C8B-B14F-4D97-AF65-F5344CB8AC3E}">
        <p14:creationId xmlns:p14="http://schemas.microsoft.com/office/powerpoint/2010/main" val="21116969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203755-B7F8-ADF3-4D75-9A3379363F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DC0979-1F8C-8F86-919B-AF7ED7D62292}"/>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56C69353-81F1-A764-1F45-10D27DE38B2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94F2B1F-A238-F9A4-25B7-4335802580AB}"/>
              </a:ext>
            </a:extLst>
          </p:cNvPr>
          <p:cNvSpPr>
            <a:spLocks noGrp="1"/>
          </p:cNvSpPr>
          <p:nvPr>
            <p:ph type="sldNum" sz="quarter" idx="10"/>
          </p:nvPr>
        </p:nvSpPr>
        <p:spPr/>
        <p:txBody>
          <a:bodyPr/>
          <a:lstStyle/>
          <a:p>
            <a:fld id="{7283D336-E95E-414D-A900-2220D96AEC68}" type="slidenum">
              <a:rPr lang="en-US" smtClean="0"/>
              <a:t>14</a:t>
            </a:fld>
            <a:endParaRPr lang="en-US"/>
          </a:p>
        </p:txBody>
      </p:sp>
    </p:spTree>
    <p:extLst>
      <p:ext uri="{BB962C8B-B14F-4D97-AF65-F5344CB8AC3E}">
        <p14:creationId xmlns:p14="http://schemas.microsoft.com/office/powerpoint/2010/main" val="26276621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normAutofit/>
          </a:bodyPr>
          <a:lstStyle/>
          <a:p>
            <a:r>
              <a:rPr lang="en-US" b="0" dirty="0"/>
              <a:t>The flipped classroom or flipped learning is an instructional strategy or model that moves some of the content that would normally be presented</a:t>
            </a:r>
            <a:r>
              <a:rPr lang="en-US" b="0" baseline="0" dirty="0"/>
              <a:t> during class to pre-class </a:t>
            </a:r>
            <a:r>
              <a:rPr lang="en-US" b="1" baseline="0" dirty="0"/>
              <a:t>(click). </a:t>
            </a:r>
          </a:p>
          <a:p>
            <a:r>
              <a:rPr lang="en-US" b="0" baseline="0" dirty="0"/>
              <a:t>This frees up in-class time </a:t>
            </a:r>
            <a:r>
              <a:rPr lang="en-US" b="1" baseline="0" dirty="0"/>
              <a:t>(click) </a:t>
            </a:r>
            <a:r>
              <a:rPr lang="en-US" b="0" baseline="0" dirty="0"/>
              <a:t>for students to engage in active learning as they apply their knowledge during collaborative problem-solving activities. </a:t>
            </a:r>
          </a:p>
          <a:p>
            <a:endParaRPr lang="en-US" baseline="0" dirty="0"/>
          </a:p>
          <a:p>
            <a:pPr defTabSz="1261922"/>
            <a:r>
              <a:rPr lang="en-US" b="0" baseline="0" dirty="0"/>
              <a:t>Compared with more traditional lecture based on non-flipped classrooms, flipped learning improves student learning outcomes, academic skills, and student satisfaction.</a:t>
            </a:r>
          </a:p>
          <a:p>
            <a:endParaRPr lang="en-US" baseline="0" dirty="0"/>
          </a:p>
          <a:p>
            <a:pPr defTabSz="1261922"/>
            <a:r>
              <a:rPr lang="en-US" b="0" baseline="0" dirty="0"/>
              <a:t>However, a major challenge of flipped classrooms is students not preparing for class. Preparation depends on many factors including student motivation and use of self-regulated learning strategies.</a:t>
            </a:r>
          </a:p>
          <a:p>
            <a:endParaRPr lang="en-US" baseline="0" dirty="0"/>
          </a:p>
        </p:txBody>
      </p:sp>
      <p:sp>
        <p:nvSpPr>
          <p:cNvPr id="4" name="Slide Number Placeholder 3"/>
          <p:cNvSpPr>
            <a:spLocks noGrp="1"/>
          </p:cNvSpPr>
          <p:nvPr>
            <p:ph type="sldNum" sz="quarter" idx="10"/>
          </p:nvPr>
        </p:nvSpPr>
        <p:spPr/>
        <p:txBody>
          <a:bodyPr/>
          <a:lstStyle/>
          <a:p>
            <a:fld id="{0D76FCE1-EE36-451E-BF13-327BB971EC62}" type="slidenum">
              <a:rPr lang="en-US" smtClean="0"/>
              <a:t>2</a:t>
            </a:fld>
            <a:endParaRPr lang="en-US"/>
          </a:p>
        </p:txBody>
      </p:sp>
    </p:spTree>
    <p:extLst>
      <p:ext uri="{BB962C8B-B14F-4D97-AF65-F5344CB8AC3E}">
        <p14:creationId xmlns:p14="http://schemas.microsoft.com/office/powerpoint/2010/main" val="24065634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34FB2-18B9-BCF3-E68F-C606CA20AD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DF55E2-43F9-4509-A2B0-2DE964B4BA66}"/>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2EFDE77C-53E0-A26F-9D10-0488467491BE}"/>
              </a:ext>
            </a:extLst>
          </p:cNvPr>
          <p:cNvSpPr>
            <a:spLocks noGrp="1"/>
          </p:cNvSpPr>
          <p:nvPr>
            <p:ph type="body" idx="1"/>
          </p:nvPr>
        </p:nvSpPr>
        <p:spPr/>
        <p:txBody>
          <a:bodyPr>
            <a:normAutofit fontScale="92500" lnSpcReduction="10000"/>
          </a:bodyPr>
          <a:lstStyle/>
          <a:p>
            <a:r>
              <a:rPr lang="en-US" b="0" dirty="0"/>
              <a:t>Self-regulated learning refers</a:t>
            </a:r>
            <a:r>
              <a:rPr lang="en-US" b="0" baseline="0" dirty="0"/>
              <a:t> to the cognitive, metacognitive, </a:t>
            </a:r>
            <a:r>
              <a:rPr lang="en-US" b="0" baseline="0" dirty="0" err="1"/>
              <a:t>behavioural</a:t>
            </a:r>
            <a:r>
              <a:rPr lang="en-US" b="0" baseline="0" dirty="0"/>
              <a:t>, motivational and emotional aspects of learning. Self-regulated learners set themselves goals, monitor their progress towards these goals, and change the learning strategies they are using in order to help them achieve these goals. </a:t>
            </a:r>
          </a:p>
          <a:p>
            <a:endParaRPr lang="en-US" baseline="0" dirty="0"/>
          </a:p>
          <a:p>
            <a:pPr defTabSz="1261922">
              <a:defRPr/>
            </a:pPr>
            <a:r>
              <a:rPr lang="en-US" b="1" baseline="0" dirty="0"/>
              <a:t>(click) </a:t>
            </a:r>
            <a:r>
              <a:rPr lang="en-US" b="0" dirty="0"/>
              <a:t>When preparing for a flipped classroom, students are usually asked to either watch a short video or to read some information.</a:t>
            </a:r>
            <a:endParaRPr lang="en-US" sz="1700" b="0" dirty="0"/>
          </a:p>
          <a:p>
            <a:pPr defTabSz="1261922">
              <a:defRPr/>
            </a:pPr>
            <a:endParaRPr lang="en-US" sz="1700" b="0" dirty="0"/>
          </a:p>
          <a:p>
            <a:pPr defTabSz="1261922">
              <a:defRPr/>
            </a:pPr>
            <a:r>
              <a:rPr lang="en-US" b="1" baseline="0" dirty="0"/>
              <a:t>(click) </a:t>
            </a:r>
            <a:r>
              <a:rPr lang="en-US" sz="1700" b="0" dirty="0"/>
              <a:t>Self-regulation is need to prepare for a flipped classroom. Students need to be motivated to set aside time, think about what they need to do, persist if they find it difficult and check their understanding.</a:t>
            </a:r>
          </a:p>
          <a:p>
            <a:pPr defTabSz="1261922">
              <a:defRPr/>
            </a:pPr>
            <a:endParaRPr lang="en-US" sz="1700" b="0" dirty="0"/>
          </a:p>
          <a:p>
            <a:pPr defTabSz="1261922">
              <a:defRPr/>
            </a:pPr>
            <a:r>
              <a:rPr lang="en-US" sz="1700" b="0" dirty="0"/>
              <a:t>Students with different levels of SRL may prefer different modalities of content delivery such as preferring videos, or preferring readings, and this might influence their preparation.</a:t>
            </a:r>
          </a:p>
          <a:p>
            <a:pPr defTabSz="1261922">
              <a:defRPr/>
            </a:pPr>
            <a:endParaRPr lang="en-US" sz="1700" b="0" dirty="0"/>
          </a:p>
          <a:p>
            <a:pPr defTabSz="1261922">
              <a:defRPr/>
            </a:pPr>
            <a:endParaRPr lang="en-US" sz="1700" b="0" dirty="0"/>
          </a:p>
          <a:p>
            <a:pPr defTabSz="1261922">
              <a:defRPr/>
            </a:pPr>
            <a:endParaRPr lang="en-US" sz="1700" b="0" dirty="0"/>
          </a:p>
          <a:p>
            <a:pPr defTabSz="1261922">
              <a:defRPr/>
            </a:pPr>
            <a:endParaRPr lang="en-US" sz="1700" b="0" dirty="0"/>
          </a:p>
        </p:txBody>
      </p:sp>
      <p:sp>
        <p:nvSpPr>
          <p:cNvPr id="4" name="Slide Number Placeholder 3">
            <a:extLst>
              <a:ext uri="{FF2B5EF4-FFF2-40B4-BE49-F238E27FC236}">
                <a16:creationId xmlns:a16="http://schemas.microsoft.com/office/drawing/2014/main" id="{496EB68B-A978-0949-C868-500189E26048}"/>
              </a:ext>
            </a:extLst>
          </p:cNvPr>
          <p:cNvSpPr>
            <a:spLocks noGrp="1"/>
          </p:cNvSpPr>
          <p:nvPr>
            <p:ph type="sldNum" sz="quarter" idx="10"/>
          </p:nvPr>
        </p:nvSpPr>
        <p:spPr/>
        <p:txBody>
          <a:bodyPr/>
          <a:lstStyle/>
          <a:p>
            <a:fld id="{7283D336-E95E-414D-A900-2220D96AEC68}" type="slidenum">
              <a:rPr lang="en-US" smtClean="0"/>
              <a:t>3</a:t>
            </a:fld>
            <a:endParaRPr lang="en-US"/>
          </a:p>
        </p:txBody>
      </p:sp>
    </p:spTree>
    <p:extLst>
      <p:ext uri="{BB962C8B-B14F-4D97-AF65-F5344CB8AC3E}">
        <p14:creationId xmlns:p14="http://schemas.microsoft.com/office/powerpoint/2010/main" val="39540802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US" b="0" dirty="0"/>
              <a:t>Therefore, the aim of this project was to examine </a:t>
            </a:r>
            <a:r>
              <a:rPr lang="en-US" b="0" baseline="0" dirty="0"/>
              <a:t>how students prepare for a flipped classroom using videos and readings and how this relates to their learning.</a:t>
            </a:r>
          </a:p>
          <a:p>
            <a:endParaRPr lang="en-US" b="0" baseline="0" dirty="0"/>
          </a:p>
          <a:p>
            <a:r>
              <a:rPr lang="en-US" b="1" baseline="0" dirty="0"/>
              <a:t>(click) </a:t>
            </a:r>
            <a:r>
              <a:rPr lang="en-US" b="0" dirty="0"/>
              <a:t>To prepare each week, students were expected to completed a pre-learning quiz.</a:t>
            </a:r>
            <a:endParaRPr lang="en-US" b="0" baseline="0" dirty="0"/>
          </a:p>
          <a:p>
            <a:r>
              <a:rPr lang="en-US" b="1" baseline="0" dirty="0"/>
              <a:t>(click) </a:t>
            </a:r>
            <a:r>
              <a:rPr lang="en-US" b="0" baseline="0" dirty="0"/>
              <a:t>Then, either watch a short video, or read information on the Learning Management System. Videos and readings were alternated during the semester. </a:t>
            </a:r>
          </a:p>
          <a:p>
            <a:r>
              <a:rPr lang="en-US" b="1" baseline="0" dirty="0"/>
              <a:t>(click) </a:t>
            </a:r>
            <a:r>
              <a:rPr lang="en-US" b="0" baseline="0" dirty="0"/>
              <a:t>Finally they completed a pre-class quiz. Students could complete this quiz as many times as they needed, to get a score out 8/10.</a:t>
            </a:r>
          </a:p>
          <a:p>
            <a:endParaRPr lang="en-US" b="0" baseline="0" dirty="0"/>
          </a:p>
          <a:p>
            <a:endParaRPr lang="en-US" b="0" baseline="0" dirty="0"/>
          </a:p>
        </p:txBody>
      </p:sp>
      <p:sp>
        <p:nvSpPr>
          <p:cNvPr id="4" name="Slide Number Placeholder 3"/>
          <p:cNvSpPr>
            <a:spLocks noGrp="1"/>
          </p:cNvSpPr>
          <p:nvPr>
            <p:ph type="sldNum" sz="quarter" idx="10"/>
          </p:nvPr>
        </p:nvSpPr>
        <p:spPr/>
        <p:txBody>
          <a:bodyPr/>
          <a:lstStyle/>
          <a:p>
            <a:fld id="{7283D336-E95E-414D-A900-2220D96AEC68}" type="slidenum">
              <a:rPr lang="en-US" smtClean="0"/>
              <a:t>4</a:t>
            </a:fld>
            <a:endParaRPr lang="en-US"/>
          </a:p>
        </p:txBody>
      </p:sp>
    </p:spTree>
    <p:extLst>
      <p:ext uri="{BB962C8B-B14F-4D97-AF65-F5344CB8AC3E}">
        <p14:creationId xmlns:p14="http://schemas.microsoft.com/office/powerpoint/2010/main" val="10051561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normAutofit/>
          </a:bodyPr>
          <a:lstStyle/>
          <a:p>
            <a:r>
              <a:rPr lang="en-AU" b="0" dirty="0"/>
              <a:t>This was a mixed methods study</a:t>
            </a:r>
            <a:r>
              <a:rPr lang="en-AU" b="0" baseline="0" dirty="0"/>
              <a:t> with three cohorts of first year BOH students. </a:t>
            </a:r>
          </a:p>
          <a:p>
            <a:pPr defTabSz="990645">
              <a:defRPr/>
            </a:pPr>
            <a:endParaRPr lang="en-AU" sz="1700" b="0" dirty="0"/>
          </a:p>
          <a:p>
            <a:r>
              <a:rPr lang="en-AU" b="0" baseline="0" dirty="0"/>
              <a:t>A flipped classroom was run over one semester, with pre-class learning for 10 of those 12 weeks.</a:t>
            </a:r>
          </a:p>
          <a:p>
            <a:r>
              <a:rPr lang="en-AU" b="0" baseline="0" dirty="0"/>
              <a:t>Self-reported self-regulated learning was recorded via a questionnaire.</a:t>
            </a:r>
          </a:p>
          <a:p>
            <a:r>
              <a:rPr lang="en-AU" b="0" baseline="0" dirty="0"/>
              <a:t>As were student preferences for and perceptions of the pre-class learning. </a:t>
            </a:r>
          </a:p>
          <a:p>
            <a:endParaRPr lang="en-AU" b="0" baseline="0" dirty="0"/>
          </a:p>
          <a:p>
            <a:r>
              <a:rPr lang="en-AU" b="0" baseline="0" dirty="0"/>
              <a:t>Data from the learning management system where the pre-class learning activities were available to students was also collected.</a:t>
            </a:r>
          </a:p>
          <a:p>
            <a:endParaRPr lang="en-US" dirty="0"/>
          </a:p>
        </p:txBody>
      </p:sp>
      <p:sp>
        <p:nvSpPr>
          <p:cNvPr id="4" name="Slide Number Placeholder 3"/>
          <p:cNvSpPr>
            <a:spLocks noGrp="1"/>
          </p:cNvSpPr>
          <p:nvPr>
            <p:ph type="sldNum" sz="quarter" idx="10"/>
          </p:nvPr>
        </p:nvSpPr>
        <p:spPr/>
        <p:txBody>
          <a:bodyPr/>
          <a:lstStyle/>
          <a:p>
            <a:fld id="{7283D336-E95E-414D-A900-2220D96AEC68}" type="slidenum">
              <a:rPr lang="en-US" smtClean="0"/>
              <a:t>5</a:t>
            </a:fld>
            <a:endParaRPr lang="en-US"/>
          </a:p>
        </p:txBody>
      </p:sp>
    </p:spTree>
    <p:extLst>
      <p:ext uri="{BB962C8B-B14F-4D97-AF65-F5344CB8AC3E}">
        <p14:creationId xmlns:p14="http://schemas.microsoft.com/office/powerpoint/2010/main" val="5684662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AD9574-7191-DBD9-9B7B-71044587C9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15CF7B-07CE-334F-A076-556902E76F84}"/>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98A76B5A-668C-7148-6D31-28DEDDDE4FDD}"/>
              </a:ext>
            </a:extLst>
          </p:cNvPr>
          <p:cNvSpPr>
            <a:spLocks noGrp="1"/>
          </p:cNvSpPr>
          <p:nvPr>
            <p:ph type="body" idx="1"/>
          </p:nvPr>
        </p:nvSpPr>
        <p:spPr/>
        <p:txBody>
          <a:bodyPr/>
          <a:lstStyle/>
          <a:p>
            <a:r>
              <a:rPr lang="en-AU" b="0" dirty="0"/>
              <a:t>Looking at the influence of videos and readings, there was no significant difference in accessing the pre-class learning if it was a video or a reading. </a:t>
            </a:r>
          </a:p>
          <a:p>
            <a:endParaRPr lang="en-AU" b="0" dirty="0"/>
          </a:p>
          <a:p>
            <a:r>
              <a:rPr lang="en-AU" b="0" dirty="0"/>
              <a:t>This was to be expected, as students did not  know if the pre-class learning was a video or a reading before accessing it. </a:t>
            </a:r>
          </a:p>
          <a:p>
            <a:endParaRPr lang="en-AU" b="0" dirty="0"/>
          </a:p>
          <a:p>
            <a:r>
              <a:rPr lang="en-AU" b="0" dirty="0"/>
              <a:t>There was also no difference in the number of pre-class quiz attempts to obtain a minimum score of 8/10 for readings and videos. This indicates students could prepare just as well with both videos and readings.</a:t>
            </a:r>
          </a:p>
          <a:p>
            <a:endParaRPr lang="en-AU" b="0" dirty="0"/>
          </a:p>
        </p:txBody>
      </p:sp>
      <p:sp>
        <p:nvSpPr>
          <p:cNvPr id="4" name="Slide Number Placeholder 3">
            <a:extLst>
              <a:ext uri="{FF2B5EF4-FFF2-40B4-BE49-F238E27FC236}">
                <a16:creationId xmlns:a16="http://schemas.microsoft.com/office/drawing/2014/main" id="{B5D723FB-D4E4-1A8A-C14C-60DAB8E06838}"/>
              </a:ext>
            </a:extLst>
          </p:cNvPr>
          <p:cNvSpPr>
            <a:spLocks noGrp="1"/>
          </p:cNvSpPr>
          <p:nvPr>
            <p:ph type="sldNum" sz="quarter" idx="5"/>
          </p:nvPr>
        </p:nvSpPr>
        <p:spPr/>
        <p:txBody>
          <a:bodyPr/>
          <a:lstStyle/>
          <a:p>
            <a:fld id="{D5A593CC-2149-4E6C-BC3C-0044C280ECB2}" type="slidenum">
              <a:rPr lang="en-AU" smtClean="0"/>
              <a:pPr/>
              <a:t>6</a:t>
            </a:fld>
            <a:endParaRPr lang="en-AU"/>
          </a:p>
        </p:txBody>
      </p:sp>
    </p:spTree>
    <p:extLst>
      <p:ext uri="{BB962C8B-B14F-4D97-AF65-F5344CB8AC3E}">
        <p14:creationId xmlns:p14="http://schemas.microsoft.com/office/powerpoint/2010/main" val="20430547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57F4CF-3936-F4A0-893D-D6E7571338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845A2E-76F1-8574-61A2-40B0B9F973D4}"/>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B55AE2B0-5B34-D17D-8575-B262CB16A830}"/>
              </a:ext>
            </a:extLst>
          </p:cNvPr>
          <p:cNvSpPr>
            <a:spLocks noGrp="1"/>
          </p:cNvSpPr>
          <p:nvPr>
            <p:ph type="body" idx="1"/>
          </p:nvPr>
        </p:nvSpPr>
        <p:spPr/>
        <p:txBody>
          <a:bodyPr>
            <a:normAutofit/>
          </a:bodyPr>
          <a:lstStyle/>
          <a:p>
            <a:pPr defTabSz="1261922">
              <a:defRPr/>
            </a:pPr>
            <a:r>
              <a:rPr lang="en-US" b="0" baseline="0" dirty="0"/>
              <a:t>Looking at student perceptions of and preferences for the different preparation materials,</a:t>
            </a:r>
          </a:p>
          <a:p>
            <a:pPr defTabSz="1261922">
              <a:defRPr/>
            </a:pPr>
            <a:endParaRPr lang="en-US" b="0" baseline="0" dirty="0"/>
          </a:p>
          <a:p>
            <a:pPr defTabSz="1261922">
              <a:defRPr/>
            </a:pPr>
            <a:r>
              <a:rPr lang="en-US" b="0" baseline="0" dirty="0"/>
              <a:t>there was no significant difference in students feeling prepared after videos and readings. And </a:t>
            </a:r>
            <a:r>
              <a:rPr lang="en-US" b="1" baseline="0" dirty="0"/>
              <a:t>(click) </a:t>
            </a:r>
            <a:r>
              <a:rPr lang="en-US" b="0" baseline="0" dirty="0"/>
              <a:t>there was no significant difference between students preferring videos and readings.</a:t>
            </a:r>
          </a:p>
          <a:p>
            <a:endParaRPr lang="en-US" b="0" dirty="0"/>
          </a:p>
          <a:p>
            <a:r>
              <a:rPr lang="en-US" b="1" baseline="0" dirty="0"/>
              <a:t>(click) </a:t>
            </a:r>
            <a:r>
              <a:rPr lang="en-US" b="0" dirty="0"/>
              <a:t>However, significantly more students reported always watching the videos before coming to class than completing the readings. And significantly more students felt that the videos prepared them for class better than the readings. </a:t>
            </a:r>
          </a:p>
          <a:p>
            <a:endParaRPr lang="en-US" b="0" dirty="0"/>
          </a:p>
          <a:p>
            <a:r>
              <a:rPr lang="en-US" b="0" dirty="0"/>
              <a:t>What this shows is that when a student visits a page on the LMS, the activity type such as video or reading may influence their behaviour. </a:t>
            </a:r>
          </a:p>
          <a:p>
            <a:endParaRPr lang="en-US" b="0" baseline="0" dirty="0"/>
          </a:p>
        </p:txBody>
      </p:sp>
      <p:sp>
        <p:nvSpPr>
          <p:cNvPr id="4" name="Slide Number Placeholder 3">
            <a:extLst>
              <a:ext uri="{FF2B5EF4-FFF2-40B4-BE49-F238E27FC236}">
                <a16:creationId xmlns:a16="http://schemas.microsoft.com/office/drawing/2014/main" id="{7E34859C-7150-A12C-C1D4-B6CD8F689F6B}"/>
              </a:ext>
            </a:extLst>
          </p:cNvPr>
          <p:cNvSpPr>
            <a:spLocks noGrp="1"/>
          </p:cNvSpPr>
          <p:nvPr>
            <p:ph type="sldNum" sz="quarter" idx="5"/>
          </p:nvPr>
        </p:nvSpPr>
        <p:spPr/>
        <p:txBody>
          <a:bodyPr/>
          <a:lstStyle/>
          <a:p>
            <a:fld id="{D5A593CC-2149-4E6C-BC3C-0044C280ECB2}" type="slidenum">
              <a:rPr lang="en-AU" smtClean="0"/>
              <a:pPr/>
              <a:t>7</a:t>
            </a:fld>
            <a:endParaRPr lang="en-AU"/>
          </a:p>
        </p:txBody>
      </p:sp>
    </p:spTree>
    <p:extLst>
      <p:ext uri="{BB962C8B-B14F-4D97-AF65-F5344CB8AC3E}">
        <p14:creationId xmlns:p14="http://schemas.microsoft.com/office/powerpoint/2010/main" val="719048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779D0E-2F17-FC67-1AE1-23731332BF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C24D7F-7C32-028F-1B58-3E9D16DA07F8}"/>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9649A938-6B9C-2F60-18DE-F55B978EAEE3}"/>
              </a:ext>
            </a:extLst>
          </p:cNvPr>
          <p:cNvSpPr>
            <a:spLocks noGrp="1"/>
          </p:cNvSpPr>
          <p:nvPr>
            <p:ph type="body" idx="1"/>
          </p:nvPr>
        </p:nvSpPr>
        <p:spPr/>
        <p:txBody>
          <a:bodyPr>
            <a:normAutofit/>
          </a:bodyPr>
          <a:lstStyle/>
          <a:p>
            <a:pPr defTabSz="990645">
              <a:defRPr/>
            </a:pPr>
            <a:r>
              <a:rPr lang="en-AU" sz="1700" b="0" dirty="0"/>
              <a:t>We will now look at the qualitative data. </a:t>
            </a:r>
          </a:p>
          <a:p>
            <a:pPr defTabSz="990645">
              <a:defRPr/>
            </a:pPr>
            <a:endParaRPr lang="en-AU" sz="1700" b="0" dirty="0"/>
          </a:p>
          <a:p>
            <a:pPr defTabSz="990645">
              <a:defRPr/>
            </a:pPr>
            <a:r>
              <a:rPr lang="en-AU" sz="1700" b="0" dirty="0"/>
              <a:t>Students were asked about what they liked and disliked about the videos and readings, and what they felt facilitated or hindered their preparation for class. </a:t>
            </a:r>
          </a:p>
          <a:p>
            <a:pPr defTabSz="990645">
              <a:defRPr/>
            </a:pPr>
            <a:endParaRPr lang="en-AU" sz="1700" b="0" dirty="0"/>
          </a:p>
          <a:p>
            <a:pPr defTabSz="990645">
              <a:defRPr/>
            </a:pPr>
            <a:r>
              <a:rPr lang="en-US" b="1" baseline="0" dirty="0"/>
              <a:t>(click) </a:t>
            </a:r>
            <a:r>
              <a:rPr lang="en-AU" sz="1700" b="0" dirty="0"/>
              <a:t>Qualitative data was analysed using reflexive thematic analysis.</a:t>
            </a:r>
            <a:endParaRPr lang="en-US" b="0" dirty="0"/>
          </a:p>
        </p:txBody>
      </p:sp>
      <p:sp>
        <p:nvSpPr>
          <p:cNvPr id="4" name="Slide Number Placeholder 3">
            <a:extLst>
              <a:ext uri="{FF2B5EF4-FFF2-40B4-BE49-F238E27FC236}">
                <a16:creationId xmlns:a16="http://schemas.microsoft.com/office/drawing/2014/main" id="{B35CD9F9-1CD5-03C7-6E69-B608C2DEB171}"/>
              </a:ext>
            </a:extLst>
          </p:cNvPr>
          <p:cNvSpPr>
            <a:spLocks noGrp="1"/>
          </p:cNvSpPr>
          <p:nvPr>
            <p:ph type="sldNum" sz="quarter" idx="10"/>
          </p:nvPr>
        </p:nvSpPr>
        <p:spPr/>
        <p:txBody>
          <a:bodyPr/>
          <a:lstStyle/>
          <a:p>
            <a:fld id="{0D76FCE1-EE36-451E-BF13-327BB971EC62}" type="slidenum">
              <a:rPr lang="en-US" smtClean="0"/>
              <a:t>8</a:t>
            </a:fld>
            <a:endParaRPr lang="en-US"/>
          </a:p>
        </p:txBody>
      </p:sp>
    </p:spTree>
    <p:extLst>
      <p:ext uri="{BB962C8B-B14F-4D97-AF65-F5344CB8AC3E}">
        <p14:creationId xmlns:p14="http://schemas.microsoft.com/office/powerpoint/2010/main" val="32895925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0A3F09-62E4-759B-6B3D-36306546AD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DB2CA3-96EC-2B34-31D3-C60122F6D1EC}"/>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953A45FE-D037-817A-90E8-DEDFF8D6FA81}"/>
              </a:ext>
            </a:extLst>
          </p:cNvPr>
          <p:cNvSpPr>
            <a:spLocks noGrp="1"/>
          </p:cNvSpPr>
          <p:nvPr>
            <p:ph type="body" idx="1"/>
          </p:nvPr>
        </p:nvSpPr>
        <p:spPr/>
        <p:txBody>
          <a:bodyPr>
            <a:normAutofit fontScale="92500" lnSpcReduction="20000"/>
          </a:bodyPr>
          <a:lstStyle/>
          <a:p>
            <a:r>
              <a:rPr lang="en-US" b="0" baseline="0" dirty="0"/>
              <a:t>Five themes were developed. </a:t>
            </a:r>
          </a:p>
          <a:p>
            <a:r>
              <a:rPr lang="en-US" b="1" baseline="0" dirty="0"/>
              <a:t>(click) </a:t>
            </a:r>
            <a:r>
              <a:rPr lang="en-US" b="0" baseline="0" dirty="0"/>
              <a:t>The first theme was “I can see the value in preparing for class”. Students felt the pre-class learning was a valuable use of their time. </a:t>
            </a:r>
            <a:r>
              <a:rPr lang="en-AU" sz="1700" b="0" dirty="0"/>
              <a:t>Key to this theme was students seeing clear connections between the pre-class activities and what they were doing in class.</a:t>
            </a:r>
          </a:p>
          <a:p>
            <a:endParaRPr lang="en-AU" sz="1700" b="0" dirty="0"/>
          </a:p>
          <a:p>
            <a:pPr defTabSz="990645">
              <a:defRPr/>
            </a:pPr>
            <a:r>
              <a:rPr lang="en-US" b="1" baseline="0" dirty="0"/>
              <a:t>(click) </a:t>
            </a:r>
            <a:r>
              <a:rPr lang="en-US" b="0" baseline="0" dirty="0"/>
              <a:t>The second theme describes that </a:t>
            </a:r>
            <a:r>
              <a:rPr lang="en-AU" sz="1700" b="0" dirty="0"/>
              <a:t>students didn’t want the pre-class learning activities to take too long or be too difficult. </a:t>
            </a:r>
          </a:p>
          <a:p>
            <a:endParaRPr lang="en-AU" sz="1700" b="0" dirty="0"/>
          </a:p>
          <a:p>
            <a:r>
              <a:rPr lang="en-US" b="1" baseline="0" dirty="0"/>
              <a:t>(click) </a:t>
            </a:r>
            <a:r>
              <a:rPr lang="en-AU" sz="1700" b="0" dirty="0"/>
              <a:t>The third theme captured descriptions of the clear consistent structure of the activities in the LMS as facilitating their preparation. </a:t>
            </a:r>
            <a:endParaRPr lang="en-AU" b="0" dirty="0"/>
          </a:p>
          <a:p>
            <a:endParaRPr lang="en-AU" sz="1700" b="0" dirty="0"/>
          </a:p>
          <a:p>
            <a:r>
              <a:rPr lang="en-US" b="1" baseline="0" dirty="0"/>
              <a:t>(click) </a:t>
            </a:r>
            <a:r>
              <a:rPr lang="en-AU" sz="1700" b="0" dirty="0"/>
              <a:t>The fourth theme was ‘I want to feel like the teacher is explaining the concept to me’ In this theme, students expressed that the teachers’ voice helped keep them engaged and improved their learning.</a:t>
            </a:r>
          </a:p>
          <a:p>
            <a:endParaRPr lang="en-AU" sz="1700" b="0" dirty="0"/>
          </a:p>
          <a:p>
            <a:r>
              <a:rPr lang="en-US" b="1" baseline="0" dirty="0"/>
              <a:t>(click) </a:t>
            </a:r>
            <a:r>
              <a:rPr lang="en-AU" sz="1700" b="0" dirty="0"/>
              <a:t>In the final theme, the quizzes were described by students as increasing motivation, enabling them to monitor their preparation and facilitating a feeling of enjoyment associated with preparation</a:t>
            </a:r>
          </a:p>
          <a:p>
            <a:endParaRPr lang="en-AU" sz="1700" b="0" dirty="0"/>
          </a:p>
          <a:p>
            <a:endParaRPr lang="en-AU" dirty="0"/>
          </a:p>
        </p:txBody>
      </p:sp>
      <p:sp>
        <p:nvSpPr>
          <p:cNvPr id="4" name="Slide Number Placeholder 3">
            <a:extLst>
              <a:ext uri="{FF2B5EF4-FFF2-40B4-BE49-F238E27FC236}">
                <a16:creationId xmlns:a16="http://schemas.microsoft.com/office/drawing/2014/main" id="{0D4068BF-8D06-992D-1FD6-A26B8D41D846}"/>
              </a:ext>
            </a:extLst>
          </p:cNvPr>
          <p:cNvSpPr>
            <a:spLocks noGrp="1"/>
          </p:cNvSpPr>
          <p:nvPr>
            <p:ph type="sldNum" sz="quarter" idx="5"/>
          </p:nvPr>
        </p:nvSpPr>
        <p:spPr/>
        <p:txBody>
          <a:bodyPr/>
          <a:lstStyle/>
          <a:p>
            <a:fld id="{D5A593CC-2149-4E6C-BC3C-0044C280ECB2}" type="slidenum">
              <a:rPr lang="en-AU" smtClean="0"/>
              <a:pPr/>
              <a:t>9</a:t>
            </a:fld>
            <a:endParaRPr lang="en-AU"/>
          </a:p>
        </p:txBody>
      </p:sp>
    </p:spTree>
    <p:extLst>
      <p:ext uri="{BB962C8B-B14F-4D97-AF65-F5344CB8AC3E}">
        <p14:creationId xmlns:p14="http://schemas.microsoft.com/office/powerpoint/2010/main" val="111060442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hyperlink" Target="mailto:copyright-office@unimelb.edu.au" TargetMode="External"/><Relationship Id="rId2" Type="http://schemas.openxmlformats.org/officeDocument/2006/relationships/hyperlink" Target="https://academicintegrity.unimelb.edu.au/" TargetMode="External"/><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jp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jp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0.jp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1.jp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jp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3.jp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jp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5.jp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6.jp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7.jp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8.jp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9.jp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0.jp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1.jp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cknowledgement of Country">
    <p:bg>
      <p:bgPr>
        <a:solidFill>
          <a:schemeClr val="bg2"/>
        </a:solidFill>
        <a:effectLst/>
      </p:bgPr>
    </p:bg>
    <p:spTree>
      <p:nvGrpSpPr>
        <p:cNvPr id="1" name=""/>
        <p:cNvGrpSpPr/>
        <p:nvPr/>
      </p:nvGrpSpPr>
      <p:grpSpPr>
        <a:xfrm>
          <a:off x="0" y="0"/>
          <a:ext cx="0" cy="0"/>
          <a:chOff x="0" y="0"/>
          <a:chExt cx="0" cy="0"/>
        </a:xfrm>
      </p:grpSpPr>
      <p:sp>
        <p:nvSpPr>
          <p:cNvPr id="9" name="TextBox 3">
            <a:extLst>
              <a:ext uri="{FF2B5EF4-FFF2-40B4-BE49-F238E27FC236}">
                <a16:creationId xmlns:a16="http://schemas.microsoft.com/office/drawing/2014/main" id="{CBB971FD-D847-BF4C-933A-802E03ED89A8}"/>
              </a:ext>
            </a:extLst>
          </p:cNvPr>
          <p:cNvSpPr txBox="1"/>
          <p:nvPr userDrawn="1"/>
        </p:nvSpPr>
        <p:spPr>
          <a:xfrm>
            <a:off x="875420" y="1988840"/>
            <a:ext cx="10441160" cy="4401077"/>
          </a:xfrm>
          <a:prstGeom prst="rect">
            <a:avLst/>
          </a:prstGeom>
          <a:solidFill>
            <a:schemeClr val="accent1">
              <a:alpha val="0"/>
            </a:schemeClr>
          </a:solidFill>
        </p:spPr>
        <p:txBody>
          <a:bodyPr wrap="square" rtlCol="0">
            <a:spAutoFit/>
          </a:bodyPr>
          <a:lstStyle>
            <a:defPPr>
              <a:defRPr lang="en-US"/>
            </a:defPPr>
            <a:lvl1pPr marL="0" algn="l" defTabSz="1218895" rtl="0" eaLnBrk="1" latinLnBrk="0" hangingPunct="1">
              <a:defRPr sz="2399" kern="1200">
                <a:solidFill>
                  <a:schemeClr val="tx1"/>
                </a:solidFill>
                <a:latin typeface="+mn-lt"/>
                <a:ea typeface="+mn-ea"/>
                <a:cs typeface="+mn-cs"/>
              </a:defRPr>
            </a:lvl1pPr>
            <a:lvl2pPr marL="609448" algn="l" defTabSz="1218895" rtl="0" eaLnBrk="1" latinLnBrk="0" hangingPunct="1">
              <a:defRPr sz="2399" kern="1200">
                <a:solidFill>
                  <a:schemeClr val="tx1"/>
                </a:solidFill>
                <a:latin typeface="+mn-lt"/>
                <a:ea typeface="+mn-ea"/>
                <a:cs typeface="+mn-cs"/>
              </a:defRPr>
            </a:lvl2pPr>
            <a:lvl3pPr marL="1218895" algn="l" defTabSz="1218895" rtl="0" eaLnBrk="1" latinLnBrk="0" hangingPunct="1">
              <a:defRPr sz="2399" kern="1200">
                <a:solidFill>
                  <a:schemeClr val="tx1"/>
                </a:solidFill>
                <a:latin typeface="+mn-lt"/>
                <a:ea typeface="+mn-ea"/>
                <a:cs typeface="+mn-cs"/>
              </a:defRPr>
            </a:lvl3pPr>
            <a:lvl4pPr marL="1828343" algn="l" defTabSz="1218895" rtl="0" eaLnBrk="1" latinLnBrk="0" hangingPunct="1">
              <a:defRPr sz="2399" kern="1200">
                <a:solidFill>
                  <a:schemeClr val="tx1"/>
                </a:solidFill>
                <a:latin typeface="+mn-lt"/>
                <a:ea typeface="+mn-ea"/>
                <a:cs typeface="+mn-cs"/>
              </a:defRPr>
            </a:lvl4pPr>
            <a:lvl5pPr marL="2437790" algn="l" defTabSz="1218895" rtl="0" eaLnBrk="1" latinLnBrk="0" hangingPunct="1">
              <a:defRPr sz="2399" kern="1200">
                <a:solidFill>
                  <a:schemeClr val="tx1"/>
                </a:solidFill>
                <a:latin typeface="+mn-lt"/>
                <a:ea typeface="+mn-ea"/>
                <a:cs typeface="+mn-cs"/>
              </a:defRPr>
            </a:lvl5pPr>
            <a:lvl6pPr marL="3047238" algn="l" defTabSz="1218895" rtl="0" eaLnBrk="1" latinLnBrk="0" hangingPunct="1">
              <a:defRPr sz="2399" kern="1200">
                <a:solidFill>
                  <a:schemeClr val="tx1"/>
                </a:solidFill>
                <a:latin typeface="+mn-lt"/>
                <a:ea typeface="+mn-ea"/>
                <a:cs typeface="+mn-cs"/>
              </a:defRPr>
            </a:lvl6pPr>
            <a:lvl7pPr marL="3656686" algn="l" defTabSz="1218895" rtl="0" eaLnBrk="1" latinLnBrk="0" hangingPunct="1">
              <a:defRPr sz="2399" kern="1200">
                <a:solidFill>
                  <a:schemeClr val="tx1"/>
                </a:solidFill>
                <a:latin typeface="+mn-lt"/>
                <a:ea typeface="+mn-ea"/>
                <a:cs typeface="+mn-cs"/>
              </a:defRPr>
            </a:lvl7pPr>
            <a:lvl8pPr marL="4266133" algn="l" defTabSz="1218895" rtl="0" eaLnBrk="1" latinLnBrk="0" hangingPunct="1">
              <a:defRPr sz="2399" kern="1200">
                <a:solidFill>
                  <a:schemeClr val="tx1"/>
                </a:solidFill>
                <a:latin typeface="+mn-lt"/>
                <a:ea typeface="+mn-ea"/>
                <a:cs typeface="+mn-cs"/>
              </a:defRPr>
            </a:lvl8pPr>
            <a:lvl9pPr marL="4875581" algn="l" defTabSz="1218895" rtl="0" eaLnBrk="1" latinLnBrk="0" hangingPunct="1">
              <a:defRPr sz="2399" kern="1200">
                <a:solidFill>
                  <a:schemeClr val="tx1"/>
                </a:solidFill>
                <a:latin typeface="+mn-lt"/>
                <a:ea typeface="+mn-ea"/>
                <a:cs typeface="+mn-cs"/>
              </a:defRPr>
            </a:lvl9pPr>
          </a:lstStyle>
          <a:p>
            <a:pPr algn="l" fontAlgn="base"/>
            <a:endParaRPr lang="en-AU" sz="1600" b="0" i="0" dirty="0">
              <a:solidFill>
                <a:schemeClr val="bg1"/>
              </a:solidFill>
              <a:effectLst/>
              <a:latin typeface="wfont_e6da5f_fdabe17d0a4c4532abc746b45ee50175"/>
            </a:endParaRPr>
          </a:p>
          <a:p>
            <a:pPr algn="l" fontAlgn="base"/>
            <a:r>
              <a:rPr lang="en-AU" sz="1600" b="0" i="0" dirty="0">
                <a:solidFill>
                  <a:schemeClr val="bg1"/>
                </a:solidFill>
                <a:effectLst/>
              </a:rPr>
              <a:t>The University of Melbourne acknowledges the Traditional Owners of the unceded land on which we work, learn and live: the Wurundjeri </a:t>
            </a:r>
            <a:r>
              <a:rPr lang="en-AU" sz="1600" b="0" i="0" dirty="0" err="1">
                <a:solidFill>
                  <a:schemeClr val="bg1"/>
                </a:solidFill>
                <a:effectLst/>
              </a:rPr>
              <a:t>Woi</a:t>
            </a:r>
            <a:r>
              <a:rPr lang="en-AU" sz="1600" b="0" i="0" dirty="0">
                <a:solidFill>
                  <a:schemeClr val="bg1"/>
                </a:solidFill>
                <a:effectLst/>
              </a:rPr>
              <a:t>-wurrung and Bunurong peoples (Burnley, </a:t>
            </a:r>
            <a:r>
              <a:rPr lang="en-AU" sz="1600" b="0" i="0" dirty="0" err="1">
                <a:solidFill>
                  <a:schemeClr val="bg1"/>
                </a:solidFill>
                <a:effectLst/>
              </a:rPr>
              <a:t>Fishermans</a:t>
            </a:r>
            <a:r>
              <a:rPr lang="en-AU" sz="1600" b="0" i="0" dirty="0">
                <a:solidFill>
                  <a:schemeClr val="bg1"/>
                </a:solidFill>
                <a:effectLst/>
              </a:rPr>
              <a:t> Bend, Parkville, Southbank and Werribee campuses), the Yorta </a:t>
            </a:r>
            <a:r>
              <a:rPr lang="en-AU" sz="1600" b="0" i="0" dirty="0" err="1">
                <a:solidFill>
                  <a:schemeClr val="bg1"/>
                </a:solidFill>
                <a:effectLst/>
              </a:rPr>
              <a:t>Yorta</a:t>
            </a:r>
            <a:r>
              <a:rPr lang="en-AU" sz="1600" b="0" i="0" dirty="0">
                <a:solidFill>
                  <a:schemeClr val="bg1"/>
                </a:solidFill>
                <a:effectLst/>
              </a:rPr>
              <a:t> Nation (Dookie and Shepparton campuses), and the Dja </a:t>
            </a:r>
            <a:r>
              <a:rPr lang="en-AU" sz="1600" b="0" i="0" dirty="0" err="1">
                <a:solidFill>
                  <a:schemeClr val="bg1"/>
                </a:solidFill>
                <a:effectLst/>
              </a:rPr>
              <a:t>Dja</a:t>
            </a:r>
            <a:r>
              <a:rPr lang="en-AU" sz="1600" b="0" i="0" dirty="0">
                <a:solidFill>
                  <a:schemeClr val="bg1"/>
                </a:solidFill>
                <a:effectLst/>
              </a:rPr>
              <a:t> Wurrung people (Creswick campus).</a:t>
            </a:r>
          </a:p>
          <a:p>
            <a:pPr algn="l" fontAlgn="base"/>
            <a:r>
              <a:rPr lang="en-AU" sz="1600" b="0" i="0" dirty="0">
                <a:solidFill>
                  <a:schemeClr val="bg1"/>
                </a:solidFill>
                <a:effectLst/>
              </a:rPr>
              <a:t> </a:t>
            </a:r>
          </a:p>
          <a:p>
            <a:pPr algn="l" fontAlgn="base"/>
            <a:r>
              <a:rPr lang="en-AU" sz="1600" b="0" i="0" dirty="0">
                <a:solidFill>
                  <a:schemeClr val="bg1"/>
                </a:solidFill>
                <a:effectLst/>
              </a:rPr>
              <a:t>The University also acknowledges and is grateful to the Traditional Owners, Elders and Knowledge Holders of all Indigenous nations and clans who have been instrumental in our reconciliation journey.</a:t>
            </a:r>
          </a:p>
          <a:p>
            <a:pPr algn="l" fontAlgn="base"/>
            <a:r>
              <a:rPr lang="en-AU" sz="1600" b="0" i="0" dirty="0">
                <a:solidFill>
                  <a:schemeClr val="bg1"/>
                </a:solidFill>
                <a:effectLst/>
              </a:rPr>
              <a:t> </a:t>
            </a:r>
          </a:p>
          <a:p>
            <a:pPr algn="l" fontAlgn="base"/>
            <a:r>
              <a:rPr lang="en-AU" sz="1600" b="0" i="0" dirty="0">
                <a:solidFill>
                  <a:schemeClr val="bg1"/>
                </a:solidFill>
                <a:effectLst/>
              </a:rPr>
              <a:t>We recognise the unique place held by Aboriginal and Torres Strait Islander peoples as the original owners and custodians of the lands and waterways across the Australian continent, with histories of continuous connection dating back more than 60,000 years. We also acknowledge their enduring cultural practices of caring for Country.</a:t>
            </a:r>
          </a:p>
          <a:p>
            <a:pPr algn="l" fontAlgn="base"/>
            <a:r>
              <a:rPr lang="en-AU" sz="1600" b="0" i="0" dirty="0">
                <a:solidFill>
                  <a:schemeClr val="bg1"/>
                </a:solidFill>
                <a:effectLst/>
              </a:rPr>
              <a:t> </a:t>
            </a:r>
          </a:p>
          <a:p>
            <a:pPr algn="l" fontAlgn="base"/>
            <a:r>
              <a:rPr lang="en-AU" sz="1600" b="0" i="0" dirty="0">
                <a:solidFill>
                  <a:schemeClr val="bg1"/>
                </a:solidFill>
                <a:effectLst/>
              </a:rPr>
              <a:t>We pay respect to Elders past, present and future, and acknowledge the importance of Indigenous knowledge in the Academy. As a community of researchers, teachers, professional staff and students we are privileged to work and learn every day with Indigenous colleagues and partners.</a:t>
            </a:r>
          </a:p>
          <a:p>
            <a:endParaRPr lang="en-AU" dirty="0"/>
          </a:p>
        </p:txBody>
      </p:sp>
      <p:pic>
        <p:nvPicPr>
          <p:cNvPr id="5" name="Picture 4" descr="A tree in a park&#10;&#10;Description automatically generated">
            <a:extLst>
              <a:ext uri="{FF2B5EF4-FFF2-40B4-BE49-F238E27FC236}">
                <a16:creationId xmlns:a16="http://schemas.microsoft.com/office/drawing/2014/main" id="{22B7B5EB-409D-C364-0E66-735E92752C91}"/>
              </a:ext>
            </a:extLst>
          </p:cNvPr>
          <p:cNvPicPr>
            <a:picLocks noChangeAspect="1"/>
          </p:cNvPicPr>
          <p:nvPr userDrawn="1"/>
        </p:nvPicPr>
        <p:blipFill rotWithShape="1">
          <a:blip r:embed="rId2">
            <a:alphaModFix amt="17000"/>
            <a:extLst>
              <a:ext uri="{28A0092B-C50C-407E-A947-70E740481C1C}">
                <a14:useLocalDpi xmlns:a14="http://schemas.microsoft.com/office/drawing/2010/main"/>
              </a:ext>
            </a:extLst>
          </a:blip>
          <a:srcRect/>
          <a:stretch/>
        </p:blipFill>
        <p:spPr>
          <a:xfrm>
            <a:off x="-3529" y="5829"/>
            <a:ext cx="12199058" cy="6852171"/>
          </a:xfrm>
          <a:prstGeom prst="rect">
            <a:avLst/>
          </a:prstGeom>
        </p:spPr>
      </p:pic>
      <p:pic>
        <p:nvPicPr>
          <p:cNvPr id="6" name="Picture Placeholder 10" descr="Logo&#10;&#10;Description automatically generated">
            <a:extLst>
              <a:ext uri="{FF2B5EF4-FFF2-40B4-BE49-F238E27FC236}">
                <a16:creationId xmlns:a16="http://schemas.microsoft.com/office/drawing/2014/main" id="{72FB4B94-D733-663C-1E58-FF1318E71F5A}"/>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5412" y="342000"/>
            <a:ext cx="1222350" cy="1223793"/>
          </a:xfrm>
          <a:prstGeom prst="rect">
            <a:avLst/>
          </a:prstGeom>
        </p:spPr>
      </p:pic>
    </p:spTree>
    <p:extLst>
      <p:ext uri="{BB962C8B-B14F-4D97-AF65-F5344CB8AC3E}">
        <p14:creationId xmlns:p14="http://schemas.microsoft.com/office/powerpoint/2010/main" val="2239070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Divider_with image5_style1">
    <p:spTree>
      <p:nvGrpSpPr>
        <p:cNvPr id="1" name=""/>
        <p:cNvGrpSpPr/>
        <p:nvPr/>
      </p:nvGrpSpPr>
      <p:grpSpPr>
        <a:xfrm>
          <a:off x="0" y="0"/>
          <a:ext cx="0" cy="0"/>
          <a:chOff x="0" y="0"/>
          <a:chExt cx="0" cy="0"/>
        </a:xfrm>
      </p:grpSpPr>
      <p:pic>
        <p:nvPicPr>
          <p:cNvPr id="3" name="Picture 2" descr="A large auditorium with blue lights&#10;&#10;Description automatically generated">
            <a:extLst>
              <a:ext uri="{FF2B5EF4-FFF2-40B4-BE49-F238E27FC236}">
                <a16:creationId xmlns:a16="http://schemas.microsoft.com/office/drawing/2014/main" id="{E4A9FC45-DD09-38AB-3B34-9EF99267BFC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599" y="341999"/>
            <a:ext cx="8516916" cy="6120000"/>
          </a:xfrm>
          <a:prstGeom prst="rect">
            <a:avLst/>
          </a:prstGeom>
        </p:spPr>
      </p:pic>
      <p:sp>
        <p:nvSpPr>
          <p:cNvPr id="8" name="Picture Placeholder 7">
            <a:extLst>
              <a:ext uri="{FF2B5EF4-FFF2-40B4-BE49-F238E27FC236}">
                <a16:creationId xmlns:a16="http://schemas.microsoft.com/office/drawing/2014/main" id="{3DB6CE05-8B75-3CF7-8BC7-87753BDD5131}"/>
              </a:ext>
            </a:extLst>
          </p:cNvPr>
          <p:cNvSpPr>
            <a:spLocks noGrp="1"/>
          </p:cNvSpPr>
          <p:nvPr>
            <p:ph type="pic" sz="quarter" idx="11" hasCustomPrompt="1"/>
          </p:nvPr>
        </p:nvSpPr>
        <p:spPr>
          <a:xfrm>
            <a:off x="345600" y="342000"/>
            <a:ext cx="7844400" cy="6118504"/>
          </a:xfrm>
        </p:spPr>
        <p:txBody>
          <a:bodyPr anchor="ctr" anchorCtr="0"/>
          <a:lstStyle>
            <a:lvl1pPr algn="ctr">
              <a:defRPr>
                <a:solidFill>
                  <a:srgbClr val="C00000"/>
                </a:solidFill>
              </a:defRPr>
            </a:lvl1pPr>
          </a:lstStyle>
          <a:p>
            <a:r>
              <a:rPr lang="en-AU"/>
              <a:t>Click here to insert Image</a:t>
            </a:r>
          </a:p>
        </p:txBody>
      </p:sp>
      <p:sp>
        <p:nvSpPr>
          <p:cNvPr id="4" name="Rectangle 3">
            <a:extLst>
              <a:ext uri="{FF2B5EF4-FFF2-40B4-BE49-F238E27FC236}">
                <a16:creationId xmlns:a16="http://schemas.microsoft.com/office/drawing/2014/main" id="{D3569B04-81DF-2285-6290-6A1B9AE81DFD}"/>
              </a:ext>
            </a:extLst>
          </p:cNvPr>
          <p:cNvSpPr/>
          <p:nvPr userDrawn="1"/>
        </p:nvSpPr>
        <p:spPr>
          <a:xfrm>
            <a:off x="8189904" y="342000"/>
            <a:ext cx="3666846" cy="611850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8190000" y="342000"/>
            <a:ext cx="2436888" cy="2449524"/>
          </a:xfrm>
          <a:noFill/>
        </p:spPr>
        <p:txBody>
          <a:bodyPr lIns="144000" tIns="144000" rIns="144000" bIns="144000"/>
          <a:lstStyle>
            <a:lvl1pPr>
              <a:lnSpc>
                <a:spcPts val="2600"/>
              </a:lnSpc>
              <a:spcAft>
                <a:spcPts val="600"/>
              </a:spcAft>
              <a:defRPr sz="2400">
                <a:solidFill>
                  <a:schemeClr val="bg1"/>
                </a:solidFill>
              </a:defRPr>
            </a:lvl1pPr>
            <a:lvl2pPr marL="0" indent="0">
              <a:lnSpc>
                <a:spcPts val="1800"/>
              </a:lnSpc>
              <a:spcAft>
                <a:spcPts val="600"/>
              </a:spcAft>
              <a:buNone/>
              <a:defRPr sz="1600">
                <a:solidFill>
                  <a:schemeClr val="bg1"/>
                </a:solidFill>
              </a:defRPr>
            </a:lvl2pPr>
            <a:lvl3pPr marL="0" indent="0">
              <a:lnSpc>
                <a:spcPts val="1400"/>
              </a:lnSpc>
              <a:spcAft>
                <a:spcPts val="600"/>
              </a:spcAft>
              <a:buNone/>
              <a:defRPr sz="1200">
                <a:solidFill>
                  <a:schemeClr val="bg1"/>
                </a:solidFill>
              </a:defRPr>
            </a:lvl3pPr>
            <a:lvl4pPr marL="0" indent="0">
              <a:lnSpc>
                <a:spcPts val="1400"/>
              </a:lnSpc>
              <a:spcAft>
                <a:spcPts val="600"/>
              </a:spcAft>
              <a:buNone/>
              <a:defRPr sz="1200">
                <a:solidFill>
                  <a:schemeClr val="bg1"/>
                </a:solidFill>
              </a:defRPr>
            </a:lvl4pPr>
            <a:lvl5pPr marL="0" indent="0">
              <a:lnSpc>
                <a:spcPts val="1400"/>
              </a:lnSpc>
              <a:spcAft>
                <a:spcPts val="600"/>
              </a:spcAft>
              <a:buNone/>
              <a:defRPr sz="1200">
                <a:solidFill>
                  <a:schemeClr val="bg1"/>
                </a:solidFill>
              </a:defRPr>
            </a:lvl5pPr>
            <a:lvl6pPr marL="0" indent="0">
              <a:lnSpc>
                <a:spcPts val="1400"/>
              </a:lnSpc>
              <a:spcAft>
                <a:spcPts val="600"/>
              </a:spcAft>
              <a:buNone/>
              <a:defRPr sz="1200">
                <a:solidFill>
                  <a:schemeClr val="bg1"/>
                </a:solidFill>
              </a:defRPr>
            </a:lvl6pPr>
            <a:lvl7pPr marL="0" indent="0">
              <a:lnSpc>
                <a:spcPts val="1400"/>
              </a:lnSpc>
              <a:spcAft>
                <a:spcPts val="600"/>
              </a:spcAft>
              <a:buNone/>
              <a:defRPr sz="1200">
                <a:solidFill>
                  <a:schemeClr val="bg1"/>
                </a:solidFill>
              </a:defRPr>
            </a:lvl7pPr>
            <a:lvl8pPr marL="0" indent="0">
              <a:lnSpc>
                <a:spcPts val="1400"/>
              </a:lnSpc>
              <a:spcAft>
                <a:spcPts val="600"/>
              </a:spcAft>
              <a:buNone/>
              <a:defRPr sz="1200">
                <a:solidFill>
                  <a:schemeClr val="bg1"/>
                </a:solidFill>
              </a:defRPr>
            </a:lvl8pPr>
            <a:lvl9pPr marL="0" indent="0">
              <a:lnSpc>
                <a:spcPts val="1400"/>
              </a:lnSpc>
              <a:spcAft>
                <a:spcPts val="600"/>
              </a:spcAft>
              <a:buNone/>
              <a:defRPr sz="12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pic>
        <p:nvPicPr>
          <p:cNvPr id="10" name="Picture Placeholder 10" descr="Logo&#10;&#10;Description automatically generated">
            <a:extLst>
              <a:ext uri="{FF2B5EF4-FFF2-40B4-BE49-F238E27FC236}">
                <a16:creationId xmlns:a16="http://schemas.microsoft.com/office/drawing/2014/main" id="{560B8F70-2D74-855E-E3DD-E1442F6A7DAB}"/>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14" name="Text Placeholder 11">
            <a:extLst>
              <a:ext uri="{FF2B5EF4-FFF2-40B4-BE49-F238E27FC236}">
                <a16:creationId xmlns:a16="http://schemas.microsoft.com/office/drawing/2014/main" id="{2C42A733-BC01-7351-0C78-CD744DE94C58}"/>
              </a:ext>
            </a:extLst>
          </p:cNvPr>
          <p:cNvSpPr>
            <a:spLocks noGrp="1"/>
          </p:cNvSpPr>
          <p:nvPr>
            <p:ph type="body" sz="quarter" idx="13" hasCustomPrompt="1"/>
          </p:nvPr>
        </p:nvSpPr>
        <p:spPr>
          <a:xfrm>
            <a:off x="10641504" y="1567524"/>
            <a:ext cx="1215246" cy="1224000"/>
          </a:xfrm>
          <a:solidFill>
            <a:srgbClr val="C8C8C8"/>
          </a:solidFill>
        </p:spPr>
        <p:txBody>
          <a:bodyPr lIns="180000" tIns="144000" rIns="144000" bIns="144000"/>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dirty="0"/>
              <a:t>[Insert Identifier]</a:t>
            </a:r>
          </a:p>
        </p:txBody>
      </p:sp>
    </p:spTree>
    <p:extLst>
      <p:ext uri="{BB962C8B-B14F-4D97-AF65-F5344CB8AC3E}">
        <p14:creationId xmlns:p14="http://schemas.microsoft.com/office/powerpoint/2010/main" val="3212385525"/>
      </p:ext>
    </p:extLst>
  </p:cSld>
  <p:clrMapOvr>
    <a:masterClrMapping/>
  </p:clrMapOvr>
  <p:extLst>
    <p:ext uri="{DCECCB84-F9BA-43D5-87BE-67443E8EF086}">
      <p15:sldGuideLst xmlns:p15="http://schemas.microsoft.com/office/powerpoint/2012/main">
        <p15:guide id="1" orient="horz" pos="204">
          <p15:clr>
            <a:srgbClr val="FBAE40"/>
          </p15:clr>
        </p15:guide>
        <p15:guide id="2" pos="21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_Dark Mode">
    <p:bg>
      <p:bgPr>
        <a:solidFill>
          <a:schemeClr val="bg2"/>
        </a:soli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E55D817-EAAB-D963-230E-E123900CB196}"/>
              </a:ext>
            </a:extLst>
          </p:cNvPr>
          <p:cNvSpPr>
            <a:spLocks noGrp="1"/>
          </p:cNvSpPr>
          <p:nvPr>
            <p:ph type="ftr" sz="quarter" idx="13"/>
          </p:nvPr>
        </p:nvSpPr>
        <p:spPr/>
        <p:txBody>
          <a:bodyPr/>
          <a:lstStyle>
            <a:lvl1pPr>
              <a:defRPr>
                <a:solidFill>
                  <a:schemeClr val="bg1"/>
                </a:solidFill>
              </a:defRPr>
            </a:lvl1pPr>
          </a:lstStyle>
          <a:p>
            <a:r>
              <a:rPr lang="en-AU"/>
              <a:t>[Insert Identifier] | [Insert Report Title]</a:t>
            </a:r>
            <a:endParaRPr lang="en-AU" dirty="0"/>
          </a:p>
        </p:txBody>
      </p:sp>
      <p:sp>
        <p:nvSpPr>
          <p:cNvPr id="7" name="Content Placeholder 6">
            <a:extLst>
              <a:ext uri="{FF2B5EF4-FFF2-40B4-BE49-F238E27FC236}">
                <a16:creationId xmlns:a16="http://schemas.microsoft.com/office/drawing/2014/main" id="{64913891-1190-2E76-69B0-5105883EC19B}"/>
              </a:ext>
            </a:extLst>
          </p:cNvPr>
          <p:cNvSpPr>
            <a:spLocks noGrp="1"/>
          </p:cNvSpPr>
          <p:nvPr>
            <p:ph sz="quarter" idx="14"/>
          </p:nvPr>
        </p:nvSpPr>
        <p:spPr>
          <a:xfrm>
            <a:off x="345601" y="1870255"/>
            <a:ext cx="11500798" cy="4273200"/>
          </a:xfrm>
        </p:spPr>
        <p:txBody>
          <a:bodyPr/>
          <a:lstStyle>
            <a:lvl1pPr>
              <a:defRPr>
                <a:solidFill>
                  <a:schemeClr val="bg1"/>
                </a:solidFill>
              </a:defRPr>
            </a:lvl1pPr>
            <a:lvl2pPr>
              <a:defRPr>
                <a:solidFill>
                  <a:schemeClr val="bg1"/>
                </a:solidFill>
              </a:defRPr>
            </a:lvl2pPr>
            <a:lvl3pP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solidFill>
                  <a:schemeClr val="bg1"/>
                </a:solidFill>
              </a:defRPr>
            </a:lvl6pPr>
            <a:lvl7pPr>
              <a:buClr>
                <a:schemeClr val="bg1"/>
              </a:buClr>
              <a:defRPr>
                <a:solidFill>
                  <a:schemeClr val="bg1"/>
                </a:solidFill>
              </a:defRPr>
            </a:lvl7pPr>
            <a:lvl8pPr>
              <a:buClr>
                <a:schemeClr val="bg1"/>
              </a:buClr>
              <a:defRPr>
                <a:solidFill>
                  <a:schemeClr val="bg1"/>
                </a:solidFill>
              </a:defRPr>
            </a:lvl8pPr>
            <a:lvl9pPr>
              <a:buClr>
                <a:schemeClr val="bg1"/>
              </a:buCl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8" name="Slide Number Placeholder 7">
            <a:extLst>
              <a:ext uri="{FF2B5EF4-FFF2-40B4-BE49-F238E27FC236}">
                <a16:creationId xmlns:a16="http://schemas.microsoft.com/office/drawing/2014/main" id="{1DB4505B-36A2-2169-8A08-C541C654FC99}"/>
              </a:ext>
            </a:extLst>
          </p:cNvPr>
          <p:cNvSpPr>
            <a:spLocks noGrp="1"/>
          </p:cNvSpPr>
          <p:nvPr>
            <p:ph type="sldNum" sz="quarter" idx="15"/>
          </p:nvPr>
        </p:nvSpPr>
        <p:spPr/>
        <p:txBody>
          <a:bodyPr/>
          <a:lstStyle>
            <a:lvl1pPr>
              <a:defRPr>
                <a:solidFill>
                  <a:schemeClr val="bg1"/>
                </a:solidFill>
              </a:defRPr>
            </a:lvl1pPr>
          </a:lstStyle>
          <a:p>
            <a:r>
              <a:rPr lang="en-AU"/>
              <a:t>Page [</a:t>
            </a:r>
            <a:fld id="{29D5CE74-914C-4689-99FC-1AEF49CE2B47}" type="slidenum">
              <a:rPr smtClean="0"/>
              <a:pPr/>
              <a:t>‹#›</a:t>
            </a:fld>
            <a:r>
              <a:t>]</a:t>
            </a:r>
            <a:endParaRPr dirty="0"/>
          </a:p>
        </p:txBody>
      </p:sp>
      <p:sp>
        <p:nvSpPr>
          <p:cNvPr id="3" name="Title 2">
            <a:extLst>
              <a:ext uri="{FF2B5EF4-FFF2-40B4-BE49-F238E27FC236}">
                <a16:creationId xmlns:a16="http://schemas.microsoft.com/office/drawing/2014/main" id="{ED6AFA0F-621D-D875-0C28-2D5D4B7B7357}"/>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AU"/>
          </a:p>
        </p:txBody>
      </p:sp>
    </p:spTree>
    <p:extLst>
      <p:ext uri="{BB962C8B-B14F-4D97-AF65-F5344CB8AC3E}">
        <p14:creationId xmlns:p14="http://schemas.microsoft.com/office/powerpoint/2010/main" val="13924573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o and Presenter">
    <p:bg>
      <p:bgPr>
        <a:solidFill>
          <a:schemeClr val="bg1"/>
        </a:soli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E55D817-EAAB-D963-230E-E123900CB196}"/>
              </a:ext>
            </a:extLst>
          </p:cNvPr>
          <p:cNvSpPr>
            <a:spLocks noGrp="1"/>
          </p:cNvSpPr>
          <p:nvPr>
            <p:ph type="ftr" sz="quarter" idx="13"/>
          </p:nvPr>
        </p:nvSpPr>
        <p:spPr>
          <a:xfrm>
            <a:off x="345600" y="6437192"/>
            <a:ext cx="4114800" cy="216000"/>
          </a:xfrm>
        </p:spPr>
        <p:txBody>
          <a:bodyPr/>
          <a:lstStyle>
            <a:lvl1pPr>
              <a:defRPr>
                <a:solidFill>
                  <a:schemeClr val="bg2"/>
                </a:solidFill>
              </a:defRPr>
            </a:lvl1pPr>
          </a:lstStyle>
          <a:p>
            <a:r>
              <a:rPr lang="en-AU" dirty="0"/>
              <a:t>[Insert Identifier] | [Insert Report Title]</a:t>
            </a:r>
          </a:p>
        </p:txBody>
      </p:sp>
      <p:sp>
        <p:nvSpPr>
          <p:cNvPr id="7" name="Content Placeholder 6">
            <a:extLst>
              <a:ext uri="{FF2B5EF4-FFF2-40B4-BE49-F238E27FC236}">
                <a16:creationId xmlns:a16="http://schemas.microsoft.com/office/drawing/2014/main" id="{64913891-1190-2E76-69B0-5105883EC19B}"/>
              </a:ext>
            </a:extLst>
          </p:cNvPr>
          <p:cNvSpPr>
            <a:spLocks noGrp="1"/>
          </p:cNvSpPr>
          <p:nvPr>
            <p:ph sz="quarter" idx="14"/>
          </p:nvPr>
        </p:nvSpPr>
        <p:spPr>
          <a:xfrm>
            <a:off x="345601" y="1673806"/>
            <a:ext cx="7405200" cy="4467600"/>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3" name="Title 2">
            <a:extLst>
              <a:ext uri="{FF2B5EF4-FFF2-40B4-BE49-F238E27FC236}">
                <a16:creationId xmlns:a16="http://schemas.microsoft.com/office/drawing/2014/main" id="{ED6AFA0F-621D-D875-0C28-2D5D4B7B7357}"/>
              </a:ext>
            </a:extLst>
          </p:cNvPr>
          <p:cNvSpPr>
            <a:spLocks noGrp="1"/>
          </p:cNvSpPr>
          <p:nvPr>
            <p:ph type="title"/>
          </p:nvPr>
        </p:nvSpPr>
        <p:spPr/>
        <p:txBody>
          <a:bodyPr/>
          <a:lstStyle>
            <a:lvl1pPr>
              <a:defRPr>
                <a:solidFill>
                  <a:schemeClr val="bg2"/>
                </a:solidFill>
              </a:defRPr>
            </a:lvl1pPr>
          </a:lstStyle>
          <a:p>
            <a:r>
              <a:rPr lang="en-US"/>
              <a:t>Click to edit Master title style</a:t>
            </a:r>
            <a:endParaRPr lang="en-AU" dirty="0"/>
          </a:p>
        </p:txBody>
      </p:sp>
      <p:sp>
        <p:nvSpPr>
          <p:cNvPr id="4" name="Picture Placeholder 7">
            <a:extLst>
              <a:ext uri="{FF2B5EF4-FFF2-40B4-BE49-F238E27FC236}">
                <a16:creationId xmlns:a16="http://schemas.microsoft.com/office/drawing/2014/main" id="{7C6DB685-726F-A1FB-C9B0-00C92EC7F117}"/>
              </a:ext>
            </a:extLst>
          </p:cNvPr>
          <p:cNvSpPr>
            <a:spLocks noGrp="1"/>
          </p:cNvSpPr>
          <p:nvPr>
            <p:ph type="pic" sz="quarter" idx="16" hasCustomPrompt="1"/>
          </p:nvPr>
        </p:nvSpPr>
        <p:spPr>
          <a:xfrm>
            <a:off x="8040217" y="1673806"/>
            <a:ext cx="3806182" cy="4467794"/>
          </a:xfrm>
          <a:blipFill>
            <a:blip r:embed="rId2" cstate="print">
              <a:extLst>
                <a:ext uri="{28A0092B-C50C-407E-A947-70E740481C1C}">
                  <a14:useLocalDpi xmlns:a14="http://schemas.microsoft.com/office/drawing/2010/main" val="0"/>
                </a:ext>
              </a:extLst>
            </a:blip>
            <a:stretch>
              <a:fillRect l="-12818" t="-6998" r="-14598" b="-250"/>
            </a:stretch>
          </a:blipFill>
        </p:spPr>
        <p:txBody>
          <a:bodyPr anchor="ctr" anchorCtr="0"/>
          <a:lstStyle>
            <a:lvl1pPr algn="ctr">
              <a:defRPr/>
            </a:lvl1pPr>
          </a:lstStyle>
          <a:p>
            <a:r>
              <a:rPr lang="en-AU" dirty="0"/>
              <a:t>Click icon to add Image of presenter</a:t>
            </a:r>
          </a:p>
        </p:txBody>
      </p:sp>
      <p:sp>
        <p:nvSpPr>
          <p:cNvPr id="5" name="TextBox 4">
            <a:extLst>
              <a:ext uri="{FF2B5EF4-FFF2-40B4-BE49-F238E27FC236}">
                <a16:creationId xmlns:a16="http://schemas.microsoft.com/office/drawing/2014/main" id="{8D5EAD7E-7B06-ABC7-F34C-50EDEAFC6D52}"/>
              </a:ext>
            </a:extLst>
          </p:cNvPr>
          <p:cNvSpPr txBox="1"/>
          <p:nvPr userDrawn="1"/>
        </p:nvSpPr>
        <p:spPr>
          <a:xfrm>
            <a:off x="4700845" y="6499304"/>
            <a:ext cx="7145554" cy="153888"/>
          </a:xfrm>
          <a:prstGeom prst="rect">
            <a:avLst/>
          </a:prstGeom>
          <a:noFill/>
        </p:spPr>
        <p:txBody>
          <a:bodyPr wrap="square" lIns="0" tIns="0" rIns="0" bIns="0" rtlCol="0">
            <a:spAutoFit/>
          </a:bodyPr>
          <a:lstStyle/>
          <a:p>
            <a:pPr algn="r">
              <a:lnSpc>
                <a:spcPts val="1200"/>
              </a:lnSpc>
            </a:pPr>
            <a:r>
              <a:rPr lang="en-AU" sz="1000" dirty="0"/>
              <a:t>(c) The University of Melbourne &lt;insert year&gt; This content is protected and may not be shared, uploaded, or distributed.</a:t>
            </a:r>
          </a:p>
        </p:txBody>
      </p:sp>
    </p:spTree>
    <p:extLst>
      <p:ext uri="{BB962C8B-B14F-4D97-AF65-F5344CB8AC3E}">
        <p14:creationId xmlns:p14="http://schemas.microsoft.com/office/powerpoint/2010/main" val="39155435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E55D817-EAAB-D963-230E-E123900CB196}"/>
              </a:ext>
            </a:extLst>
          </p:cNvPr>
          <p:cNvSpPr>
            <a:spLocks noGrp="1"/>
          </p:cNvSpPr>
          <p:nvPr>
            <p:ph type="ftr" sz="quarter" idx="13"/>
          </p:nvPr>
        </p:nvSpPr>
        <p:spPr/>
        <p:txBody>
          <a:bodyPr/>
          <a:lstStyle>
            <a:lvl1pPr>
              <a:defRPr>
                <a:solidFill>
                  <a:schemeClr val="bg2"/>
                </a:solidFill>
              </a:defRPr>
            </a:lvl1pPr>
          </a:lstStyle>
          <a:p>
            <a:r>
              <a:rPr lang="en-AU"/>
              <a:t>[Insert Identifier] | [Insert Report Title]</a:t>
            </a:r>
            <a:endParaRPr lang="en-AU" dirty="0"/>
          </a:p>
        </p:txBody>
      </p:sp>
      <p:sp>
        <p:nvSpPr>
          <p:cNvPr id="7" name="Content Placeholder 6">
            <a:extLst>
              <a:ext uri="{FF2B5EF4-FFF2-40B4-BE49-F238E27FC236}">
                <a16:creationId xmlns:a16="http://schemas.microsoft.com/office/drawing/2014/main" id="{64913891-1190-2E76-69B0-5105883EC19B}"/>
              </a:ext>
            </a:extLst>
          </p:cNvPr>
          <p:cNvSpPr>
            <a:spLocks noGrp="1"/>
          </p:cNvSpPr>
          <p:nvPr>
            <p:ph sz="quarter" idx="14"/>
          </p:nvPr>
        </p:nvSpPr>
        <p:spPr>
          <a:xfrm>
            <a:off x="345601" y="1870255"/>
            <a:ext cx="11500798" cy="4273200"/>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8" name="Slide Number Placeholder 7">
            <a:extLst>
              <a:ext uri="{FF2B5EF4-FFF2-40B4-BE49-F238E27FC236}">
                <a16:creationId xmlns:a16="http://schemas.microsoft.com/office/drawing/2014/main" id="{1DB4505B-36A2-2169-8A08-C541C654FC99}"/>
              </a:ext>
            </a:extLst>
          </p:cNvPr>
          <p:cNvSpPr>
            <a:spLocks noGrp="1"/>
          </p:cNvSpPr>
          <p:nvPr>
            <p:ph type="sldNum" sz="quarter" idx="15"/>
          </p:nvPr>
        </p:nvSpPr>
        <p:spPr/>
        <p:txBody>
          <a:bodyPr/>
          <a:lstStyle>
            <a:lvl1pPr>
              <a:defRPr>
                <a:solidFill>
                  <a:schemeClr val="bg2"/>
                </a:solidFill>
              </a:defRPr>
            </a:lvl1pPr>
          </a:lstStyle>
          <a:p>
            <a:r>
              <a:rPr lang="en-AU"/>
              <a:t>Page [</a:t>
            </a:r>
            <a:fld id="{29D5CE74-914C-4689-99FC-1AEF49CE2B47}" type="slidenum">
              <a:rPr smtClean="0"/>
              <a:pPr/>
              <a:t>‹#›</a:t>
            </a:fld>
            <a:r>
              <a:t>]</a:t>
            </a:r>
            <a:endParaRPr dirty="0"/>
          </a:p>
        </p:txBody>
      </p:sp>
      <p:sp>
        <p:nvSpPr>
          <p:cNvPr id="3" name="Title 2">
            <a:extLst>
              <a:ext uri="{FF2B5EF4-FFF2-40B4-BE49-F238E27FC236}">
                <a16:creationId xmlns:a16="http://schemas.microsoft.com/office/drawing/2014/main" id="{ED6AFA0F-621D-D875-0C28-2D5D4B7B7357}"/>
              </a:ext>
            </a:extLst>
          </p:cNvPr>
          <p:cNvSpPr>
            <a:spLocks noGrp="1"/>
          </p:cNvSpPr>
          <p:nvPr>
            <p:ph type="title"/>
          </p:nvPr>
        </p:nvSpPr>
        <p:spPr/>
        <p:txBody>
          <a:bodyPr/>
          <a:lstStyle>
            <a:lvl1pPr>
              <a:defRPr>
                <a:solidFill>
                  <a:schemeClr val="bg2"/>
                </a:solidFill>
              </a:defRPr>
            </a:lvl1pPr>
          </a:lstStyle>
          <a:p>
            <a:r>
              <a:rPr lang="en-US"/>
              <a:t>Click to edit Master title style</a:t>
            </a:r>
            <a:endParaRPr lang="en-AU" dirty="0"/>
          </a:p>
        </p:txBody>
      </p:sp>
    </p:spTree>
    <p:extLst>
      <p:ext uri="{BB962C8B-B14F-4D97-AF65-F5344CB8AC3E}">
        <p14:creationId xmlns:p14="http://schemas.microsoft.com/office/powerpoint/2010/main" val="32675359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_Small Font">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E55D817-EAAB-D963-230E-E123900CB196}"/>
              </a:ext>
            </a:extLst>
          </p:cNvPr>
          <p:cNvSpPr>
            <a:spLocks noGrp="1"/>
          </p:cNvSpPr>
          <p:nvPr>
            <p:ph type="ftr" sz="quarter" idx="13"/>
          </p:nvPr>
        </p:nvSpPr>
        <p:spPr/>
        <p:txBody>
          <a:bodyPr/>
          <a:lstStyle/>
          <a:p>
            <a:r>
              <a:rPr lang="en-AU"/>
              <a:t>[Insert Identifier] | [Insert Report Title]</a:t>
            </a:r>
            <a:endParaRPr lang="en-AU" dirty="0"/>
          </a:p>
        </p:txBody>
      </p:sp>
      <p:sp>
        <p:nvSpPr>
          <p:cNvPr id="7" name="Content Placeholder 6">
            <a:extLst>
              <a:ext uri="{FF2B5EF4-FFF2-40B4-BE49-F238E27FC236}">
                <a16:creationId xmlns:a16="http://schemas.microsoft.com/office/drawing/2014/main" id="{64913891-1190-2E76-69B0-5105883EC19B}"/>
              </a:ext>
            </a:extLst>
          </p:cNvPr>
          <p:cNvSpPr>
            <a:spLocks noGrp="1"/>
          </p:cNvSpPr>
          <p:nvPr>
            <p:ph sz="quarter" idx="14"/>
          </p:nvPr>
        </p:nvSpPr>
        <p:spPr>
          <a:xfrm>
            <a:off x="345601" y="1870255"/>
            <a:ext cx="11500798" cy="4273200"/>
          </a:xfrm>
        </p:spPr>
        <p:txBody>
          <a:bodyPr/>
          <a:lstStyle>
            <a:lvl1pPr>
              <a:lnSpc>
                <a:spcPts val="1400"/>
              </a:lnSpc>
              <a:defRPr sz="1200"/>
            </a:lvl1pPr>
            <a:lvl2pPr>
              <a:lnSpc>
                <a:spcPts val="1300"/>
              </a:lnSpc>
              <a:defRPr sz="1100"/>
            </a:lvl2pPr>
            <a:lvl3pPr marL="180000" indent="-180000">
              <a:lnSpc>
                <a:spcPts val="1300"/>
              </a:lnSpc>
              <a:defRPr sz="1100"/>
            </a:lvl3pPr>
            <a:lvl4pPr marL="360000" indent="-180000">
              <a:lnSpc>
                <a:spcPts val="1300"/>
              </a:lnSpc>
              <a:defRPr sz="1100"/>
            </a:lvl4pPr>
            <a:lvl5pPr marL="540000" indent="-180000">
              <a:lnSpc>
                <a:spcPts val="1300"/>
              </a:lnSpc>
              <a:defRPr sz="1100"/>
            </a:lvl5pPr>
            <a:lvl6pPr marL="720000" indent="-180000">
              <a:lnSpc>
                <a:spcPts val="1300"/>
              </a:lnSpc>
              <a:defRPr sz="1100"/>
            </a:lvl6pPr>
            <a:lvl7pPr marL="900000" indent="-180000">
              <a:lnSpc>
                <a:spcPts val="1300"/>
              </a:lnSpc>
              <a:defRPr sz="1100"/>
            </a:lvl7pPr>
            <a:lvl8pPr marL="1080000" indent="-180000">
              <a:lnSpc>
                <a:spcPts val="1300"/>
              </a:lnSpc>
              <a:defRPr sz="1100"/>
            </a:lvl8pPr>
            <a:lvl9pPr marL="1260000" indent="-180000">
              <a:lnSpc>
                <a:spcPts val="1300"/>
              </a:lnSpc>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8" name="Slide Number Placeholder 7">
            <a:extLst>
              <a:ext uri="{FF2B5EF4-FFF2-40B4-BE49-F238E27FC236}">
                <a16:creationId xmlns:a16="http://schemas.microsoft.com/office/drawing/2014/main" id="{1DB4505B-36A2-2169-8A08-C541C654FC99}"/>
              </a:ext>
            </a:extLst>
          </p:cNvPr>
          <p:cNvSpPr>
            <a:spLocks noGrp="1"/>
          </p:cNvSpPr>
          <p:nvPr>
            <p:ph type="sldNum" sz="quarter" idx="15"/>
          </p:nvPr>
        </p:nvSpPr>
        <p:spPr/>
        <p:txBody>
          <a:bodyPr/>
          <a:lstStyle/>
          <a:p>
            <a:r>
              <a:rPr lang="en-AU"/>
              <a:t>Page [</a:t>
            </a:r>
            <a:fld id="{29D5CE74-914C-4689-99FC-1AEF49CE2B47}" type="slidenum">
              <a:rPr smtClean="0"/>
              <a:pPr/>
              <a:t>‹#›</a:t>
            </a:fld>
            <a:r>
              <a:t>]</a:t>
            </a:r>
            <a:endParaRPr lang="en-AU" dirty="0"/>
          </a:p>
        </p:txBody>
      </p:sp>
      <p:sp>
        <p:nvSpPr>
          <p:cNvPr id="3" name="Title 2">
            <a:extLst>
              <a:ext uri="{FF2B5EF4-FFF2-40B4-BE49-F238E27FC236}">
                <a16:creationId xmlns:a16="http://schemas.microsoft.com/office/drawing/2014/main" id="{ED6AFA0F-621D-D875-0C28-2D5D4B7B7357}"/>
              </a:ext>
            </a:extLst>
          </p:cNvPr>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7042660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Two Content_Small Font">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E55D817-EAAB-D963-230E-E123900CB196}"/>
              </a:ext>
            </a:extLst>
          </p:cNvPr>
          <p:cNvSpPr>
            <a:spLocks noGrp="1"/>
          </p:cNvSpPr>
          <p:nvPr>
            <p:ph type="ftr" sz="quarter" idx="13"/>
          </p:nvPr>
        </p:nvSpPr>
        <p:spPr/>
        <p:txBody>
          <a:bodyPr/>
          <a:lstStyle/>
          <a:p>
            <a:r>
              <a:rPr lang="en-AU"/>
              <a:t>[Insert Identifier] | [Insert Report Title]</a:t>
            </a:r>
            <a:endParaRPr lang="en-AU" dirty="0"/>
          </a:p>
        </p:txBody>
      </p:sp>
      <p:sp>
        <p:nvSpPr>
          <p:cNvPr id="7" name="Content Placeholder 6">
            <a:extLst>
              <a:ext uri="{FF2B5EF4-FFF2-40B4-BE49-F238E27FC236}">
                <a16:creationId xmlns:a16="http://schemas.microsoft.com/office/drawing/2014/main" id="{64913891-1190-2E76-69B0-5105883EC19B}"/>
              </a:ext>
            </a:extLst>
          </p:cNvPr>
          <p:cNvSpPr>
            <a:spLocks noGrp="1"/>
          </p:cNvSpPr>
          <p:nvPr>
            <p:ph sz="quarter" idx="14"/>
          </p:nvPr>
        </p:nvSpPr>
        <p:spPr>
          <a:xfrm>
            <a:off x="345601" y="1870255"/>
            <a:ext cx="5626800" cy="4273200"/>
          </a:xfrm>
        </p:spPr>
        <p:txBody>
          <a:bodyPr/>
          <a:lstStyle>
            <a:lvl1pPr>
              <a:lnSpc>
                <a:spcPts val="1400"/>
              </a:lnSpc>
              <a:defRPr sz="1200"/>
            </a:lvl1pPr>
            <a:lvl2pPr>
              <a:lnSpc>
                <a:spcPts val="1300"/>
              </a:lnSpc>
              <a:defRPr sz="1100"/>
            </a:lvl2pPr>
            <a:lvl3pPr marL="180000" indent="-180000">
              <a:lnSpc>
                <a:spcPts val="1300"/>
              </a:lnSpc>
              <a:defRPr sz="1100"/>
            </a:lvl3pPr>
            <a:lvl4pPr marL="360000" indent="-180000">
              <a:lnSpc>
                <a:spcPts val="1300"/>
              </a:lnSpc>
              <a:defRPr sz="1100"/>
            </a:lvl4pPr>
            <a:lvl5pPr marL="540000" indent="-180000">
              <a:lnSpc>
                <a:spcPts val="1300"/>
              </a:lnSpc>
              <a:defRPr sz="1100"/>
            </a:lvl5pPr>
            <a:lvl6pPr marL="720000" indent="-180000">
              <a:lnSpc>
                <a:spcPts val="1300"/>
              </a:lnSpc>
              <a:defRPr sz="1100"/>
            </a:lvl6pPr>
            <a:lvl7pPr marL="900000" indent="-180000">
              <a:lnSpc>
                <a:spcPts val="1300"/>
              </a:lnSpc>
              <a:defRPr sz="1100"/>
            </a:lvl7pPr>
            <a:lvl8pPr marL="1080000" indent="-180000">
              <a:lnSpc>
                <a:spcPts val="1300"/>
              </a:lnSpc>
              <a:defRPr sz="1100"/>
            </a:lvl8pPr>
            <a:lvl9pPr marL="1260000" indent="-180000">
              <a:lnSpc>
                <a:spcPts val="1300"/>
              </a:lnSpc>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8" name="Slide Number Placeholder 7">
            <a:extLst>
              <a:ext uri="{FF2B5EF4-FFF2-40B4-BE49-F238E27FC236}">
                <a16:creationId xmlns:a16="http://schemas.microsoft.com/office/drawing/2014/main" id="{1DB4505B-36A2-2169-8A08-C541C654FC99}"/>
              </a:ext>
            </a:extLst>
          </p:cNvPr>
          <p:cNvSpPr>
            <a:spLocks noGrp="1"/>
          </p:cNvSpPr>
          <p:nvPr>
            <p:ph type="sldNum" sz="quarter" idx="15"/>
          </p:nvPr>
        </p:nvSpPr>
        <p:spPr>
          <a:xfrm>
            <a:off x="10267260" y="6437192"/>
            <a:ext cx="1579139" cy="216000"/>
          </a:xfrm>
        </p:spPr>
        <p:txBody>
          <a:bodyPr/>
          <a:lstStyle/>
          <a:p>
            <a:r>
              <a:rPr lang="en-AU"/>
              <a:t>Page [</a:t>
            </a:r>
            <a:fld id="{29D5CE74-914C-4689-99FC-1AEF49CE2B47}" type="slidenum">
              <a:rPr smtClean="0"/>
              <a:pPr/>
              <a:t>‹#›</a:t>
            </a:fld>
            <a:r>
              <a:t>]</a:t>
            </a:r>
            <a:endParaRPr lang="en-AU" dirty="0"/>
          </a:p>
        </p:txBody>
      </p:sp>
      <p:sp>
        <p:nvSpPr>
          <p:cNvPr id="3" name="Title 2">
            <a:extLst>
              <a:ext uri="{FF2B5EF4-FFF2-40B4-BE49-F238E27FC236}">
                <a16:creationId xmlns:a16="http://schemas.microsoft.com/office/drawing/2014/main" id="{ED6AFA0F-621D-D875-0C28-2D5D4B7B7357}"/>
              </a:ext>
            </a:extLst>
          </p:cNvPr>
          <p:cNvSpPr>
            <a:spLocks noGrp="1"/>
          </p:cNvSpPr>
          <p:nvPr>
            <p:ph type="title"/>
          </p:nvPr>
        </p:nvSpPr>
        <p:spPr/>
        <p:txBody>
          <a:bodyPr/>
          <a:lstStyle/>
          <a:p>
            <a:r>
              <a:rPr lang="en-US"/>
              <a:t>Click to edit Master title style</a:t>
            </a:r>
            <a:endParaRPr lang="en-AU"/>
          </a:p>
        </p:txBody>
      </p:sp>
      <p:sp>
        <p:nvSpPr>
          <p:cNvPr id="4" name="Content Placeholder 6">
            <a:extLst>
              <a:ext uri="{FF2B5EF4-FFF2-40B4-BE49-F238E27FC236}">
                <a16:creationId xmlns:a16="http://schemas.microsoft.com/office/drawing/2014/main" id="{BED691C7-E3FD-C9C6-88B5-D844BB5B3D47}"/>
              </a:ext>
            </a:extLst>
          </p:cNvPr>
          <p:cNvSpPr>
            <a:spLocks noGrp="1"/>
          </p:cNvSpPr>
          <p:nvPr>
            <p:ph sz="quarter" idx="16"/>
          </p:nvPr>
        </p:nvSpPr>
        <p:spPr>
          <a:xfrm>
            <a:off x="6219599" y="1870255"/>
            <a:ext cx="5626800" cy="4273200"/>
          </a:xfrm>
        </p:spPr>
        <p:txBody>
          <a:bodyPr/>
          <a:lstStyle>
            <a:lvl1pPr>
              <a:lnSpc>
                <a:spcPts val="1400"/>
              </a:lnSpc>
              <a:defRPr sz="1200"/>
            </a:lvl1pPr>
            <a:lvl2pPr>
              <a:lnSpc>
                <a:spcPts val="1300"/>
              </a:lnSpc>
              <a:defRPr sz="1100"/>
            </a:lvl2pPr>
            <a:lvl3pPr marL="180000" indent="-180000">
              <a:lnSpc>
                <a:spcPts val="1300"/>
              </a:lnSpc>
              <a:defRPr sz="1100"/>
            </a:lvl3pPr>
            <a:lvl4pPr marL="360000" indent="-180000">
              <a:lnSpc>
                <a:spcPts val="1300"/>
              </a:lnSpc>
              <a:defRPr sz="1100"/>
            </a:lvl4pPr>
            <a:lvl5pPr marL="540000" indent="-180000">
              <a:lnSpc>
                <a:spcPts val="1300"/>
              </a:lnSpc>
              <a:defRPr sz="1100"/>
            </a:lvl5pPr>
            <a:lvl6pPr marL="720000" indent="-180000">
              <a:lnSpc>
                <a:spcPts val="1300"/>
              </a:lnSpc>
              <a:defRPr sz="1100"/>
            </a:lvl6pPr>
            <a:lvl7pPr marL="900000" indent="-180000">
              <a:lnSpc>
                <a:spcPts val="1300"/>
              </a:lnSpc>
              <a:defRPr sz="1100"/>
            </a:lvl7pPr>
            <a:lvl8pPr marL="1080000" indent="-180000">
              <a:lnSpc>
                <a:spcPts val="1300"/>
              </a:lnSpc>
              <a:defRPr sz="1100"/>
            </a:lvl8pPr>
            <a:lvl9pPr marL="1260000" indent="-180000">
              <a:lnSpc>
                <a:spcPts val="1300"/>
              </a:lnSpc>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17515130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Content and Image_Small Font">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E55D817-EAAB-D963-230E-E123900CB196}"/>
              </a:ext>
            </a:extLst>
          </p:cNvPr>
          <p:cNvSpPr>
            <a:spLocks noGrp="1"/>
          </p:cNvSpPr>
          <p:nvPr>
            <p:ph type="ftr" sz="quarter" idx="13"/>
          </p:nvPr>
        </p:nvSpPr>
        <p:spPr/>
        <p:txBody>
          <a:bodyPr/>
          <a:lstStyle/>
          <a:p>
            <a:r>
              <a:rPr lang="en-AU"/>
              <a:t>[Insert Identifier] | [Insert Report Title]</a:t>
            </a:r>
            <a:endParaRPr lang="en-AU" dirty="0"/>
          </a:p>
        </p:txBody>
      </p:sp>
      <p:sp>
        <p:nvSpPr>
          <p:cNvPr id="7" name="Content Placeholder 6">
            <a:extLst>
              <a:ext uri="{FF2B5EF4-FFF2-40B4-BE49-F238E27FC236}">
                <a16:creationId xmlns:a16="http://schemas.microsoft.com/office/drawing/2014/main" id="{64913891-1190-2E76-69B0-5105883EC19B}"/>
              </a:ext>
            </a:extLst>
          </p:cNvPr>
          <p:cNvSpPr>
            <a:spLocks noGrp="1"/>
          </p:cNvSpPr>
          <p:nvPr>
            <p:ph sz="quarter" idx="14"/>
          </p:nvPr>
        </p:nvSpPr>
        <p:spPr>
          <a:xfrm>
            <a:off x="345601" y="1870255"/>
            <a:ext cx="5626800" cy="4273200"/>
          </a:xfrm>
        </p:spPr>
        <p:txBody>
          <a:bodyPr/>
          <a:lstStyle>
            <a:lvl1pPr>
              <a:lnSpc>
                <a:spcPts val="1400"/>
              </a:lnSpc>
              <a:defRPr sz="1200"/>
            </a:lvl1pPr>
            <a:lvl2pPr>
              <a:lnSpc>
                <a:spcPts val="1300"/>
              </a:lnSpc>
              <a:defRPr sz="1100"/>
            </a:lvl2pPr>
            <a:lvl3pPr marL="180000" indent="-180000">
              <a:lnSpc>
                <a:spcPts val="1300"/>
              </a:lnSpc>
              <a:defRPr sz="1100"/>
            </a:lvl3pPr>
            <a:lvl4pPr marL="360000" indent="-180000">
              <a:lnSpc>
                <a:spcPts val="1300"/>
              </a:lnSpc>
              <a:defRPr sz="1100"/>
            </a:lvl4pPr>
            <a:lvl5pPr marL="540000" indent="-180000">
              <a:lnSpc>
                <a:spcPts val="1300"/>
              </a:lnSpc>
              <a:defRPr sz="1100"/>
            </a:lvl5pPr>
            <a:lvl6pPr marL="720000" indent="-180000">
              <a:lnSpc>
                <a:spcPts val="1300"/>
              </a:lnSpc>
              <a:defRPr sz="1100"/>
            </a:lvl6pPr>
            <a:lvl7pPr marL="900000" indent="-180000">
              <a:lnSpc>
                <a:spcPts val="1300"/>
              </a:lnSpc>
              <a:defRPr sz="1100"/>
            </a:lvl7pPr>
            <a:lvl8pPr marL="1080000" indent="-180000">
              <a:lnSpc>
                <a:spcPts val="1300"/>
              </a:lnSpc>
              <a:defRPr sz="1100"/>
            </a:lvl8pPr>
            <a:lvl9pPr marL="1260000" indent="-180000">
              <a:lnSpc>
                <a:spcPts val="1300"/>
              </a:lnSpc>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8" name="Slide Number Placeholder 7">
            <a:extLst>
              <a:ext uri="{FF2B5EF4-FFF2-40B4-BE49-F238E27FC236}">
                <a16:creationId xmlns:a16="http://schemas.microsoft.com/office/drawing/2014/main" id="{1DB4505B-36A2-2169-8A08-C541C654FC99}"/>
              </a:ext>
            </a:extLst>
          </p:cNvPr>
          <p:cNvSpPr>
            <a:spLocks noGrp="1"/>
          </p:cNvSpPr>
          <p:nvPr>
            <p:ph type="sldNum" sz="quarter" idx="15"/>
          </p:nvPr>
        </p:nvSpPr>
        <p:spPr>
          <a:xfrm>
            <a:off x="10267260" y="6437192"/>
            <a:ext cx="1579139" cy="216000"/>
          </a:xfrm>
        </p:spPr>
        <p:txBody>
          <a:bodyPr/>
          <a:lstStyle/>
          <a:p>
            <a:r>
              <a:rPr lang="en-AU"/>
              <a:t>Page [</a:t>
            </a:r>
            <a:fld id="{29D5CE74-914C-4689-99FC-1AEF49CE2B47}" type="slidenum">
              <a:rPr smtClean="0"/>
              <a:pPr/>
              <a:t>‹#›</a:t>
            </a:fld>
            <a:r>
              <a:t>]</a:t>
            </a:r>
            <a:endParaRPr lang="en-AU" dirty="0"/>
          </a:p>
        </p:txBody>
      </p:sp>
      <p:sp>
        <p:nvSpPr>
          <p:cNvPr id="3" name="Title 2">
            <a:extLst>
              <a:ext uri="{FF2B5EF4-FFF2-40B4-BE49-F238E27FC236}">
                <a16:creationId xmlns:a16="http://schemas.microsoft.com/office/drawing/2014/main" id="{ED6AFA0F-621D-D875-0C28-2D5D4B7B7357}"/>
              </a:ext>
            </a:extLst>
          </p:cNvPr>
          <p:cNvSpPr>
            <a:spLocks noGrp="1"/>
          </p:cNvSpPr>
          <p:nvPr>
            <p:ph type="title"/>
          </p:nvPr>
        </p:nvSpPr>
        <p:spPr/>
        <p:txBody>
          <a:bodyPr/>
          <a:lstStyle/>
          <a:p>
            <a:r>
              <a:rPr lang="en-US"/>
              <a:t>Click to edit Master title style</a:t>
            </a:r>
            <a:endParaRPr lang="en-AU"/>
          </a:p>
        </p:txBody>
      </p:sp>
      <p:sp>
        <p:nvSpPr>
          <p:cNvPr id="6" name="Picture Placeholder 5">
            <a:extLst>
              <a:ext uri="{FF2B5EF4-FFF2-40B4-BE49-F238E27FC236}">
                <a16:creationId xmlns:a16="http://schemas.microsoft.com/office/drawing/2014/main" id="{FC2A53D8-7CC9-C8A8-3494-5EBD660356B9}"/>
              </a:ext>
            </a:extLst>
          </p:cNvPr>
          <p:cNvSpPr>
            <a:spLocks noGrp="1"/>
          </p:cNvSpPr>
          <p:nvPr>
            <p:ph type="pic" sz="quarter" idx="16" hasCustomPrompt="1"/>
          </p:nvPr>
        </p:nvSpPr>
        <p:spPr>
          <a:xfrm>
            <a:off x="6219599" y="1870075"/>
            <a:ext cx="5626800" cy="4273200"/>
          </a:xfrm>
        </p:spPr>
        <p:txBody>
          <a:bodyPr anchor="ctr" anchorCtr="0"/>
          <a:lstStyle>
            <a:lvl1pPr algn="ctr">
              <a:lnSpc>
                <a:spcPts val="1400"/>
              </a:lnSpc>
              <a:defRPr sz="1200"/>
            </a:lvl1pPr>
          </a:lstStyle>
          <a:p>
            <a:r>
              <a:rPr lang="en-AU" dirty="0"/>
              <a:t>Click icon to insert image</a:t>
            </a:r>
          </a:p>
        </p:txBody>
      </p:sp>
    </p:spTree>
    <p:extLst>
      <p:ext uri="{BB962C8B-B14F-4D97-AF65-F5344CB8AC3E}">
        <p14:creationId xmlns:p14="http://schemas.microsoft.com/office/powerpoint/2010/main" val="31182805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Two Charts">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E55D817-EAAB-D963-230E-E123900CB196}"/>
              </a:ext>
            </a:extLst>
          </p:cNvPr>
          <p:cNvSpPr>
            <a:spLocks noGrp="1"/>
          </p:cNvSpPr>
          <p:nvPr>
            <p:ph type="ftr" sz="quarter" idx="13"/>
          </p:nvPr>
        </p:nvSpPr>
        <p:spPr/>
        <p:txBody>
          <a:bodyPr/>
          <a:lstStyle/>
          <a:p>
            <a:r>
              <a:rPr lang="en-AU"/>
              <a:t>[Insert Identifier] | [Insert Report Title]</a:t>
            </a:r>
            <a:endParaRPr lang="en-AU" dirty="0"/>
          </a:p>
        </p:txBody>
      </p:sp>
      <p:sp>
        <p:nvSpPr>
          <p:cNvPr id="7" name="Content Placeholder 6">
            <a:extLst>
              <a:ext uri="{FF2B5EF4-FFF2-40B4-BE49-F238E27FC236}">
                <a16:creationId xmlns:a16="http://schemas.microsoft.com/office/drawing/2014/main" id="{64913891-1190-2E76-69B0-5105883EC19B}"/>
              </a:ext>
            </a:extLst>
          </p:cNvPr>
          <p:cNvSpPr>
            <a:spLocks noGrp="1"/>
          </p:cNvSpPr>
          <p:nvPr>
            <p:ph sz="quarter" idx="14"/>
          </p:nvPr>
        </p:nvSpPr>
        <p:spPr>
          <a:xfrm>
            <a:off x="345600" y="1870255"/>
            <a:ext cx="5626800" cy="3875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3" name="Content Placeholder 6">
            <a:extLst>
              <a:ext uri="{FF2B5EF4-FFF2-40B4-BE49-F238E27FC236}">
                <a16:creationId xmlns:a16="http://schemas.microsoft.com/office/drawing/2014/main" id="{0E523094-F604-E83D-B6FC-E524D91039CC}"/>
              </a:ext>
            </a:extLst>
          </p:cNvPr>
          <p:cNvSpPr>
            <a:spLocks noGrp="1"/>
          </p:cNvSpPr>
          <p:nvPr>
            <p:ph sz="quarter" idx="15"/>
          </p:nvPr>
        </p:nvSpPr>
        <p:spPr>
          <a:xfrm>
            <a:off x="6224055" y="1870255"/>
            <a:ext cx="5622344" cy="3886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8" name="Slide Number Placeholder 7">
            <a:extLst>
              <a:ext uri="{FF2B5EF4-FFF2-40B4-BE49-F238E27FC236}">
                <a16:creationId xmlns:a16="http://schemas.microsoft.com/office/drawing/2014/main" id="{1898C495-622F-59C5-A0D8-F102ED97EC28}"/>
              </a:ext>
            </a:extLst>
          </p:cNvPr>
          <p:cNvSpPr>
            <a:spLocks noGrp="1"/>
          </p:cNvSpPr>
          <p:nvPr>
            <p:ph type="sldNum" sz="quarter" idx="16"/>
          </p:nvPr>
        </p:nvSpPr>
        <p:spPr/>
        <p:txBody>
          <a:bodyPr/>
          <a:lstStyle/>
          <a:p>
            <a:r>
              <a:rPr lang="en-AU"/>
              <a:t>Page [</a:t>
            </a:r>
            <a:fld id="{29D5CE74-914C-4689-99FC-1AEF49CE2B47}" type="slidenum">
              <a:rPr smtClean="0"/>
              <a:pPr/>
              <a:t>‹#›</a:t>
            </a:fld>
            <a:r>
              <a:t>]</a:t>
            </a:r>
            <a:endParaRPr lang="en-AU" dirty="0"/>
          </a:p>
        </p:txBody>
      </p:sp>
      <p:sp>
        <p:nvSpPr>
          <p:cNvPr id="6" name="Chart Placeholder 5">
            <a:extLst>
              <a:ext uri="{FF2B5EF4-FFF2-40B4-BE49-F238E27FC236}">
                <a16:creationId xmlns:a16="http://schemas.microsoft.com/office/drawing/2014/main" id="{83A92489-4F48-E651-8308-E8A1BEAEF4BD}"/>
              </a:ext>
            </a:extLst>
          </p:cNvPr>
          <p:cNvSpPr>
            <a:spLocks noGrp="1"/>
          </p:cNvSpPr>
          <p:nvPr>
            <p:ph type="chart" sz="quarter" idx="17" hasCustomPrompt="1"/>
          </p:nvPr>
        </p:nvSpPr>
        <p:spPr>
          <a:xfrm>
            <a:off x="345600" y="2573905"/>
            <a:ext cx="5626575" cy="2880320"/>
          </a:xfrm>
        </p:spPr>
        <p:txBody>
          <a:bodyPr anchor="ctr" anchorCtr="0"/>
          <a:lstStyle>
            <a:lvl1pPr algn="ctr">
              <a:defRPr/>
            </a:lvl1pPr>
          </a:lstStyle>
          <a:p>
            <a:r>
              <a:rPr lang="en-AU" dirty="0"/>
              <a:t>Click icon to insert Chart</a:t>
            </a:r>
          </a:p>
        </p:txBody>
      </p:sp>
      <p:sp>
        <p:nvSpPr>
          <p:cNvPr id="9" name="Chart Placeholder 5">
            <a:extLst>
              <a:ext uri="{FF2B5EF4-FFF2-40B4-BE49-F238E27FC236}">
                <a16:creationId xmlns:a16="http://schemas.microsoft.com/office/drawing/2014/main" id="{9D4C9335-8F56-5714-572A-14E7E23CC1AB}"/>
              </a:ext>
            </a:extLst>
          </p:cNvPr>
          <p:cNvSpPr>
            <a:spLocks noGrp="1"/>
          </p:cNvSpPr>
          <p:nvPr>
            <p:ph type="chart" sz="quarter" idx="18" hasCustomPrompt="1"/>
          </p:nvPr>
        </p:nvSpPr>
        <p:spPr>
          <a:xfrm>
            <a:off x="6223381" y="2573905"/>
            <a:ext cx="5623018" cy="2880320"/>
          </a:xfrm>
        </p:spPr>
        <p:txBody>
          <a:bodyPr anchor="ctr" anchorCtr="0"/>
          <a:lstStyle>
            <a:lvl1pPr algn="ctr">
              <a:defRPr/>
            </a:lvl1pPr>
          </a:lstStyle>
          <a:p>
            <a:r>
              <a:rPr lang="en-AU" dirty="0"/>
              <a:t>Click icon to insert Chart</a:t>
            </a:r>
          </a:p>
        </p:txBody>
      </p:sp>
      <p:sp>
        <p:nvSpPr>
          <p:cNvPr id="4" name="Title 3">
            <a:extLst>
              <a:ext uri="{FF2B5EF4-FFF2-40B4-BE49-F238E27FC236}">
                <a16:creationId xmlns:a16="http://schemas.microsoft.com/office/drawing/2014/main" id="{0C4277FC-2AB5-CB23-BC94-BEF3C9536350}"/>
              </a:ext>
            </a:extLst>
          </p:cNvPr>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40610180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E55D817-EAAB-D963-230E-E123900CB196}"/>
              </a:ext>
            </a:extLst>
          </p:cNvPr>
          <p:cNvSpPr>
            <a:spLocks noGrp="1"/>
          </p:cNvSpPr>
          <p:nvPr>
            <p:ph type="ftr" sz="quarter" idx="13"/>
          </p:nvPr>
        </p:nvSpPr>
        <p:spPr/>
        <p:txBody>
          <a:bodyPr/>
          <a:lstStyle/>
          <a:p>
            <a:r>
              <a:rPr lang="en-AU"/>
              <a:t>[Insert Identifier] | [Insert Report Title]</a:t>
            </a:r>
            <a:endParaRPr lang="en-AU" dirty="0"/>
          </a:p>
        </p:txBody>
      </p:sp>
      <p:sp>
        <p:nvSpPr>
          <p:cNvPr id="7" name="Content Placeholder 6">
            <a:extLst>
              <a:ext uri="{FF2B5EF4-FFF2-40B4-BE49-F238E27FC236}">
                <a16:creationId xmlns:a16="http://schemas.microsoft.com/office/drawing/2014/main" id="{64913891-1190-2E76-69B0-5105883EC19B}"/>
              </a:ext>
            </a:extLst>
          </p:cNvPr>
          <p:cNvSpPr>
            <a:spLocks noGrp="1"/>
          </p:cNvSpPr>
          <p:nvPr>
            <p:ph sz="quarter" idx="14"/>
          </p:nvPr>
        </p:nvSpPr>
        <p:spPr>
          <a:xfrm>
            <a:off x="345600" y="1870255"/>
            <a:ext cx="5626800" cy="427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3" name="Content Placeholder 6">
            <a:extLst>
              <a:ext uri="{FF2B5EF4-FFF2-40B4-BE49-F238E27FC236}">
                <a16:creationId xmlns:a16="http://schemas.microsoft.com/office/drawing/2014/main" id="{0E523094-F604-E83D-B6FC-E524D91039CC}"/>
              </a:ext>
            </a:extLst>
          </p:cNvPr>
          <p:cNvSpPr>
            <a:spLocks noGrp="1"/>
          </p:cNvSpPr>
          <p:nvPr>
            <p:ph sz="quarter" idx="15"/>
          </p:nvPr>
        </p:nvSpPr>
        <p:spPr>
          <a:xfrm>
            <a:off x="6224055" y="1870255"/>
            <a:ext cx="5622343" cy="427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8" name="Slide Number Placeholder 7">
            <a:extLst>
              <a:ext uri="{FF2B5EF4-FFF2-40B4-BE49-F238E27FC236}">
                <a16:creationId xmlns:a16="http://schemas.microsoft.com/office/drawing/2014/main" id="{1898C495-622F-59C5-A0D8-F102ED97EC28}"/>
              </a:ext>
            </a:extLst>
          </p:cNvPr>
          <p:cNvSpPr>
            <a:spLocks noGrp="1"/>
          </p:cNvSpPr>
          <p:nvPr>
            <p:ph type="sldNum" sz="quarter" idx="16"/>
          </p:nvPr>
        </p:nvSpPr>
        <p:spPr/>
        <p:txBody>
          <a:bodyPr/>
          <a:lstStyle/>
          <a:p>
            <a:r>
              <a:rPr lang="en-AU"/>
              <a:t>Page [</a:t>
            </a:r>
            <a:fld id="{29D5CE74-914C-4689-99FC-1AEF49CE2B47}" type="slidenum">
              <a:rPr smtClean="0"/>
              <a:pPr/>
              <a:t>‹#›</a:t>
            </a:fld>
            <a:r>
              <a:t>]</a:t>
            </a:r>
            <a:endParaRPr lang="en-AU" dirty="0"/>
          </a:p>
        </p:txBody>
      </p:sp>
      <p:sp>
        <p:nvSpPr>
          <p:cNvPr id="4" name="Title 3">
            <a:extLst>
              <a:ext uri="{FF2B5EF4-FFF2-40B4-BE49-F238E27FC236}">
                <a16:creationId xmlns:a16="http://schemas.microsoft.com/office/drawing/2014/main" id="{4863FD07-110D-DEB8-85AE-92CD33C072C4}"/>
              </a:ext>
            </a:extLst>
          </p:cNvPr>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14218476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Three Content_Small Font">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E55D817-EAAB-D963-230E-E123900CB196}"/>
              </a:ext>
            </a:extLst>
          </p:cNvPr>
          <p:cNvSpPr>
            <a:spLocks noGrp="1"/>
          </p:cNvSpPr>
          <p:nvPr>
            <p:ph type="ftr" sz="quarter" idx="13"/>
          </p:nvPr>
        </p:nvSpPr>
        <p:spPr/>
        <p:txBody>
          <a:bodyPr/>
          <a:lstStyle/>
          <a:p>
            <a:r>
              <a:rPr lang="en-AU"/>
              <a:t>[Insert Identifier] | [Insert Report Title]</a:t>
            </a:r>
            <a:endParaRPr lang="en-AU" dirty="0"/>
          </a:p>
        </p:txBody>
      </p:sp>
      <p:sp>
        <p:nvSpPr>
          <p:cNvPr id="7" name="Content Placeholder 6">
            <a:extLst>
              <a:ext uri="{FF2B5EF4-FFF2-40B4-BE49-F238E27FC236}">
                <a16:creationId xmlns:a16="http://schemas.microsoft.com/office/drawing/2014/main" id="{64913891-1190-2E76-69B0-5105883EC19B}"/>
              </a:ext>
            </a:extLst>
          </p:cNvPr>
          <p:cNvSpPr>
            <a:spLocks noGrp="1"/>
          </p:cNvSpPr>
          <p:nvPr>
            <p:ph sz="quarter" idx="14"/>
          </p:nvPr>
        </p:nvSpPr>
        <p:spPr>
          <a:xfrm>
            <a:off x="345601" y="1870255"/>
            <a:ext cx="3600000" cy="4273200"/>
          </a:xfrm>
        </p:spPr>
        <p:txBody>
          <a:bodyPr/>
          <a:lstStyle>
            <a:lvl1pPr>
              <a:lnSpc>
                <a:spcPts val="1400"/>
              </a:lnSpc>
              <a:defRPr sz="1200"/>
            </a:lvl1pPr>
            <a:lvl2pPr>
              <a:lnSpc>
                <a:spcPts val="1300"/>
              </a:lnSpc>
              <a:defRPr sz="1100"/>
            </a:lvl2pPr>
            <a:lvl3pPr marL="180000" indent="-180000">
              <a:lnSpc>
                <a:spcPts val="1300"/>
              </a:lnSpc>
              <a:defRPr sz="1100"/>
            </a:lvl3pPr>
            <a:lvl4pPr marL="360000" indent="-180000">
              <a:lnSpc>
                <a:spcPts val="1300"/>
              </a:lnSpc>
              <a:defRPr sz="1100"/>
            </a:lvl4pPr>
            <a:lvl5pPr marL="540000" indent="-180000">
              <a:lnSpc>
                <a:spcPts val="1300"/>
              </a:lnSpc>
              <a:defRPr sz="1100"/>
            </a:lvl5pPr>
            <a:lvl6pPr marL="720000" indent="-180000">
              <a:lnSpc>
                <a:spcPts val="1300"/>
              </a:lnSpc>
              <a:defRPr sz="1100"/>
            </a:lvl6pPr>
            <a:lvl7pPr marL="900000" indent="-180000">
              <a:lnSpc>
                <a:spcPts val="1300"/>
              </a:lnSpc>
              <a:defRPr sz="1100"/>
            </a:lvl7pPr>
            <a:lvl8pPr marL="1080000" indent="-180000">
              <a:lnSpc>
                <a:spcPts val="1300"/>
              </a:lnSpc>
              <a:defRPr sz="1100"/>
            </a:lvl8pPr>
            <a:lvl9pPr marL="1260000" indent="-180000">
              <a:lnSpc>
                <a:spcPts val="1300"/>
              </a:lnSpc>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8" name="Slide Number Placeholder 7">
            <a:extLst>
              <a:ext uri="{FF2B5EF4-FFF2-40B4-BE49-F238E27FC236}">
                <a16:creationId xmlns:a16="http://schemas.microsoft.com/office/drawing/2014/main" id="{1DB4505B-36A2-2169-8A08-C541C654FC99}"/>
              </a:ext>
            </a:extLst>
          </p:cNvPr>
          <p:cNvSpPr>
            <a:spLocks noGrp="1"/>
          </p:cNvSpPr>
          <p:nvPr>
            <p:ph type="sldNum" sz="quarter" idx="15"/>
          </p:nvPr>
        </p:nvSpPr>
        <p:spPr>
          <a:xfrm>
            <a:off x="10267260" y="6437192"/>
            <a:ext cx="1579139" cy="216000"/>
          </a:xfrm>
        </p:spPr>
        <p:txBody>
          <a:bodyPr/>
          <a:lstStyle/>
          <a:p>
            <a:r>
              <a:rPr lang="en-AU" dirty="0"/>
              <a:t>Page [</a:t>
            </a:r>
            <a:fld id="{29D5CE74-914C-4689-99FC-1AEF49CE2B47}" type="slidenum">
              <a:rPr smtClean="0"/>
              <a:pPr/>
              <a:t>‹#›</a:t>
            </a:fld>
            <a:r>
              <a:rPr dirty="0"/>
              <a:t>]</a:t>
            </a:r>
            <a:endParaRPr lang="en-AU" dirty="0"/>
          </a:p>
        </p:txBody>
      </p:sp>
      <p:sp>
        <p:nvSpPr>
          <p:cNvPr id="3" name="Title 2">
            <a:extLst>
              <a:ext uri="{FF2B5EF4-FFF2-40B4-BE49-F238E27FC236}">
                <a16:creationId xmlns:a16="http://schemas.microsoft.com/office/drawing/2014/main" id="{ED6AFA0F-621D-D875-0C28-2D5D4B7B7357}"/>
              </a:ext>
            </a:extLst>
          </p:cNvPr>
          <p:cNvSpPr>
            <a:spLocks noGrp="1"/>
          </p:cNvSpPr>
          <p:nvPr>
            <p:ph type="title"/>
          </p:nvPr>
        </p:nvSpPr>
        <p:spPr/>
        <p:txBody>
          <a:bodyPr/>
          <a:lstStyle/>
          <a:p>
            <a:r>
              <a:rPr lang="en-US"/>
              <a:t>Click to edit Master title style</a:t>
            </a:r>
            <a:endParaRPr lang="en-AU" dirty="0"/>
          </a:p>
        </p:txBody>
      </p:sp>
      <p:sp>
        <p:nvSpPr>
          <p:cNvPr id="4" name="Content Placeholder 6">
            <a:extLst>
              <a:ext uri="{FF2B5EF4-FFF2-40B4-BE49-F238E27FC236}">
                <a16:creationId xmlns:a16="http://schemas.microsoft.com/office/drawing/2014/main" id="{BED691C7-E3FD-C9C6-88B5-D844BB5B3D47}"/>
              </a:ext>
            </a:extLst>
          </p:cNvPr>
          <p:cNvSpPr>
            <a:spLocks noGrp="1"/>
          </p:cNvSpPr>
          <p:nvPr>
            <p:ph sz="quarter" idx="16"/>
          </p:nvPr>
        </p:nvSpPr>
        <p:spPr>
          <a:xfrm>
            <a:off x="4296000" y="1870255"/>
            <a:ext cx="3600000" cy="4273200"/>
          </a:xfrm>
        </p:spPr>
        <p:txBody>
          <a:bodyPr/>
          <a:lstStyle>
            <a:lvl1pPr>
              <a:lnSpc>
                <a:spcPts val="1400"/>
              </a:lnSpc>
              <a:defRPr sz="1200"/>
            </a:lvl1pPr>
            <a:lvl2pPr>
              <a:lnSpc>
                <a:spcPts val="1300"/>
              </a:lnSpc>
              <a:defRPr sz="1100"/>
            </a:lvl2pPr>
            <a:lvl3pPr marL="180000" indent="-180000">
              <a:lnSpc>
                <a:spcPts val="1300"/>
              </a:lnSpc>
              <a:defRPr sz="1100"/>
            </a:lvl3pPr>
            <a:lvl4pPr marL="360000" indent="-180000">
              <a:lnSpc>
                <a:spcPts val="1300"/>
              </a:lnSpc>
              <a:defRPr sz="1100"/>
            </a:lvl4pPr>
            <a:lvl5pPr marL="540000" indent="-180000">
              <a:lnSpc>
                <a:spcPts val="1300"/>
              </a:lnSpc>
              <a:defRPr sz="1100"/>
            </a:lvl5pPr>
            <a:lvl6pPr marL="720000" indent="-180000">
              <a:lnSpc>
                <a:spcPts val="1300"/>
              </a:lnSpc>
              <a:defRPr sz="1100"/>
            </a:lvl6pPr>
            <a:lvl7pPr marL="900000" indent="-180000">
              <a:lnSpc>
                <a:spcPts val="1300"/>
              </a:lnSpc>
              <a:defRPr sz="1100"/>
            </a:lvl7pPr>
            <a:lvl8pPr marL="1080000" indent="-180000">
              <a:lnSpc>
                <a:spcPts val="1300"/>
              </a:lnSpc>
              <a:defRPr sz="1100"/>
            </a:lvl8pPr>
            <a:lvl9pPr marL="1260000" indent="-180000">
              <a:lnSpc>
                <a:spcPts val="1300"/>
              </a:lnSpc>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Content Placeholder 6">
            <a:extLst>
              <a:ext uri="{FF2B5EF4-FFF2-40B4-BE49-F238E27FC236}">
                <a16:creationId xmlns:a16="http://schemas.microsoft.com/office/drawing/2014/main" id="{A14B56AF-59AC-1DD7-A515-93236D9D5034}"/>
              </a:ext>
            </a:extLst>
          </p:cNvPr>
          <p:cNvSpPr>
            <a:spLocks noGrp="1"/>
          </p:cNvSpPr>
          <p:nvPr>
            <p:ph sz="quarter" idx="17"/>
          </p:nvPr>
        </p:nvSpPr>
        <p:spPr>
          <a:xfrm>
            <a:off x="8246399" y="1870255"/>
            <a:ext cx="3600000" cy="4273200"/>
          </a:xfrm>
        </p:spPr>
        <p:txBody>
          <a:bodyPr/>
          <a:lstStyle>
            <a:lvl1pPr>
              <a:lnSpc>
                <a:spcPts val="1400"/>
              </a:lnSpc>
              <a:defRPr sz="1200"/>
            </a:lvl1pPr>
            <a:lvl2pPr>
              <a:lnSpc>
                <a:spcPts val="1300"/>
              </a:lnSpc>
              <a:defRPr sz="1100"/>
            </a:lvl2pPr>
            <a:lvl3pPr marL="180000" indent="-180000">
              <a:lnSpc>
                <a:spcPts val="1300"/>
              </a:lnSpc>
              <a:defRPr sz="1100"/>
            </a:lvl3pPr>
            <a:lvl4pPr marL="360000" indent="-180000">
              <a:lnSpc>
                <a:spcPts val="1300"/>
              </a:lnSpc>
              <a:defRPr sz="1100"/>
            </a:lvl4pPr>
            <a:lvl5pPr marL="540000" indent="-180000">
              <a:lnSpc>
                <a:spcPts val="1300"/>
              </a:lnSpc>
              <a:defRPr sz="1100"/>
            </a:lvl5pPr>
            <a:lvl6pPr marL="720000" indent="-180000">
              <a:lnSpc>
                <a:spcPts val="1300"/>
              </a:lnSpc>
              <a:defRPr sz="1100"/>
            </a:lvl6pPr>
            <a:lvl7pPr marL="900000" indent="-180000">
              <a:lnSpc>
                <a:spcPts val="1300"/>
              </a:lnSpc>
              <a:defRPr sz="1100"/>
            </a:lvl7pPr>
            <a:lvl8pPr marL="1080000" indent="-180000">
              <a:lnSpc>
                <a:spcPts val="1300"/>
              </a:lnSpc>
              <a:defRPr sz="1100"/>
            </a:lvl8pPr>
            <a:lvl9pPr marL="1260000" indent="-180000">
              <a:lnSpc>
                <a:spcPts val="1300"/>
              </a:lnSpc>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1503064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pyright notice">
    <p:bg>
      <p:bgPr>
        <a:solidFill>
          <a:schemeClr val="bg2"/>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05BE21A-3472-BF8A-EB42-E260FAD81CC6}"/>
              </a:ext>
            </a:extLst>
          </p:cNvPr>
          <p:cNvSpPr txBox="1"/>
          <p:nvPr userDrawn="1"/>
        </p:nvSpPr>
        <p:spPr>
          <a:xfrm>
            <a:off x="1835696" y="1899350"/>
            <a:ext cx="8520608" cy="3305520"/>
          </a:xfrm>
          <a:prstGeom prst="rect">
            <a:avLst/>
          </a:prstGeom>
          <a:noFill/>
          <a:ln w="15875">
            <a:solidFill>
              <a:schemeClr val="bg1"/>
            </a:solidFill>
          </a:ln>
        </p:spPr>
        <p:txBody>
          <a:bodyPr wrap="square">
            <a:spAutoFit/>
          </a:bodyPr>
          <a:lstStyle/>
          <a:p>
            <a:pPr algn="ctr"/>
            <a:endParaRPr lang="en-GB" sz="16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lgn="ctr"/>
            <a:r>
              <a:rPr lang="en-GB" sz="16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WARNING</a:t>
            </a:r>
            <a:endParaRPr lang="en-AU" sz="16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spcBef>
                <a:spcPts val="600"/>
              </a:spcBef>
              <a:spcAft>
                <a:spcPts val="600"/>
              </a:spcAft>
            </a:pPr>
            <a:r>
              <a:rPr lang="en-GB" sz="1600" dirty="0">
                <a:solidFill>
                  <a:schemeClr val="bg1"/>
                </a:solidFill>
                <a:effectLst/>
                <a:latin typeface="Arial" panose="020B0604020202020204" pitchFamily="34" charset="0"/>
                <a:ea typeface="Calibri" panose="020F0502020204030204" pitchFamily="34" charset="0"/>
                <a:cs typeface="Arial" panose="020B0604020202020204" pitchFamily="34" charset="0"/>
              </a:rPr>
              <a:t>This material has been reproduced and communicated to you by or on behalf of the University of Melbourne in accordance with section 113P of the </a:t>
            </a:r>
            <a:r>
              <a:rPr lang="en-GB" sz="1600" i="1" dirty="0">
                <a:solidFill>
                  <a:schemeClr val="bg1"/>
                </a:solidFill>
                <a:effectLst/>
                <a:latin typeface="Arial" panose="020B0604020202020204" pitchFamily="34" charset="0"/>
                <a:ea typeface="Calibri" panose="020F0502020204030204" pitchFamily="34" charset="0"/>
                <a:cs typeface="Arial" panose="020B0604020202020204" pitchFamily="34" charset="0"/>
              </a:rPr>
              <a:t>Copyright Act 1968</a:t>
            </a:r>
            <a:r>
              <a:rPr lang="en-GB" sz="16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GB" sz="16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Act</a:t>
            </a:r>
            <a:r>
              <a:rPr lang="en-GB" sz="1600" dirty="0">
                <a:solidFill>
                  <a:schemeClr val="bg1"/>
                </a:solidFill>
                <a:effectLst/>
                <a:latin typeface="Arial" panose="020B0604020202020204" pitchFamily="34" charset="0"/>
                <a:ea typeface="Calibri" panose="020F0502020204030204" pitchFamily="34" charset="0"/>
                <a:cs typeface="Arial" panose="020B0604020202020204" pitchFamily="34" charset="0"/>
              </a:rPr>
              <a:t>).</a:t>
            </a:r>
            <a:endParaRPr lang="en-AU" sz="16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spcBef>
                <a:spcPts val="600"/>
              </a:spcBef>
              <a:spcAft>
                <a:spcPts val="600"/>
              </a:spcAft>
            </a:pPr>
            <a:r>
              <a:rPr lang="en-GB" sz="1600" dirty="0">
                <a:solidFill>
                  <a:schemeClr val="bg1"/>
                </a:solidFill>
                <a:effectLst/>
                <a:latin typeface="Arial" panose="020B0604020202020204" pitchFamily="34" charset="0"/>
                <a:ea typeface="Calibri" panose="020F0502020204030204" pitchFamily="34" charset="0"/>
                <a:cs typeface="Arial" panose="020B0604020202020204" pitchFamily="34" charset="0"/>
              </a:rPr>
              <a:t>The material in this communication may be subject to copyright under the Act. </a:t>
            </a:r>
            <a:endParaRPr lang="en-AU" sz="16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spcBef>
                <a:spcPts val="600"/>
              </a:spcBef>
              <a:spcAft>
                <a:spcPts val="600"/>
              </a:spcAft>
            </a:pPr>
            <a:r>
              <a:rPr lang="en-GB" sz="1600" dirty="0">
                <a:solidFill>
                  <a:schemeClr val="bg1"/>
                </a:solidFill>
                <a:effectLst/>
                <a:latin typeface="Arial" panose="020B0604020202020204" pitchFamily="34" charset="0"/>
                <a:ea typeface="Calibri" panose="020F0502020204030204" pitchFamily="34" charset="0"/>
                <a:cs typeface="Arial" panose="020B0604020202020204" pitchFamily="34" charset="0"/>
              </a:rPr>
              <a:t>Any further reproduction or communication of this material by you may be the subject of copyright protection under the Act.</a:t>
            </a:r>
            <a:endParaRPr lang="en-AU" sz="16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lgn="ctr">
              <a:lnSpc>
                <a:spcPct val="115000"/>
              </a:lnSpc>
            </a:pPr>
            <a:r>
              <a:rPr lang="en-GB" sz="16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endParaRPr lang="en-AU" sz="16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lgn="ctr">
              <a:lnSpc>
                <a:spcPct val="115000"/>
              </a:lnSpc>
            </a:pPr>
            <a:r>
              <a:rPr lang="en-GB" sz="16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Do not remove this notice</a:t>
            </a:r>
            <a:endParaRPr lang="en-AU" sz="16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r>
              <a:rPr lang="en-AU" sz="1800" dirty="0">
                <a:effectLst/>
                <a:latin typeface="Calibri" panose="020F0502020204030204" pitchFamily="34" charset="0"/>
                <a:ea typeface="Calibri" panose="020F0502020204030204" pitchFamily="34" charset="0"/>
                <a:cs typeface="Times New Roman" panose="02020603050405020304" pitchFamily="18" charset="0"/>
              </a:rPr>
              <a:t> </a:t>
            </a:r>
            <a:endParaRPr lang="en-AU" dirty="0"/>
          </a:p>
        </p:txBody>
      </p:sp>
    </p:spTree>
    <p:extLst>
      <p:ext uri="{BB962C8B-B14F-4D97-AF65-F5344CB8AC3E}">
        <p14:creationId xmlns:p14="http://schemas.microsoft.com/office/powerpoint/2010/main" val="7159838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Three Content">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E55D817-EAAB-D963-230E-E123900CB196}"/>
              </a:ext>
            </a:extLst>
          </p:cNvPr>
          <p:cNvSpPr>
            <a:spLocks noGrp="1"/>
          </p:cNvSpPr>
          <p:nvPr>
            <p:ph type="ftr" sz="quarter" idx="13"/>
          </p:nvPr>
        </p:nvSpPr>
        <p:spPr/>
        <p:txBody>
          <a:bodyPr/>
          <a:lstStyle/>
          <a:p>
            <a:r>
              <a:rPr lang="en-AU"/>
              <a:t>[Insert Identifier] | [Insert Report Title]</a:t>
            </a:r>
            <a:endParaRPr lang="en-AU" dirty="0"/>
          </a:p>
        </p:txBody>
      </p:sp>
      <p:sp>
        <p:nvSpPr>
          <p:cNvPr id="7" name="Content Placeholder 6">
            <a:extLst>
              <a:ext uri="{FF2B5EF4-FFF2-40B4-BE49-F238E27FC236}">
                <a16:creationId xmlns:a16="http://schemas.microsoft.com/office/drawing/2014/main" id="{64913891-1190-2E76-69B0-5105883EC19B}"/>
              </a:ext>
            </a:extLst>
          </p:cNvPr>
          <p:cNvSpPr>
            <a:spLocks noGrp="1"/>
          </p:cNvSpPr>
          <p:nvPr>
            <p:ph sz="quarter" idx="14"/>
          </p:nvPr>
        </p:nvSpPr>
        <p:spPr>
          <a:xfrm>
            <a:off x="345600" y="1870255"/>
            <a:ext cx="3600000" cy="427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3" name="Content Placeholder 6">
            <a:extLst>
              <a:ext uri="{FF2B5EF4-FFF2-40B4-BE49-F238E27FC236}">
                <a16:creationId xmlns:a16="http://schemas.microsoft.com/office/drawing/2014/main" id="{0E523094-F604-E83D-B6FC-E524D91039CC}"/>
              </a:ext>
            </a:extLst>
          </p:cNvPr>
          <p:cNvSpPr>
            <a:spLocks noGrp="1"/>
          </p:cNvSpPr>
          <p:nvPr>
            <p:ph sz="quarter" idx="15"/>
          </p:nvPr>
        </p:nvSpPr>
        <p:spPr>
          <a:xfrm>
            <a:off x="4295999" y="1870255"/>
            <a:ext cx="3600000" cy="427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Content Placeholder 6">
            <a:extLst>
              <a:ext uri="{FF2B5EF4-FFF2-40B4-BE49-F238E27FC236}">
                <a16:creationId xmlns:a16="http://schemas.microsoft.com/office/drawing/2014/main" id="{12B8F049-B051-C3CF-84AF-76D0419ECC4D}"/>
              </a:ext>
            </a:extLst>
          </p:cNvPr>
          <p:cNvSpPr>
            <a:spLocks noGrp="1"/>
          </p:cNvSpPr>
          <p:nvPr>
            <p:ph sz="quarter" idx="16"/>
          </p:nvPr>
        </p:nvSpPr>
        <p:spPr>
          <a:xfrm>
            <a:off x="8246399" y="1870255"/>
            <a:ext cx="3600000" cy="427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6" name="Slide Number Placeholder 5">
            <a:extLst>
              <a:ext uri="{FF2B5EF4-FFF2-40B4-BE49-F238E27FC236}">
                <a16:creationId xmlns:a16="http://schemas.microsoft.com/office/drawing/2014/main" id="{CA6341BC-444F-9260-2F29-DB09F5C10802}"/>
              </a:ext>
            </a:extLst>
          </p:cNvPr>
          <p:cNvSpPr>
            <a:spLocks noGrp="1"/>
          </p:cNvSpPr>
          <p:nvPr>
            <p:ph type="sldNum" sz="quarter" idx="17"/>
          </p:nvPr>
        </p:nvSpPr>
        <p:spPr>
          <a:xfrm>
            <a:off x="10267260" y="6437192"/>
            <a:ext cx="1579139" cy="216000"/>
          </a:xfrm>
        </p:spPr>
        <p:txBody>
          <a:bodyPr/>
          <a:lstStyle/>
          <a:p>
            <a:r>
              <a:rPr lang="en-AU"/>
              <a:t>Page [</a:t>
            </a:r>
            <a:fld id="{29D5CE74-914C-4689-99FC-1AEF49CE2B47}" type="slidenum">
              <a:rPr smtClean="0"/>
              <a:pPr/>
              <a:t>‹#›</a:t>
            </a:fld>
            <a:r>
              <a:t>]</a:t>
            </a:r>
            <a:endParaRPr lang="en-AU" dirty="0"/>
          </a:p>
        </p:txBody>
      </p:sp>
      <p:sp>
        <p:nvSpPr>
          <p:cNvPr id="8" name="Title 7">
            <a:extLst>
              <a:ext uri="{FF2B5EF4-FFF2-40B4-BE49-F238E27FC236}">
                <a16:creationId xmlns:a16="http://schemas.microsoft.com/office/drawing/2014/main" id="{B997EF1D-2BE4-A99C-D98C-B233628816F3}"/>
              </a:ext>
            </a:extLst>
          </p:cNvPr>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26287639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hank you_1">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D6AFA0F-621D-D875-0C28-2D5D4B7B7357}"/>
              </a:ext>
            </a:extLst>
          </p:cNvPr>
          <p:cNvSpPr>
            <a:spLocks noGrp="1"/>
          </p:cNvSpPr>
          <p:nvPr>
            <p:ph type="title"/>
          </p:nvPr>
        </p:nvSpPr>
        <p:spPr>
          <a:xfrm>
            <a:off x="1577134" y="1133745"/>
            <a:ext cx="9001001" cy="869091"/>
          </a:xfrm>
        </p:spPr>
        <p:txBody>
          <a:bodyPr/>
          <a:lstStyle>
            <a:lvl1pPr algn="ctr">
              <a:lnSpc>
                <a:spcPts val="5200"/>
              </a:lnSpc>
              <a:defRPr sz="4800">
                <a:solidFill>
                  <a:schemeClr val="bg1"/>
                </a:solidFill>
              </a:defRPr>
            </a:lvl1pPr>
          </a:lstStyle>
          <a:p>
            <a:r>
              <a:rPr lang="en-US"/>
              <a:t>Click to edit Master title style</a:t>
            </a:r>
            <a:endParaRPr lang="en-AU" dirty="0"/>
          </a:p>
        </p:txBody>
      </p:sp>
      <p:sp>
        <p:nvSpPr>
          <p:cNvPr id="6" name="Text Placeholder 10">
            <a:extLst>
              <a:ext uri="{FF2B5EF4-FFF2-40B4-BE49-F238E27FC236}">
                <a16:creationId xmlns:a16="http://schemas.microsoft.com/office/drawing/2014/main" id="{8301EF29-6923-272A-530E-72477C52E01B}"/>
              </a:ext>
            </a:extLst>
          </p:cNvPr>
          <p:cNvSpPr>
            <a:spLocks noGrp="1"/>
          </p:cNvSpPr>
          <p:nvPr>
            <p:ph type="body" sz="quarter" idx="17" hasCustomPrompt="1"/>
          </p:nvPr>
        </p:nvSpPr>
        <p:spPr>
          <a:xfrm>
            <a:off x="345600" y="6023122"/>
            <a:ext cx="5490611" cy="630070"/>
          </a:xfrm>
        </p:spPr>
        <p:txBody>
          <a:bodyPr anchor="b" anchorCtr="0"/>
          <a:lstStyle>
            <a:lvl1pPr marL="0" algn="l">
              <a:lnSpc>
                <a:spcPct val="100000"/>
              </a:lnSpc>
              <a:spcAft>
                <a:spcPts val="0"/>
              </a:spcAft>
              <a:buFontTx/>
              <a:buNone/>
              <a:defRPr sz="1400" b="0">
                <a:solidFill>
                  <a:schemeClr val="bg1"/>
                </a:solidFill>
              </a:defRPr>
            </a:lvl1pPr>
            <a:lvl2pPr marL="0" algn="l">
              <a:lnSpc>
                <a:spcPct val="100000"/>
              </a:lnSpc>
              <a:spcAft>
                <a:spcPts val="0"/>
              </a:spcAft>
              <a:buFontTx/>
              <a:buNone/>
              <a:defRPr sz="1400" b="0">
                <a:solidFill>
                  <a:schemeClr val="bg1"/>
                </a:solidFill>
              </a:defRPr>
            </a:lvl2pPr>
            <a:lvl3pPr marL="0" indent="0" algn="l">
              <a:lnSpc>
                <a:spcPct val="100000"/>
              </a:lnSpc>
              <a:spcAft>
                <a:spcPts val="0"/>
              </a:spcAft>
              <a:buFontTx/>
              <a:buNone/>
              <a:defRPr sz="1400" b="0">
                <a:solidFill>
                  <a:schemeClr val="bg1"/>
                </a:solidFill>
              </a:defRPr>
            </a:lvl3pPr>
            <a:lvl4pPr marL="0" indent="0" algn="l">
              <a:lnSpc>
                <a:spcPct val="100000"/>
              </a:lnSpc>
              <a:spcAft>
                <a:spcPts val="0"/>
              </a:spcAft>
              <a:buFontTx/>
              <a:buNone/>
              <a:defRPr sz="1400" b="0">
                <a:solidFill>
                  <a:schemeClr val="bg1"/>
                </a:solidFill>
              </a:defRPr>
            </a:lvl4pPr>
            <a:lvl5pPr marL="0" indent="0" algn="l">
              <a:lnSpc>
                <a:spcPct val="100000"/>
              </a:lnSpc>
              <a:spcAft>
                <a:spcPts val="0"/>
              </a:spcAft>
              <a:buFontTx/>
              <a:buNone/>
              <a:defRPr sz="1400" b="0">
                <a:solidFill>
                  <a:schemeClr val="bg1"/>
                </a:solidFill>
              </a:defRPr>
            </a:lvl5pPr>
            <a:lvl6pPr marL="0" indent="0" algn="l">
              <a:lnSpc>
                <a:spcPct val="100000"/>
              </a:lnSpc>
              <a:spcAft>
                <a:spcPts val="0"/>
              </a:spcAft>
              <a:buFontTx/>
              <a:buNone/>
              <a:defRPr sz="1400" b="0">
                <a:solidFill>
                  <a:schemeClr val="bg1"/>
                </a:solidFill>
              </a:defRPr>
            </a:lvl6pPr>
            <a:lvl7pPr marL="0" indent="0" algn="l">
              <a:lnSpc>
                <a:spcPct val="100000"/>
              </a:lnSpc>
              <a:spcAft>
                <a:spcPts val="0"/>
              </a:spcAft>
              <a:buFontTx/>
              <a:buNone/>
              <a:defRPr sz="1400" b="0">
                <a:solidFill>
                  <a:schemeClr val="bg1"/>
                </a:solidFill>
              </a:defRPr>
            </a:lvl7pPr>
            <a:lvl8pPr marL="0" indent="0" algn="l">
              <a:lnSpc>
                <a:spcPct val="100000"/>
              </a:lnSpc>
              <a:spcAft>
                <a:spcPts val="0"/>
              </a:spcAft>
              <a:buFontTx/>
              <a:buNone/>
              <a:defRPr sz="1400" b="0">
                <a:solidFill>
                  <a:schemeClr val="bg1"/>
                </a:solidFill>
              </a:defRPr>
            </a:lvl8pPr>
            <a:lvl9pPr marL="0" indent="0" algn="l">
              <a:lnSpc>
                <a:spcPct val="100000"/>
              </a:lnSpc>
              <a:spcAft>
                <a:spcPts val="0"/>
              </a:spcAft>
              <a:buFontTx/>
              <a:buNone/>
              <a:defRPr sz="1400" b="0">
                <a:solidFill>
                  <a:schemeClr val="bg1"/>
                </a:solidFill>
              </a:defRPr>
            </a:lvl9pPr>
          </a:lstStyle>
          <a:p>
            <a:pPr lvl="0"/>
            <a:r>
              <a:rPr lang="en-US" dirty="0"/>
              <a:t>[Collaborator/partner relationship disclaimer]</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endParaRPr lang="en-AU" dirty="0"/>
          </a:p>
        </p:txBody>
      </p:sp>
      <p:sp>
        <p:nvSpPr>
          <p:cNvPr id="9" name="Text Placeholder 10">
            <a:extLst>
              <a:ext uri="{FF2B5EF4-FFF2-40B4-BE49-F238E27FC236}">
                <a16:creationId xmlns:a16="http://schemas.microsoft.com/office/drawing/2014/main" id="{E98D57ED-F6FA-0853-C0FA-554B2313321E}"/>
              </a:ext>
            </a:extLst>
          </p:cNvPr>
          <p:cNvSpPr>
            <a:spLocks noGrp="1"/>
          </p:cNvSpPr>
          <p:nvPr>
            <p:ph type="body" sz="quarter" idx="18" hasCustomPrompt="1"/>
          </p:nvPr>
        </p:nvSpPr>
        <p:spPr>
          <a:xfrm>
            <a:off x="6231015" y="6437192"/>
            <a:ext cx="5615384" cy="216000"/>
          </a:xfrm>
        </p:spPr>
        <p:txBody>
          <a:bodyPr anchor="b" anchorCtr="0"/>
          <a:lstStyle>
            <a:lvl1pPr marL="0" algn="r">
              <a:lnSpc>
                <a:spcPct val="100000"/>
              </a:lnSpc>
              <a:spcAft>
                <a:spcPts val="0"/>
              </a:spcAft>
              <a:buFontTx/>
              <a:buNone/>
              <a:defRPr sz="1300" b="0">
                <a:solidFill>
                  <a:schemeClr val="bg1"/>
                </a:solidFill>
              </a:defRPr>
            </a:lvl1pPr>
            <a:lvl2pPr marL="0" algn="r">
              <a:lnSpc>
                <a:spcPct val="100000"/>
              </a:lnSpc>
              <a:spcAft>
                <a:spcPts val="0"/>
              </a:spcAft>
              <a:buFontTx/>
              <a:buNone/>
              <a:defRPr sz="1300">
                <a:solidFill>
                  <a:schemeClr val="bg1"/>
                </a:solidFill>
              </a:defRPr>
            </a:lvl2pPr>
            <a:lvl3pPr marL="0" indent="0" algn="r">
              <a:lnSpc>
                <a:spcPct val="100000"/>
              </a:lnSpc>
              <a:spcAft>
                <a:spcPts val="0"/>
              </a:spcAft>
              <a:buFontTx/>
              <a:buNone/>
              <a:defRPr sz="1300">
                <a:solidFill>
                  <a:schemeClr val="bg1"/>
                </a:solidFill>
              </a:defRPr>
            </a:lvl3pPr>
            <a:lvl4pPr marL="0" indent="0" algn="r">
              <a:lnSpc>
                <a:spcPct val="100000"/>
              </a:lnSpc>
              <a:spcAft>
                <a:spcPts val="0"/>
              </a:spcAft>
              <a:buFontTx/>
              <a:buNone/>
              <a:defRPr sz="1300">
                <a:solidFill>
                  <a:schemeClr val="bg1"/>
                </a:solidFill>
              </a:defRPr>
            </a:lvl4pPr>
            <a:lvl5pPr marL="0" indent="0" algn="r">
              <a:lnSpc>
                <a:spcPct val="100000"/>
              </a:lnSpc>
              <a:spcAft>
                <a:spcPts val="0"/>
              </a:spcAft>
              <a:buFontTx/>
              <a:buNone/>
              <a:defRPr sz="1300">
                <a:solidFill>
                  <a:schemeClr val="bg1"/>
                </a:solidFill>
              </a:defRPr>
            </a:lvl5pPr>
            <a:lvl6pPr marL="0" indent="0" algn="r">
              <a:lnSpc>
                <a:spcPct val="100000"/>
              </a:lnSpc>
              <a:spcAft>
                <a:spcPts val="0"/>
              </a:spcAft>
              <a:buFontTx/>
              <a:buNone/>
              <a:defRPr sz="1300">
                <a:solidFill>
                  <a:schemeClr val="bg1"/>
                </a:solidFill>
              </a:defRPr>
            </a:lvl6pPr>
            <a:lvl7pPr marL="0" indent="0" algn="r">
              <a:lnSpc>
                <a:spcPct val="100000"/>
              </a:lnSpc>
              <a:spcAft>
                <a:spcPts val="0"/>
              </a:spcAft>
              <a:buFontTx/>
              <a:buNone/>
              <a:defRPr sz="1300">
                <a:solidFill>
                  <a:schemeClr val="bg1"/>
                </a:solidFill>
              </a:defRPr>
            </a:lvl7pPr>
            <a:lvl8pPr marL="0" indent="0" algn="r">
              <a:lnSpc>
                <a:spcPct val="100000"/>
              </a:lnSpc>
              <a:spcAft>
                <a:spcPts val="0"/>
              </a:spcAft>
              <a:buFontTx/>
              <a:buNone/>
              <a:defRPr sz="1300">
                <a:solidFill>
                  <a:schemeClr val="bg1"/>
                </a:solidFill>
              </a:defRPr>
            </a:lvl8pPr>
            <a:lvl9pPr marL="0" indent="0" algn="r">
              <a:lnSpc>
                <a:spcPct val="100000"/>
              </a:lnSpc>
              <a:spcAft>
                <a:spcPts val="0"/>
              </a:spcAft>
              <a:buFontTx/>
              <a:buNone/>
              <a:defRPr sz="1300">
                <a:solidFill>
                  <a:schemeClr val="bg1"/>
                </a:solidFill>
              </a:defRPr>
            </a:lvl9pPr>
          </a:lstStyle>
          <a:p>
            <a:pPr lvl="0"/>
            <a:r>
              <a:rPr lang="en-US" dirty="0"/>
              <a:t>CRICOS: 00116K</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endParaRPr lang="en-AU" dirty="0"/>
          </a:p>
        </p:txBody>
      </p:sp>
      <p:pic>
        <p:nvPicPr>
          <p:cNvPr id="2" name="Picture Placeholder 6" descr="Logo&#10;&#10;Description automatically generated">
            <a:extLst>
              <a:ext uri="{FF2B5EF4-FFF2-40B4-BE49-F238E27FC236}">
                <a16:creationId xmlns:a16="http://schemas.microsoft.com/office/drawing/2014/main" id="{54D6F5F3-83EC-7C59-7764-F0BA609CE28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31" b="231"/>
          <a:stretch/>
        </p:blipFill>
        <p:spPr>
          <a:xfrm>
            <a:off x="4870378" y="2315284"/>
            <a:ext cx="2385265" cy="2373856"/>
          </a:xfrm>
          <a:prstGeom prst="rect">
            <a:avLst/>
          </a:prstGeom>
        </p:spPr>
      </p:pic>
    </p:spTree>
    <p:extLst>
      <p:ext uri="{BB962C8B-B14F-4D97-AF65-F5344CB8AC3E}">
        <p14:creationId xmlns:p14="http://schemas.microsoft.com/office/powerpoint/2010/main" val="25691384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hank you_2">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D6AFA0F-621D-D875-0C28-2D5D4B7B7357}"/>
              </a:ext>
            </a:extLst>
          </p:cNvPr>
          <p:cNvSpPr>
            <a:spLocks noGrp="1"/>
          </p:cNvSpPr>
          <p:nvPr>
            <p:ph type="title"/>
          </p:nvPr>
        </p:nvSpPr>
        <p:spPr>
          <a:xfrm>
            <a:off x="345599" y="489679"/>
            <a:ext cx="11500799" cy="869091"/>
          </a:xfrm>
        </p:spPr>
        <p:txBody>
          <a:bodyPr/>
          <a:lstStyle>
            <a:lvl1pPr algn="ctr">
              <a:lnSpc>
                <a:spcPts val="5200"/>
              </a:lnSpc>
              <a:defRPr sz="4800">
                <a:solidFill>
                  <a:schemeClr val="bg1"/>
                </a:solidFill>
              </a:defRPr>
            </a:lvl1pPr>
          </a:lstStyle>
          <a:p>
            <a:r>
              <a:rPr lang="en-US"/>
              <a:t>Click to edit Master title style</a:t>
            </a:r>
            <a:endParaRPr lang="en-AU" dirty="0"/>
          </a:p>
        </p:txBody>
      </p:sp>
      <p:sp>
        <p:nvSpPr>
          <p:cNvPr id="6" name="Text Placeholder 10">
            <a:extLst>
              <a:ext uri="{FF2B5EF4-FFF2-40B4-BE49-F238E27FC236}">
                <a16:creationId xmlns:a16="http://schemas.microsoft.com/office/drawing/2014/main" id="{8301EF29-6923-272A-530E-72477C52E01B}"/>
              </a:ext>
            </a:extLst>
          </p:cNvPr>
          <p:cNvSpPr>
            <a:spLocks noGrp="1"/>
          </p:cNvSpPr>
          <p:nvPr>
            <p:ph type="body" sz="quarter" idx="17" hasCustomPrompt="1"/>
          </p:nvPr>
        </p:nvSpPr>
        <p:spPr>
          <a:xfrm>
            <a:off x="345600" y="5850353"/>
            <a:ext cx="5265585" cy="365012"/>
          </a:xfrm>
        </p:spPr>
        <p:txBody>
          <a:bodyPr anchor="t" anchorCtr="0"/>
          <a:lstStyle>
            <a:lvl1pPr marL="0" algn="l">
              <a:lnSpc>
                <a:spcPct val="100000"/>
              </a:lnSpc>
              <a:spcAft>
                <a:spcPts val="0"/>
              </a:spcAft>
              <a:buFontTx/>
              <a:buNone/>
              <a:defRPr sz="2000" b="0">
                <a:solidFill>
                  <a:schemeClr val="bg1"/>
                </a:solidFill>
              </a:defRPr>
            </a:lvl1pPr>
            <a:lvl2pPr marL="0" algn="l">
              <a:lnSpc>
                <a:spcPct val="100000"/>
              </a:lnSpc>
              <a:spcAft>
                <a:spcPts val="0"/>
              </a:spcAft>
              <a:buFontTx/>
              <a:buNone/>
              <a:defRPr sz="2000" b="0">
                <a:solidFill>
                  <a:schemeClr val="bg1"/>
                </a:solidFill>
              </a:defRPr>
            </a:lvl2pPr>
            <a:lvl3pPr marL="0" indent="0" algn="l">
              <a:lnSpc>
                <a:spcPct val="100000"/>
              </a:lnSpc>
              <a:spcAft>
                <a:spcPts val="0"/>
              </a:spcAft>
              <a:buFontTx/>
              <a:buNone/>
              <a:defRPr sz="2000" b="0">
                <a:solidFill>
                  <a:schemeClr val="bg1"/>
                </a:solidFill>
              </a:defRPr>
            </a:lvl3pPr>
            <a:lvl4pPr marL="0" indent="0" algn="l">
              <a:lnSpc>
                <a:spcPct val="100000"/>
              </a:lnSpc>
              <a:spcAft>
                <a:spcPts val="0"/>
              </a:spcAft>
              <a:buFontTx/>
              <a:buNone/>
              <a:defRPr sz="2000" b="0">
                <a:solidFill>
                  <a:schemeClr val="bg1"/>
                </a:solidFill>
              </a:defRPr>
            </a:lvl4pPr>
            <a:lvl5pPr marL="0" indent="0" algn="l">
              <a:lnSpc>
                <a:spcPct val="100000"/>
              </a:lnSpc>
              <a:spcAft>
                <a:spcPts val="0"/>
              </a:spcAft>
              <a:buFontTx/>
              <a:buNone/>
              <a:defRPr sz="2000" b="0">
                <a:solidFill>
                  <a:schemeClr val="bg1"/>
                </a:solidFill>
              </a:defRPr>
            </a:lvl5pPr>
            <a:lvl6pPr marL="0" indent="0" algn="l">
              <a:lnSpc>
                <a:spcPct val="100000"/>
              </a:lnSpc>
              <a:spcAft>
                <a:spcPts val="0"/>
              </a:spcAft>
              <a:buFontTx/>
              <a:buNone/>
              <a:defRPr sz="2000" b="0">
                <a:solidFill>
                  <a:schemeClr val="bg1"/>
                </a:solidFill>
              </a:defRPr>
            </a:lvl6pPr>
            <a:lvl7pPr marL="0" indent="0" algn="l">
              <a:lnSpc>
                <a:spcPct val="100000"/>
              </a:lnSpc>
              <a:spcAft>
                <a:spcPts val="0"/>
              </a:spcAft>
              <a:buFontTx/>
              <a:buNone/>
              <a:defRPr sz="2000" b="0">
                <a:solidFill>
                  <a:schemeClr val="bg1"/>
                </a:solidFill>
              </a:defRPr>
            </a:lvl7pPr>
            <a:lvl8pPr marL="0" indent="0" algn="l">
              <a:lnSpc>
                <a:spcPct val="100000"/>
              </a:lnSpc>
              <a:spcAft>
                <a:spcPts val="0"/>
              </a:spcAft>
              <a:buFontTx/>
              <a:buNone/>
              <a:defRPr sz="2000" b="0">
                <a:solidFill>
                  <a:schemeClr val="bg1"/>
                </a:solidFill>
              </a:defRPr>
            </a:lvl8pPr>
            <a:lvl9pPr marL="0" indent="0" algn="l">
              <a:lnSpc>
                <a:spcPct val="100000"/>
              </a:lnSpc>
              <a:spcAft>
                <a:spcPts val="0"/>
              </a:spcAft>
              <a:buFontTx/>
              <a:buNone/>
              <a:defRPr sz="2000" b="0">
                <a:solidFill>
                  <a:schemeClr val="bg1"/>
                </a:solidFill>
              </a:defRPr>
            </a:lvl9pPr>
          </a:lstStyle>
          <a:p>
            <a:pPr lvl="0"/>
            <a:r>
              <a:rPr lang="en-AU" dirty="0"/>
              <a:t>[Copyright, CTA or other information/notices]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endParaRPr lang="en-AU" dirty="0"/>
          </a:p>
        </p:txBody>
      </p:sp>
      <p:sp>
        <p:nvSpPr>
          <p:cNvPr id="2" name="Content Placeholder 7">
            <a:extLst>
              <a:ext uri="{FF2B5EF4-FFF2-40B4-BE49-F238E27FC236}">
                <a16:creationId xmlns:a16="http://schemas.microsoft.com/office/drawing/2014/main" id="{BBF3D5F6-94BD-ACED-7F35-959B5B93BD76}"/>
              </a:ext>
            </a:extLst>
          </p:cNvPr>
          <p:cNvSpPr>
            <a:spLocks noGrp="1"/>
          </p:cNvSpPr>
          <p:nvPr>
            <p:ph sz="quarter" idx="20"/>
          </p:nvPr>
        </p:nvSpPr>
        <p:spPr>
          <a:xfrm>
            <a:off x="4678967" y="2266086"/>
            <a:ext cx="2385265" cy="2325827"/>
          </a:xfrm>
        </p:spPr>
        <p:txBody>
          <a:bodyPr/>
          <a:lstStyle>
            <a:lvl1pPr>
              <a:defRPr>
                <a:solidFill>
                  <a:schemeClr val="bg1"/>
                </a:solidFill>
              </a:defRPr>
            </a:lvl1pPr>
            <a:lvl2pPr>
              <a:defRPr>
                <a:solidFill>
                  <a:schemeClr val="bg1"/>
                </a:solidFill>
              </a:defRPr>
            </a:lvl2pPr>
            <a:lvl3pP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solidFill>
                  <a:schemeClr val="bg1"/>
                </a:solidFill>
              </a:defRPr>
            </a:lvl6pPr>
            <a:lvl7pPr>
              <a:buClr>
                <a:schemeClr val="bg1"/>
              </a:buClr>
              <a:defRPr>
                <a:solidFill>
                  <a:schemeClr val="bg1"/>
                </a:solidFill>
              </a:defRPr>
            </a:lvl7pPr>
            <a:lvl8pPr>
              <a:buClr>
                <a:schemeClr val="bg1"/>
              </a:buClr>
              <a:defRPr>
                <a:solidFill>
                  <a:schemeClr val="bg1"/>
                </a:solidFill>
              </a:defRPr>
            </a:lvl8pPr>
            <a:lvl9pPr>
              <a:buClr>
                <a:schemeClr val="bg1"/>
              </a:buCl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5" name="Picture Placeholder 6" descr="Logo&#10;&#10;Description automatically generated">
            <a:extLst>
              <a:ext uri="{FF2B5EF4-FFF2-40B4-BE49-F238E27FC236}">
                <a16:creationId xmlns:a16="http://schemas.microsoft.com/office/drawing/2014/main" id="{E3F816A6-DD62-1263-EF40-8DEE9FBC629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31" b="231"/>
          <a:stretch/>
        </p:blipFill>
        <p:spPr>
          <a:xfrm>
            <a:off x="1315442" y="2266086"/>
            <a:ext cx="2385265" cy="2373856"/>
          </a:xfrm>
          <a:prstGeom prst="rect">
            <a:avLst/>
          </a:prstGeom>
        </p:spPr>
      </p:pic>
      <p:sp>
        <p:nvSpPr>
          <p:cNvPr id="7" name="Content Placeholder 7">
            <a:extLst>
              <a:ext uri="{FF2B5EF4-FFF2-40B4-BE49-F238E27FC236}">
                <a16:creationId xmlns:a16="http://schemas.microsoft.com/office/drawing/2014/main" id="{BCABDFB2-774F-9F26-0537-DFF1E88D8406}"/>
              </a:ext>
            </a:extLst>
          </p:cNvPr>
          <p:cNvSpPr>
            <a:spLocks noGrp="1"/>
          </p:cNvSpPr>
          <p:nvPr>
            <p:ph sz="quarter" idx="21"/>
          </p:nvPr>
        </p:nvSpPr>
        <p:spPr>
          <a:xfrm>
            <a:off x="8040216" y="2262385"/>
            <a:ext cx="2385265" cy="2325827"/>
          </a:xfrm>
        </p:spPr>
        <p:txBody>
          <a:bodyPr/>
          <a:lstStyle>
            <a:lvl1pPr>
              <a:defRPr>
                <a:solidFill>
                  <a:schemeClr val="bg1"/>
                </a:solidFill>
              </a:defRPr>
            </a:lvl1pPr>
            <a:lvl2pPr>
              <a:defRPr>
                <a:solidFill>
                  <a:schemeClr val="bg1"/>
                </a:solidFill>
              </a:defRPr>
            </a:lvl2pPr>
            <a:lvl3pP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solidFill>
                  <a:schemeClr val="bg1"/>
                </a:solidFill>
              </a:defRPr>
            </a:lvl6pPr>
            <a:lvl7pPr>
              <a:buClr>
                <a:schemeClr val="bg1"/>
              </a:buClr>
              <a:defRPr>
                <a:solidFill>
                  <a:schemeClr val="bg1"/>
                </a:solidFill>
              </a:defRPr>
            </a:lvl7pPr>
            <a:lvl8pPr>
              <a:buClr>
                <a:schemeClr val="bg1"/>
              </a:buClr>
              <a:defRPr>
                <a:solidFill>
                  <a:schemeClr val="bg1"/>
                </a:solidFill>
              </a:defRPr>
            </a:lvl8pPr>
            <a:lvl9pPr>
              <a:buClr>
                <a:schemeClr val="bg1"/>
              </a:buCl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10">
            <a:extLst>
              <a:ext uri="{FF2B5EF4-FFF2-40B4-BE49-F238E27FC236}">
                <a16:creationId xmlns:a16="http://schemas.microsoft.com/office/drawing/2014/main" id="{F892BB12-1705-BD7B-229D-BF067F242181}"/>
              </a:ext>
            </a:extLst>
          </p:cNvPr>
          <p:cNvSpPr>
            <a:spLocks noGrp="1"/>
          </p:cNvSpPr>
          <p:nvPr>
            <p:ph type="body" sz="quarter" idx="18" hasCustomPrompt="1"/>
          </p:nvPr>
        </p:nvSpPr>
        <p:spPr>
          <a:xfrm>
            <a:off x="6231015" y="5999365"/>
            <a:ext cx="5615384" cy="216000"/>
          </a:xfrm>
        </p:spPr>
        <p:txBody>
          <a:bodyPr anchor="b" anchorCtr="0"/>
          <a:lstStyle>
            <a:lvl1pPr marL="0" algn="r">
              <a:lnSpc>
                <a:spcPct val="100000"/>
              </a:lnSpc>
              <a:spcAft>
                <a:spcPts val="0"/>
              </a:spcAft>
              <a:buFontTx/>
              <a:buNone/>
              <a:defRPr sz="1300" b="0">
                <a:solidFill>
                  <a:schemeClr val="bg1"/>
                </a:solidFill>
              </a:defRPr>
            </a:lvl1pPr>
            <a:lvl2pPr marL="0" algn="r">
              <a:lnSpc>
                <a:spcPct val="100000"/>
              </a:lnSpc>
              <a:spcAft>
                <a:spcPts val="0"/>
              </a:spcAft>
              <a:buFontTx/>
              <a:buNone/>
              <a:defRPr sz="1300">
                <a:solidFill>
                  <a:schemeClr val="bg1"/>
                </a:solidFill>
              </a:defRPr>
            </a:lvl2pPr>
            <a:lvl3pPr marL="0" indent="0" algn="r">
              <a:lnSpc>
                <a:spcPct val="100000"/>
              </a:lnSpc>
              <a:spcAft>
                <a:spcPts val="0"/>
              </a:spcAft>
              <a:buFontTx/>
              <a:buNone/>
              <a:defRPr sz="1300">
                <a:solidFill>
                  <a:schemeClr val="bg1"/>
                </a:solidFill>
              </a:defRPr>
            </a:lvl3pPr>
            <a:lvl4pPr marL="0" indent="0" algn="r">
              <a:lnSpc>
                <a:spcPct val="100000"/>
              </a:lnSpc>
              <a:spcAft>
                <a:spcPts val="0"/>
              </a:spcAft>
              <a:buFontTx/>
              <a:buNone/>
              <a:defRPr sz="1300">
                <a:solidFill>
                  <a:schemeClr val="bg1"/>
                </a:solidFill>
              </a:defRPr>
            </a:lvl4pPr>
            <a:lvl5pPr marL="0" indent="0" algn="r">
              <a:lnSpc>
                <a:spcPct val="100000"/>
              </a:lnSpc>
              <a:spcAft>
                <a:spcPts val="0"/>
              </a:spcAft>
              <a:buFontTx/>
              <a:buNone/>
              <a:defRPr sz="1300">
                <a:solidFill>
                  <a:schemeClr val="bg1"/>
                </a:solidFill>
              </a:defRPr>
            </a:lvl5pPr>
            <a:lvl6pPr marL="0" indent="0" algn="r">
              <a:lnSpc>
                <a:spcPct val="100000"/>
              </a:lnSpc>
              <a:spcAft>
                <a:spcPts val="0"/>
              </a:spcAft>
              <a:buFontTx/>
              <a:buNone/>
              <a:defRPr sz="1300">
                <a:solidFill>
                  <a:schemeClr val="bg1"/>
                </a:solidFill>
              </a:defRPr>
            </a:lvl6pPr>
            <a:lvl7pPr marL="0" indent="0" algn="r">
              <a:lnSpc>
                <a:spcPct val="100000"/>
              </a:lnSpc>
              <a:spcAft>
                <a:spcPts val="0"/>
              </a:spcAft>
              <a:buFontTx/>
              <a:buNone/>
              <a:defRPr sz="1300">
                <a:solidFill>
                  <a:schemeClr val="bg1"/>
                </a:solidFill>
              </a:defRPr>
            </a:lvl7pPr>
            <a:lvl8pPr marL="0" indent="0" algn="r">
              <a:lnSpc>
                <a:spcPct val="100000"/>
              </a:lnSpc>
              <a:spcAft>
                <a:spcPts val="0"/>
              </a:spcAft>
              <a:buFontTx/>
              <a:buNone/>
              <a:defRPr sz="1300">
                <a:solidFill>
                  <a:schemeClr val="bg1"/>
                </a:solidFill>
              </a:defRPr>
            </a:lvl8pPr>
            <a:lvl9pPr marL="0" indent="0" algn="r">
              <a:lnSpc>
                <a:spcPct val="100000"/>
              </a:lnSpc>
              <a:spcAft>
                <a:spcPts val="0"/>
              </a:spcAft>
              <a:buFontTx/>
              <a:buNone/>
              <a:defRPr sz="1300">
                <a:solidFill>
                  <a:schemeClr val="bg1"/>
                </a:solidFill>
              </a:defRPr>
            </a:lvl9pPr>
          </a:lstStyle>
          <a:p>
            <a:pPr lvl="0"/>
            <a:r>
              <a:rPr lang="en-US" dirty="0"/>
              <a:t>CRICOS: 00116K</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endParaRPr lang="en-AU" dirty="0"/>
          </a:p>
        </p:txBody>
      </p:sp>
    </p:spTree>
    <p:extLst>
      <p:ext uri="{BB962C8B-B14F-4D97-AF65-F5344CB8AC3E}">
        <p14:creationId xmlns:p14="http://schemas.microsoft.com/office/powerpoint/2010/main" val="6107219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pyright notice 2">
    <p:bg>
      <p:bgPr>
        <a:solidFill>
          <a:schemeClr val="bg2"/>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3574486-8652-716C-61C2-985D79E5DEEF}"/>
              </a:ext>
            </a:extLst>
          </p:cNvPr>
          <p:cNvSpPr txBox="1"/>
          <p:nvPr userDrawn="1"/>
        </p:nvSpPr>
        <p:spPr>
          <a:xfrm>
            <a:off x="345600" y="4183343"/>
            <a:ext cx="2310675" cy="200055"/>
          </a:xfrm>
          <a:prstGeom prst="rect">
            <a:avLst/>
          </a:prstGeom>
          <a:noFill/>
          <a:ln w="15875">
            <a:noFill/>
          </a:ln>
        </p:spPr>
        <p:txBody>
          <a:bodyPr wrap="square" lIns="0" tIns="0" rIns="0" bIns="0">
            <a:spAutoFit/>
          </a:bodyPr>
          <a:lstStyle/>
          <a:p>
            <a:pPr marL="0"/>
            <a:r>
              <a:rPr lang="en-AU" sz="1300" dirty="0">
                <a:solidFill>
                  <a:schemeClr val="bg1"/>
                </a:solidFill>
                <a:effectLst/>
                <a:latin typeface="+mn-lt"/>
                <a:ea typeface="Times New Roman" panose="02020603050405020304" pitchFamily="18" charset="0"/>
              </a:rPr>
              <a:t>(c) The University of Melbourne</a:t>
            </a:r>
            <a:endParaRPr lang="en-AU" sz="1300" dirty="0">
              <a:latin typeface="+mn-lt"/>
            </a:endParaRPr>
          </a:p>
        </p:txBody>
      </p:sp>
      <p:sp>
        <p:nvSpPr>
          <p:cNvPr id="6" name="Text Placeholder 5">
            <a:extLst>
              <a:ext uri="{FF2B5EF4-FFF2-40B4-BE49-F238E27FC236}">
                <a16:creationId xmlns:a16="http://schemas.microsoft.com/office/drawing/2014/main" id="{9AB091FC-4E25-7936-CC06-27124E717614}"/>
              </a:ext>
            </a:extLst>
          </p:cNvPr>
          <p:cNvSpPr>
            <a:spLocks noGrp="1"/>
          </p:cNvSpPr>
          <p:nvPr>
            <p:ph type="body" sz="quarter" idx="19" hasCustomPrompt="1"/>
          </p:nvPr>
        </p:nvSpPr>
        <p:spPr>
          <a:xfrm>
            <a:off x="2699196" y="4182849"/>
            <a:ext cx="1192703" cy="216000"/>
          </a:xfrm>
        </p:spPr>
        <p:txBody>
          <a:bodyPr/>
          <a:lstStyle>
            <a:lvl1pPr marL="0">
              <a:lnSpc>
                <a:spcPct val="100000"/>
              </a:lnSpc>
              <a:spcAft>
                <a:spcPts val="0"/>
              </a:spcAft>
              <a:buFontTx/>
              <a:buNone/>
              <a:defRPr sz="1300" b="0">
                <a:solidFill>
                  <a:schemeClr val="bg1"/>
                </a:solidFill>
              </a:defRPr>
            </a:lvl1pPr>
            <a:lvl2pPr marL="0">
              <a:lnSpc>
                <a:spcPct val="100000"/>
              </a:lnSpc>
              <a:spcAft>
                <a:spcPts val="0"/>
              </a:spcAft>
              <a:buFontTx/>
              <a:buNone/>
              <a:defRPr sz="1300" b="0">
                <a:solidFill>
                  <a:schemeClr val="bg1"/>
                </a:solidFill>
              </a:defRPr>
            </a:lvl2pPr>
            <a:lvl3pPr marL="0" indent="0">
              <a:lnSpc>
                <a:spcPct val="100000"/>
              </a:lnSpc>
              <a:spcAft>
                <a:spcPts val="0"/>
              </a:spcAft>
              <a:buFontTx/>
              <a:buNone/>
              <a:defRPr sz="1300" b="0">
                <a:solidFill>
                  <a:schemeClr val="bg1"/>
                </a:solidFill>
              </a:defRPr>
            </a:lvl3pPr>
            <a:lvl4pPr marL="0" indent="0">
              <a:lnSpc>
                <a:spcPct val="100000"/>
              </a:lnSpc>
              <a:spcAft>
                <a:spcPts val="0"/>
              </a:spcAft>
              <a:buFontTx/>
              <a:buNone/>
              <a:defRPr sz="1300" b="0">
                <a:solidFill>
                  <a:schemeClr val="bg1"/>
                </a:solidFill>
              </a:defRPr>
            </a:lvl4pPr>
            <a:lvl5pPr marL="0" indent="0">
              <a:lnSpc>
                <a:spcPct val="100000"/>
              </a:lnSpc>
              <a:spcAft>
                <a:spcPts val="0"/>
              </a:spcAft>
              <a:buFontTx/>
              <a:buNone/>
              <a:defRPr sz="1300" b="0">
                <a:solidFill>
                  <a:schemeClr val="bg1"/>
                </a:solidFill>
              </a:defRPr>
            </a:lvl5pPr>
            <a:lvl6pPr marL="0" indent="0">
              <a:lnSpc>
                <a:spcPct val="100000"/>
              </a:lnSpc>
              <a:spcAft>
                <a:spcPts val="0"/>
              </a:spcAft>
              <a:buFontTx/>
              <a:buNone/>
              <a:defRPr sz="1300" b="0">
                <a:solidFill>
                  <a:schemeClr val="bg1"/>
                </a:solidFill>
              </a:defRPr>
            </a:lvl6pPr>
            <a:lvl7pPr marL="0" indent="0">
              <a:lnSpc>
                <a:spcPct val="100000"/>
              </a:lnSpc>
              <a:spcAft>
                <a:spcPts val="0"/>
              </a:spcAft>
              <a:buFontTx/>
              <a:buNone/>
              <a:defRPr sz="1300" b="0">
                <a:solidFill>
                  <a:schemeClr val="bg1"/>
                </a:solidFill>
              </a:defRPr>
            </a:lvl7pPr>
            <a:lvl8pPr marL="0" indent="0">
              <a:lnSpc>
                <a:spcPct val="100000"/>
              </a:lnSpc>
              <a:spcAft>
                <a:spcPts val="0"/>
              </a:spcAft>
              <a:buFontTx/>
              <a:buNone/>
              <a:defRPr sz="1300" b="0">
                <a:solidFill>
                  <a:schemeClr val="bg1"/>
                </a:solidFill>
              </a:defRPr>
            </a:lvl8pPr>
            <a:lvl9pPr marL="0" indent="0">
              <a:lnSpc>
                <a:spcPct val="100000"/>
              </a:lnSpc>
              <a:spcAft>
                <a:spcPts val="0"/>
              </a:spcAft>
              <a:buFontTx/>
              <a:buNone/>
              <a:defRPr sz="1300" b="0">
                <a:solidFill>
                  <a:schemeClr val="bg1"/>
                </a:solidFill>
              </a:defRPr>
            </a:lvl9pPr>
          </a:lstStyle>
          <a:p>
            <a:pPr lvl="0"/>
            <a:r>
              <a:rPr lang="en-US" dirty="0"/>
              <a:t>2023</a:t>
            </a:r>
          </a:p>
        </p:txBody>
      </p:sp>
      <p:sp>
        <p:nvSpPr>
          <p:cNvPr id="5" name="TextBox 4">
            <a:extLst>
              <a:ext uri="{FF2B5EF4-FFF2-40B4-BE49-F238E27FC236}">
                <a16:creationId xmlns:a16="http://schemas.microsoft.com/office/drawing/2014/main" id="{C92EDEFF-E4AC-F752-A7F7-6FDA4F7FAD96}"/>
              </a:ext>
            </a:extLst>
          </p:cNvPr>
          <p:cNvSpPr txBox="1"/>
          <p:nvPr userDrawn="1"/>
        </p:nvSpPr>
        <p:spPr>
          <a:xfrm>
            <a:off x="345600" y="4383609"/>
            <a:ext cx="6740510" cy="1600438"/>
          </a:xfrm>
          <a:prstGeom prst="rect">
            <a:avLst/>
          </a:prstGeom>
          <a:noFill/>
          <a:ln w="15875">
            <a:noFill/>
          </a:ln>
        </p:spPr>
        <p:txBody>
          <a:bodyPr wrap="square" lIns="0" tIns="0" rIns="0" bIns="0">
            <a:spAutoFit/>
          </a:bodyPr>
          <a:lstStyle/>
          <a:p>
            <a:pPr marL="0"/>
            <a:r>
              <a:rPr lang="en-AU" sz="1300" dirty="0">
                <a:solidFill>
                  <a:schemeClr val="bg1"/>
                </a:solidFill>
                <a:effectLst/>
                <a:latin typeface="+mn-lt"/>
                <a:ea typeface="Times New Roman" panose="02020603050405020304" pitchFamily="18" charset="0"/>
              </a:rPr>
              <a:t>This material is protected by copyright. Unless indicated otherwise, the University of Melbourne owns the copyright subsisting in the work.  Other than for the purposes permitted under the Copyright Act 1968, you are prohibited from downloading, republishing, retransmitting, reproducing or otherwise using any of the materials included in the work as standalone files. Sharing University teaching materials with third-parties, including uploading lecture notes, slides or recordings to websites constitutes academic misconduct and may be subject to penalties.  For more  information: </a:t>
            </a:r>
            <a:r>
              <a:rPr lang="en-AU" sz="1300" u="sng" dirty="0">
                <a:solidFill>
                  <a:schemeClr val="bg1"/>
                </a:solidFill>
                <a:effectLst/>
                <a:latin typeface="+mn-lt"/>
                <a:ea typeface="Times New Roman" panose="02020603050405020304" pitchFamily="18" charset="0"/>
                <a:hlinkClick r:id="rId2" tooltip="https://academicintegrity.unimelb.edu.au/">
                  <a:extLst>
                    <a:ext uri="{A12FA001-AC4F-418D-AE19-62706E023703}">
                      <ahyp:hlinkClr xmlns:ahyp="http://schemas.microsoft.com/office/drawing/2018/hyperlinkcolor" val="tx"/>
                    </a:ext>
                  </a:extLst>
                </a:hlinkClick>
              </a:rPr>
              <a:t>Academic Integrity at the University of Melbourne</a:t>
            </a:r>
            <a:endParaRPr lang="en-AU" sz="1300" dirty="0">
              <a:latin typeface="+mn-lt"/>
            </a:endParaRPr>
          </a:p>
        </p:txBody>
      </p:sp>
      <p:sp>
        <p:nvSpPr>
          <p:cNvPr id="7" name="TextBox 6">
            <a:extLst>
              <a:ext uri="{FF2B5EF4-FFF2-40B4-BE49-F238E27FC236}">
                <a16:creationId xmlns:a16="http://schemas.microsoft.com/office/drawing/2014/main" id="{28028CA4-95B8-600A-C697-0F46636ABD89}"/>
              </a:ext>
            </a:extLst>
          </p:cNvPr>
          <p:cNvSpPr txBox="1"/>
          <p:nvPr userDrawn="1"/>
        </p:nvSpPr>
        <p:spPr>
          <a:xfrm>
            <a:off x="344500" y="5962159"/>
            <a:ext cx="6740510" cy="400110"/>
          </a:xfrm>
          <a:prstGeom prst="rect">
            <a:avLst/>
          </a:prstGeom>
          <a:noFill/>
          <a:ln w="15875">
            <a:noFill/>
          </a:ln>
        </p:spPr>
        <p:txBody>
          <a:bodyPr wrap="square" lIns="0" tIns="0" rIns="0" bIns="0">
            <a:spAutoFit/>
          </a:bodyPr>
          <a:lstStyle/>
          <a:p>
            <a:pPr marL="0"/>
            <a:r>
              <a:rPr lang="en-AU" sz="1300" dirty="0">
                <a:solidFill>
                  <a:schemeClr val="bg1"/>
                </a:solidFill>
                <a:effectLst/>
                <a:latin typeface="+mn-lt"/>
                <a:ea typeface="Times New Roman" panose="02020603050405020304" pitchFamily="18" charset="0"/>
              </a:rPr>
              <a:t>Requests and enquiries concerning reproduction and rights should be addressed to the University Copyright Office, The University of Melbourne: </a:t>
            </a:r>
            <a:r>
              <a:rPr lang="en-AU" sz="1300" u="sng" dirty="0">
                <a:solidFill>
                  <a:schemeClr val="bg1"/>
                </a:solidFill>
                <a:effectLst/>
                <a:latin typeface="+mn-lt"/>
                <a:ea typeface="Times New Roman" panose="02020603050405020304" pitchFamily="18" charset="0"/>
                <a:hlinkClick r:id="rId3">
                  <a:extLst>
                    <a:ext uri="{A12FA001-AC4F-418D-AE19-62706E023703}">
                      <ahyp:hlinkClr xmlns:ahyp="http://schemas.microsoft.com/office/drawing/2018/hyperlinkcolor" val="tx"/>
                    </a:ext>
                  </a:extLst>
                </a:hlinkClick>
              </a:rPr>
              <a:t>copyright-office@unimelb.edu.au</a:t>
            </a:r>
            <a:endParaRPr lang="en-AU" sz="1300" dirty="0">
              <a:latin typeface="+mn-lt"/>
            </a:endParaRPr>
          </a:p>
        </p:txBody>
      </p:sp>
      <p:sp>
        <p:nvSpPr>
          <p:cNvPr id="3" name="Text Placeholder 10">
            <a:extLst>
              <a:ext uri="{FF2B5EF4-FFF2-40B4-BE49-F238E27FC236}">
                <a16:creationId xmlns:a16="http://schemas.microsoft.com/office/drawing/2014/main" id="{9C45E1F2-EF0D-321D-535C-967DD7ADCCEB}"/>
              </a:ext>
            </a:extLst>
          </p:cNvPr>
          <p:cNvSpPr>
            <a:spLocks noGrp="1"/>
          </p:cNvSpPr>
          <p:nvPr>
            <p:ph type="body" sz="quarter" idx="18" hasCustomPrompt="1"/>
          </p:nvPr>
        </p:nvSpPr>
        <p:spPr>
          <a:xfrm>
            <a:off x="7671175" y="6167945"/>
            <a:ext cx="4175224" cy="216000"/>
          </a:xfrm>
        </p:spPr>
        <p:txBody>
          <a:bodyPr anchor="b" anchorCtr="0"/>
          <a:lstStyle>
            <a:lvl1pPr marL="0" algn="r">
              <a:lnSpc>
                <a:spcPct val="100000"/>
              </a:lnSpc>
              <a:spcAft>
                <a:spcPts val="0"/>
              </a:spcAft>
              <a:buFontTx/>
              <a:buNone/>
              <a:defRPr sz="1300" b="0">
                <a:solidFill>
                  <a:schemeClr val="bg1"/>
                </a:solidFill>
              </a:defRPr>
            </a:lvl1pPr>
            <a:lvl2pPr marL="0" algn="r">
              <a:lnSpc>
                <a:spcPct val="100000"/>
              </a:lnSpc>
              <a:spcAft>
                <a:spcPts val="0"/>
              </a:spcAft>
              <a:buFontTx/>
              <a:buNone/>
              <a:defRPr sz="1300">
                <a:solidFill>
                  <a:schemeClr val="bg1"/>
                </a:solidFill>
              </a:defRPr>
            </a:lvl2pPr>
            <a:lvl3pPr marL="0" indent="0" algn="r">
              <a:lnSpc>
                <a:spcPct val="100000"/>
              </a:lnSpc>
              <a:spcAft>
                <a:spcPts val="0"/>
              </a:spcAft>
              <a:buFontTx/>
              <a:buNone/>
              <a:defRPr sz="1300">
                <a:solidFill>
                  <a:schemeClr val="bg1"/>
                </a:solidFill>
              </a:defRPr>
            </a:lvl3pPr>
            <a:lvl4pPr marL="0" indent="0" algn="r">
              <a:lnSpc>
                <a:spcPct val="100000"/>
              </a:lnSpc>
              <a:spcAft>
                <a:spcPts val="0"/>
              </a:spcAft>
              <a:buFontTx/>
              <a:buNone/>
              <a:defRPr sz="1300">
                <a:solidFill>
                  <a:schemeClr val="bg1"/>
                </a:solidFill>
              </a:defRPr>
            </a:lvl4pPr>
            <a:lvl5pPr marL="0" indent="0" algn="r">
              <a:lnSpc>
                <a:spcPct val="100000"/>
              </a:lnSpc>
              <a:spcAft>
                <a:spcPts val="0"/>
              </a:spcAft>
              <a:buFontTx/>
              <a:buNone/>
              <a:defRPr sz="1300">
                <a:solidFill>
                  <a:schemeClr val="bg1"/>
                </a:solidFill>
              </a:defRPr>
            </a:lvl5pPr>
            <a:lvl6pPr marL="0" indent="0" algn="r">
              <a:lnSpc>
                <a:spcPct val="100000"/>
              </a:lnSpc>
              <a:spcAft>
                <a:spcPts val="0"/>
              </a:spcAft>
              <a:buFontTx/>
              <a:buNone/>
              <a:defRPr sz="1300">
                <a:solidFill>
                  <a:schemeClr val="bg1"/>
                </a:solidFill>
              </a:defRPr>
            </a:lvl6pPr>
            <a:lvl7pPr marL="0" indent="0" algn="r">
              <a:lnSpc>
                <a:spcPct val="100000"/>
              </a:lnSpc>
              <a:spcAft>
                <a:spcPts val="0"/>
              </a:spcAft>
              <a:buFontTx/>
              <a:buNone/>
              <a:defRPr sz="1300">
                <a:solidFill>
                  <a:schemeClr val="bg1"/>
                </a:solidFill>
              </a:defRPr>
            </a:lvl7pPr>
            <a:lvl8pPr marL="0" indent="0" algn="r">
              <a:lnSpc>
                <a:spcPct val="100000"/>
              </a:lnSpc>
              <a:spcAft>
                <a:spcPts val="0"/>
              </a:spcAft>
              <a:buFontTx/>
              <a:buNone/>
              <a:defRPr sz="1300">
                <a:solidFill>
                  <a:schemeClr val="bg1"/>
                </a:solidFill>
              </a:defRPr>
            </a:lvl8pPr>
            <a:lvl9pPr marL="0" indent="0" algn="r">
              <a:lnSpc>
                <a:spcPct val="100000"/>
              </a:lnSpc>
              <a:spcAft>
                <a:spcPts val="0"/>
              </a:spcAft>
              <a:buFontTx/>
              <a:buNone/>
              <a:defRPr sz="1300">
                <a:solidFill>
                  <a:schemeClr val="bg1"/>
                </a:solidFill>
              </a:defRPr>
            </a:lvl9pPr>
          </a:lstStyle>
          <a:p>
            <a:pPr lvl="0"/>
            <a:r>
              <a:rPr lang="en-US" dirty="0"/>
              <a:t>CRICOS: 00116K</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endParaRPr lang="en-AU" dirty="0"/>
          </a:p>
        </p:txBody>
      </p:sp>
    </p:spTree>
    <p:extLst>
      <p:ext uri="{BB962C8B-B14F-4D97-AF65-F5344CB8AC3E}">
        <p14:creationId xmlns:p14="http://schemas.microsoft.com/office/powerpoint/2010/main" val="27321236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97687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over_style2">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344487" y="342706"/>
            <a:ext cx="7387200" cy="6156000"/>
          </a:xfrm>
          <a:solidFill>
            <a:schemeClr val="bg2"/>
          </a:solidFill>
        </p:spPr>
        <p:txBody>
          <a:bodyPr lIns="180000" tIns="180000" rIns="180000" bIns="180000"/>
          <a:lstStyle>
            <a:lvl1pPr>
              <a:lnSpc>
                <a:spcPts val="5200"/>
              </a:lnSpc>
              <a:spcAft>
                <a:spcPts val="1200"/>
              </a:spcAft>
              <a:defRPr sz="4800">
                <a:solidFill>
                  <a:schemeClr val="bg1"/>
                </a:solidFill>
              </a:defRPr>
            </a:lvl1pPr>
            <a:lvl2pPr marL="0" indent="0">
              <a:lnSpc>
                <a:spcPts val="4000"/>
              </a:lnSpc>
              <a:spcAft>
                <a:spcPts val="1200"/>
              </a:spcAft>
              <a:buNone/>
              <a:defRPr sz="3600">
                <a:solidFill>
                  <a:schemeClr val="bg1"/>
                </a:solidFill>
              </a:defRPr>
            </a:lvl2pPr>
            <a:lvl3pPr marL="0" indent="0">
              <a:lnSpc>
                <a:spcPts val="2000"/>
              </a:lnSpc>
              <a:spcAft>
                <a:spcPts val="1200"/>
              </a:spcAft>
              <a:buNone/>
              <a:defRPr sz="1800">
                <a:solidFill>
                  <a:schemeClr val="bg1"/>
                </a:solidFill>
              </a:defRPr>
            </a:lvl3pPr>
            <a:lvl4pPr marL="0" indent="0">
              <a:lnSpc>
                <a:spcPts val="2000"/>
              </a:lnSpc>
              <a:spcAft>
                <a:spcPts val="1200"/>
              </a:spcAft>
              <a:buNone/>
              <a:defRPr sz="1800">
                <a:solidFill>
                  <a:schemeClr val="bg1"/>
                </a:solidFill>
              </a:defRPr>
            </a:lvl4pPr>
            <a:lvl5pPr marL="0" indent="0">
              <a:lnSpc>
                <a:spcPts val="2000"/>
              </a:lnSpc>
              <a:spcAft>
                <a:spcPts val="1200"/>
              </a:spcAft>
              <a:buNone/>
              <a:defRPr sz="1800">
                <a:solidFill>
                  <a:schemeClr val="bg1"/>
                </a:solidFill>
              </a:defRPr>
            </a:lvl5pPr>
            <a:lvl6pPr marL="0" indent="0">
              <a:lnSpc>
                <a:spcPts val="2000"/>
              </a:lnSpc>
              <a:spcAft>
                <a:spcPts val="1200"/>
              </a:spcAft>
              <a:buNone/>
              <a:defRPr sz="1800">
                <a:solidFill>
                  <a:schemeClr val="bg1"/>
                </a:solidFill>
              </a:defRPr>
            </a:lvl6pPr>
            <a:lvl7pPr marL="0" indent="0">
              <a:lnSpc>
                <a:spcPts val="2000"/>
              </a:lnSpc>
              <a:spcAft>
                <a:spcPts val="1200"/>
              </a:spcAft>
              <a:buNone/>
              <a:defRPr sz="1800">
                <a:solidFill>
                  <a:schemeClr val="bg1"/>
                </a:solidFill>
              </a:defRPr>
            </a:lvl7pPr>
            <a:lvl8pPr marL="0" indent="0">
              <a:lnSpc>
                <a:spcPts val="2000"/>
              </a:lnSpc>
              <a:spcAft>
                <a:spcPts val="1200"/>
              </a:spcAft>
              <a:buNone/>
              <a:defRPr sz="1800">
                <a:solidFill>
                  <a:schemeClr val="bg1"/>
                </a:solidFill>
              </a:defRPr>
            </a:lvl8pPr>
            <a:lvl9pPr marL="0" indent="0">
              <a:lnSpc>
                <a:spcPts val="2000"/>
              </a:lnSpc>
              <a:spcAft>
                <a:spcPts val="1200"/>
              </a:spcAft>
              <a:buNone/>
              <a:defRPr sz="18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12" name="Text Placeholder 11">
            <a:extLst>
              <a:ext uri="{FF2B5EF4-FFF2-40B4-BE49-F238E27FC236}">
                <a16:creationId xmlns:a16="http://schemas.microsoft.com/office/drawing/2014/main" id="{387ED941-9C27-8A50-85FC-20C808963583}"/>
              </a:ext>
            </a:extLst>
          </p:cNvPr>
          <p:cNvSpPr>
            <a:spLocks noGrp="1"/>
          </p:cNvSpPr>
          <p:nvPr>
            <p:ph type="body" sz="quarter" idx="13" hasCustomPrompt="1"/>
          </p:nvPr>
        </p:nvSpPr>
        <p:spPr>
          <a:xfrm>
            <a:off x="7731687" y="342705"/>
            <a:ext cx="2055998" cy="2052000"/>
          </a:xfrm>
          <a:solidFill>
            <a:srgbClr val="A84500"/>
          </a:solidFill>
        </p:spPr>
        <p:txBody>
          <a:bodyPr lIns="180000" tIns="144000" rIns="144000" bIns="144000"/>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a:t>[Insert Identifier]</a:t>
            </a:r>
          </a:p>
        </p:txBody>
      </p:sp>
      <p:pic>
        <p:nvPicPr>
          <p:cNvPr id="5" name="Picture Placeholder 6" descr="Logo&#10;&#10;Description automatically generated">
            <a:extLst>
              <a:ext uri="{FF2B5EF4-FFF2-40B4-BE49-F238E27FC236}">
                <a16:creationId xmlns:a16="http://schemas.microsoft.com/office/drawing/2014/main" id="{A828604B-3603-BCC0-A1CC-EE9580EA76E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31" b="231"/>
          <a:stretch/>
        </p:blipFill>
        <p:spPr>
          <a:xfrm>
            <a:off x="9786409" y="342705"/>
            <a:ext cx="2061103" cy="2051245"/>
          </a:xfrm>
          <a:prstGeom prst="rect">
            <a:avLst/>
          </a:prstGeom>
        </p:spPr>
      </p:pic>
      <p:sp>
        <p:nvSpPr>
          <p:cNvPr id="7" name="Rectangle 6">
            <a:extLst>
              <a:ext uri="{FF2B5EF4-FFF2-40B4-BE49-F238E27FC236}">
                <a16:creationId xmlns:a16="http://schemas.microsoft.com/office/drawing/2014/main" id="{6C306A53-79D6-EF39-3A6D-59F43F40207C}"/>
              </a:ext>
            </a:extLst>
          </p:cNvPr>
          <p:cNvSpPr/>
          <p:nvPr userDrawn="1"/>
        </p:nvSpPr>
        <p:spPr>
          <a:xfrm>
            <a:off x="7731687" y="2393950"/>
            <a:ext cx="4115825" cy="4104756"/>
          </a:xfrm>
          <a:prstGeom prst="rect">
            <a:avLst/>
          </a:prstGeom>
          <a:solidFill>
            <a:srgbClr val="C8C8C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Tree>
    <p:extLst>
      <p:ext uri="{BB962C8B-B14F-4D97-AF65-F5344CB8AC3E}">
        <p14:creationId xmlns:p14="http://schemas.microsoft.com/office/powerpoint/2010/main" val="4154858531"/>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Divider_with image1_style2">
    <p:spTree>
      <p:nvGrpSpPr>
        <p:cNvPr id="1" name=""/>
        <p:cNvGrpSpPr/>
        <p:nvPr/>
      </p:nvGrpSpPr>
      <p:grpSpPr>
        <a:xfrm>
          <a:off x="0" y="0"/>
          <a:ext cx="0" cy="0"/>
          <a:chOff x="0" y="0"/>
          <a:chExt cx="0" cy="0"/>
        </a:xfrm>
      </p:grpSpPr>
      <p:pic>
        <p:nvPicPr>
          <p:cNvPr id="4" name="Picture 3" descr="People walking under a building&#10;&#10;Description automatically generated">
            <a:extLst>
              <a:ext uri="{FF2B5EF4-FFF2-40B4-BE49-F238E27FC236}">
                <a16:creationId xmlns:a16="http://schemas.microsoft.com/office/drawing/2014/main" id="{E7BA957F-097B-72FD-DF04-76077458E4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599" y="341999"/>
            <a:ext cx="7982610" cy="6120000"/>
          </a:xfrm>
          <a:prstGeom prst="rect">
            <a:avLst/>
          </a:prstGeom>
        </p:spPr>
      </p:pic>
      <p:sp>
        <p:nvSpPr>
          <p:cNvPr id="8" name="Picture Placeholder 7">
            <a:extLst>
              <a:ext uri="{FF2B5EF4-FFF2-40B4-BE49-F238E27FC236}">
                <a16:creationId xmlns:a16="http://schemas.microsoft.com/office/drawing/2014/main" id="{3DB6CE05-8B75-3CF7-8BC7-87753BDD5131}"/>
              </a:ext>
            </a:extLst>
          </p:cNvPr>
          <p:cNvSpPr>
            <a:spLocks noGrp="1"/>
          </p:cNvSpPr>
          <p:nvPr>
            <p:ph type="pic" sz="quarter" idx="11" hasCustomPrompt="1"/>
          </p:nvPr>
        </p:nvSpPr>
        <p:spPr>
          <a:xfrm>
            <a:off x="345600" y="342000"/>
            <a:ext cx="7844400" cy="6118504"/>
          </a:xfrm>
        </p:spPr>
        <p:txBody>
          <a:bodyPr anchor="ctr" anchorCtr="0"/>
          <a:lstStyle>
            <a:lvl1pPr algn="ctr">
              <a:defRPr>
                <a:solidFill>
                  <a:srgbClr val="C00000"/>
                </a:solidFill>
              </a:defRPr>
            </a:lvl1pPr>
          </a:lstStyle>
          <a:p>
            <a:r>
              <a:rPr lang="en-AU"/>
              <a:t>Click here to insert Image</a:t>
            </a:r>
          </a:p>
        </p:txBody>
      </p:sp>
      <p:sp>
        <p:nvSpPr>
          <p:cNvPr id="2" name="Rectangle 1">
            <a:extLst>
              <a:ext uri="{FF2B5EF4-FFF2-40B4-BE49-F238E27FC236}">
                <a16:creationId xmlns:a16="http://schemas.microsoft.com/office/drawing/2014/main" id="{ECAB7617-3B2D-B71C-77FF-ACD3A548A032}"/>
              </a:ext>
            </a:extLst>
          </p:cNvPr>
          <p:cNvSpPr/>
          <p:nvPr userDrawn="1"/>
        </p:nvSpPr>
        <p:spPr>
          <a:xfrm>
            <a:off x="8189904" y="342000"/>
            <a:ext cx="3666846" cy="6120000"/>
          </a:xfrm>
          <a:prstGeom prst="rect">
            <a:avLst/>
          </a:prstGeom>
          <a:solidFill>
            <a:srgbClr val="A845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pic>
        <p:nvPicPr>
          <p:cNvPr id="5" name="Picture Placeholder 10" descr="Logo&#10;&#10;Description automatically generated">
            <a:extLst>
              <a:ext uri="{FF2B5EF4-FFF2-40B4-BE49-F238E27FC236}">
                <a16:creationId xmlns:a16="http://schemas.microsoft.com/office/drawing/2014/main" id="{E62A33BC-03A6-C8A1-9C41-41066E1C7A1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7" name="Text Placeholder 11">
            <a:extLst>
              <a:ext uri="{FF2B5EF4-FFF2-40B4-BE49-F238E27FC236}">
                <a16:creationId xmlns:a16="http://schemas.microsoft.com/office/drawing/2014/main" id="{690C4421-083D-FF6F-7F5B-D334A594F9E6}"/>
              </a:ext>
            </a:extLst>
          </p:cNvPr>
          <p:cNvSpPr>
            <a:spLocks noGrp="1"/>
          </p:cNvSpPr>
          <p:nvPr>
            <p:ph type="body" sz="quarter" idx="13" hasCustomPrompt="1"/>
          </p:nvPr>
        </p:nvSpPr>
        <p:spPr>
          <a:xfrm>
            <a:off x="10641504" y="1567524"/>
            <a:ext cx="1215246" cy="1224000"/>
          </a:xfrm>
          <a:solidFill>
            <a:srgbClr val="C8C8C8"/>
          </a:solidFill>
        </p:spPr>
        <p:txBody>
          <a:bodyPr lIns="180000" tIns="144000" rIns="144000" bIns="144000"/>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dirty="0"/>
              <a:t>[Insert Identifier]</a:t>
            </a:r>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8190000" y="342000"/>
            <a:ext cx="2436888" cy="2449524"/>
          </a:xfrm>
          <a:noFill/>
        </p:spPr>
        <p:txBody>
          <a:bodyPr lIns="144000" tIns="144000" rIns="144000" bIns="144000"/>
          <a:lstStyle>
            <a:lvl1pPr>
              <a:lnSpc>
                <a:spcPts val="2600"/>
              </a:lnSpc>
              <a:spcAft>
                <a:spcPts val="600"/>
              </a:spcAft>
              <a:defRPr sz="2400">
                <a:solidFill>
                  <a:schemeClr val="bg1"/>
                </a:solidFill>
              </a:defRPr>
            </a:lvl1pPr>
            <a:lvl2pPr marL="0" indent="0">
              <a:lnSpc>
                <a:spcPts val="1800"/>
              </a:lnSpc>
              <a:spcAft>
                <a:spcPts val="600"/>
              </a:spcAft>
              <a:buNone/>
              <a:defRPr sz="1600">
                <a:solidFill>
                  <a:schemeClr val="bg1"/>
                </a:solidFill>
              </a:defRPr>
            </a:lvl2pPr>
            <a:lvl3pPr marL="0" indent="0">
              <a:lnSpc>
                <a:spcPts val="1400"/>
              </a:lnSpc>
              <a:spcAft>
                <a:spcPts val="600"/>
              </a:spcAft>
              <a:buNone/>
              <a:defRPr sz="1200">
                <a:solidFill>
                  <a:schemeClr val="bg1"/>
                </a:solidFill>
              </a:defRPr>
            </a:lvl3pPr>
            <a:lvl4pPr marL="0" indent="0">
              <a:lnSpc>
                <a:spcPts val="1400"/>
              </a:lnSpc>
              <a:spcAft>
                <a:spcPts val="600"/>
              </a:spcAft>
              <a:buNone/>
              <a:defRPr sz="1200">
                <a:solidFill>
                  <a:schemeClr val="bg1"/>
                </a:solidFill>
              </a:defRPr>
            </a:lvl4pPr>
            <a:lvl5pPr marL="0" indent="0">
              <a:lnSpc>
                <a:spcPts val="1400"/>
              </a:lnSpc>
              <a:spcAft>
                <a:spcPts val="600"/>
              </a:spcAft>
              <a:buNone/>
              <a:defRPr sz="1200">
                <a:solidFill>
                  <a:schemeClr val="bg1"/>
                </a:solidFill>
              </a:defRPr>
            </a:lvl5pPr>
            <a:lvl6pPr marL="0" indent="0">
              <a:lnSpc>
                <a:spcPts val="1400"/>
              </a:lnSpc>
              <a:spcAft>
                <a:spcPts val="600"/>
              </a:spcAft>
              <a:buNone/>
              <a:defRPr sz="1200">
                <a:solidFill>
                  <a:schemeClr val="bg1"/>
                </a:solidFill>
              </a:defRPr>
            </a:lvl6pPr>
            <a:lvl7pPr marL="0" indent="0">
              <a:lnSpc>
                <a:spcPts val="1400"/>
              </a:lnSpc>
              <a:spcAft>
                <a:spcPts val="600"/>
              </a:spcAft>
              <a:buNone/>
              <a:defRPr sz="1200">
                <a:solidFill>
                  <a:schemeClr val="bg1"/>
                </a:solidFill>
              </a:defRPr>
            </a:lvl7pPr>
            <a:lvl8pPr marL="0" indent="0">
              <a:lnSpc>
                <a:spcPts val="1400"/>
              </a:lnSpc>
              <a:spcAft>
                <a:spcPts val="600"/>
              </a:spcAft>
              <a:buNone/>
              <a:defRPr sz="1200">
                <a:solidFill>
                  <a:schemeClr val="bg1"/>
                </a:solidFill>
              </a:defRPr>
            </a:lvl8pPr>
            <a:lvl9pPr marL="0" indent="0">
              <a:lnSpc>
                <a:spcPts val="1400"/>
              </a:lnSpc>
              <a:spcAft>
                <a:spcPts val="600"/>
              </a:spcAft>
              <a:buNone/>
              <a:defRPr sz="12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2215015974"/>
      </p:ext>
    </p:extLst>
  </p:cSld>
  <p:clrMapOvr>
    <a:masterClrMapping/>
  </p:clrMapOvr>
  <p:extLst>
    <p:ext uri="{DCECCB84-F9BA-43D5-87BE-67443E8EF086}">
      <p15:sldGuideLst xmlns:p15="http://schemas.microsoft.com/office/powerpoint/2012/main">
        <p15:guide id="1" orient="horz" pos="204">
          <p15:clr>
            <a:srgbClr val="FBAE40"/>
          </p15:clr>
        </p15:guide>
        <p15:guide id="2" pos="21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2_Divider_with image1_style2">
    <p:spTree>
      <p:nvGrpSpPr>
        <p:cNvPr id="1" name=""/>
        <p:cNvGrpSpPr/>
        <p:nvPr/>
      </p:nvGrpSpPr>
      <p:grpSpPr>
        <a:xfrm>
          <a:off x="0" y="0"/>
          <a:ext cx="0" cy="0"/>
          <a:chOff x="0" y="0"/>
          <a:chExt cx="0" cy="0"/>
        </a:xfrm>
      </p:grpSpPr>
      <p:pic>
        <p:nvPicPr>
          <p:cNvPr id="4" name="Picture 3" descr="A statue of a person&#10;&#10;Description automatically generated">
            <a:extLst>
              <a:ext uri="{FF2B5EF4-FFF2-40B4-BE49-F238E27FC236}">
                <a16:creationId xmlns:a16="http://schemas.microsoft.com/office/drawing/2014/main" id="{64F275E5-53E4-CE84-BFBA-2BC612A005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599" y="342000"/>
            <a:ext cx="9173612" cy="6120000"/>
          </a:xfrm>
          <a:prstGeom prst="rect">
            <a:avLst/>
          </a:prstGeom>
        </p:spPr>
      </p:pic>
      <p:sp>
        <p:nvSpPr>
          <p:cNvPr id="8" name="Picture Placeholder 7">
            <a:extLst>
              <a:ext uri="{FF2B5EF4-FFF2-40B4-BE49-F238E27FC236}">
                <a16:creationId xmlns:a16="http://schemas.microsoft.com/office/drawing/2014/main" id="{3DB6CE05-8B75-3CF7-8BC7-87753BDD5131}"/>
              </a:ext>
            </a:extLst>
          </p:cNvPr>
          <p:cNvSpPr>
            <a:spLocks noGrp="1"/>
          </p:cNvSpPr>
          <p:nvPr>
            <p:ph type="pic" sz="quarter" idx="11" hasCustomPrompt="1"/>
          </p:nvPr>
        </p:nvSpPr>
        <p:spPr>
          <a:xfrm>
            <a:off x="345600" y="342000"/>
            <a:ext cx="7844400" cy="6118504"/>
          </a:xfrm>
        </p:spPr>
        <p:txBody>
          <a:bodyPr anchor="ctr" anchorCtr="0"/>
          <a:lstStyle>
            <a:lvl1pPr algn="ctr">
              <a:defRPr>
                <a:solidFill>
                  <a:srgbClr val="C00000"/>
                </a:solidFill>
              </a:defRPr>
            </a:lvl1pPr>
          </a:lstStyle>
          <a:p>
            <a:r>
              <a:rPr lang="en-AU"/>
              <a:t>Click here to insert Image</a:t>
            </a:r>
          </a:p>
        </p:txBody>
      </p:sp>
      <p:sp>
        <p:nvSpPr>
          <p:cNvPr id="2" name="Rectangle 1">
            <a:extLst>
              <a:ext uri="{FF2B5EF4-FFF2-40B4-BE49-F238E27FC236}">
                <a16:creationId xmlns:a16="http://schemas.microsoft.com/office/drawing/2014/main" id="{ECAB7617-3B2D-B71C-77FF-ACD3A548A032}"/>
              </a:ext>
            </a:extLst>
          </p:cNvPr>
          <p:cNvSpPr/>
          <p:nvPr userDrawn="1"/>
        </p:nvSpPr>
        <p:spPr>
          <a:xfrm>
            <a:off x="8189904" y="342000"/>
            <a:ext cx="3666846" cy="6118503"/>
          </a:xfrm>
          <a:prstGeom prst="rect">
            <a:avLst/>
          </a:prstGeom>
          <a:solidFill>
            <a:srgbClr val="A845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pic>
        <p:nvPicPr>
          <p:cNvPr id="5" name="Picture Placeholder 10" descr="Logo&#10;&#10;Description automatically generated">
            <a:extLst>
              <a:ext uri="{FF2B5EF4-FFF2-40B4-BE49-F238E27FC236}">
                <a16:creationId xmlns:a16="http://schemas.microsoft.com/office/drawing/2014/main" id="{E62A33BC-03A6-C8A1-9C41-41066E1C7A1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7" name="Text Placeholder 11">
            <a:extLst>
              <a:ext uri="{FF2B5EF4-FFF2-40B4-BE49-F238E27FC236}">
                <a16:creationId xmlns:a16="http://schemas.microsoft.com/office/drawing/2014/main" id="{690C4421-083D-FF6F-7F5B-D334A594F9E6}"/>
              </a:ext>
            </a:extLst>
          </p:cNvPr>
          <p:cNvSpPr>
            <a:spLocks noGrp="1"/>
          </p:cNvSpPr>
          <p:nvPr>
            <p:ph type="body" sz="quarter" idx="13" hasCustomPrompt="1"/>
          </p:nvPr>
        </p:nvSpPr>
        <p:spPr>
          <a:xfrm>
            <a:off x="10641504" y="1567524"/>
            <a:ext cx="1215246" cy="1224000"/>
          </a:xfrm>
          <a:solidFill>
            <a:srgbClr val="C8C8C8"/>
          </a:solidFill>
        </p:spPr>
        <p:txBody>
          <a:bodyPr lIns="180000" tIns="144000" rIns="144000" bIns="144000"/>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dirty="0"/>
              <a:t>[Insert Identifier]</a:t>
            </a:r>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8190000" y="342000"/>
            <a:ext cx="2436888" cy="2449524"/>
          </a:xfrm>
          <a:noFill/>
        </p:spPr>
        <p:txBody>
          <a:bodyPr lIns="144000" tIns="144000" rIns="144000" bIns="144000"/>
          <a:lstStyle>
            <a:lvl1pPr>
              <a:lnSpc>
                <a:spcPts val="2600"/>
              </a:lnSpc>
              <a:spcAft>
                <a:spcPts val="600"/>
              </a:spcAft>
              <a:defRPr sz="2400">
                <a:solidFill>
                  <a:schemeClr val="bg1"/>
                </a:solidFill>
              </a:defRPr>
            </a:lvl1pPr>
            <a:lvl2pPr marL="0" indent="0">
              <a:lnSpc>
                <a:spcPts val="1800"/>
              </a:lnSpc>
              <a:spcAft>
                <a:spcPts val="600"/>
              </a:spcAft>
              <a:buNone/>
              <a:defRPr sz="1600">
                <a:solidFill>
                  <a:schemeClr val="bg1"/>
                </a:solidFill>
              </a:defRPr>
            </a:lvl2pPr>
            <a:lvl3pPr marL="0" indent="0">
              <a:lnSpc>
                <a:spcPts val="1400"/>
              </a:lnSpc>
              <a:spcAft>
                <a:spcPts val="600"/>
              </a:spcAft>
              <a:buNone/>
              <a:defRPr sz="1200">
                <a:solidFill>
                  <a:schemeClr val="bg1"/>
                </a:solidFill>
              </a:defRPr>
            </a:lvl3pPr>
            <a:lvl4pPr marL="0" indent="0">
              <a:lnSpc>
                <a:spcPts val="1400"/>
              </a:lnSpc>
              <a:spcAft>
                <a:spcPts val="600"/>
              </a:spcAft>
              <a:buNone/>
              <a:defRPr sz="1200">
                <a:solidFill>
                  <a:schemeClr val="bg1"/>
                </a:solidFill>
              </a:defRPr>
            </a:lvl4pPr>
            <a:lvl5pPr marL="0" indent="0">
              <a:lnSpc>
                <a:spcPts val="1400"/>
              </a:lnSpc>
              <a:spcAft>
                <a:spcPts val="600"/>
              </a:spcAft>
              <a:buNone/>
              <a:defRPr sz="1200">
                <a:solidFill>
                  <a:schemeClr val="bg1"/>
                </a:solidFill>
              </a:defRPr>
            </a:lvl5pPr>
            <a:lvl6pPr marL="0" indent="0">
              <a:lnSpc>
                <a:spcPts val="1400"/>
              </a:lnSpc>
              <a:spcAft>
                <a:spcPts val="600"/>
              </a:spcAft>
              <a:buNone/>
              <a:defRPr sz="1200">
                <a:solidFill>
                  <a:schemeClr val="bg1"/>
                </a:solidFill>
              </a:defRPr>
            </a:lvl6pPr>
            <a:lvl7pPr marL="0" indent="0">
              <a:lnSpc>
                <a:spcPts val="1400"/>
              </a:lnSpc>
              <a:spcAft>
                <a:spcPts val="600"/>
              </a:spcAft>
              <a:buNone/>
              <a:defRPr sz="1200">
                <a:solidFill>
                  <a:schemeClr val="bg1"/>
                </a:solidFill>
              </a:defRPr>
            </a:lvl7pPr>
            <a:lvl8pPr marL="0" indent="0">
              <a:lnSpc>
                <a:spcPts val="1400"/>
              </a:lnSpc>
              <a:spcAft>
                <a:spcPts val="600"/>
              </a:spcAft>
              <a:buNone/>
              <a:defRPr sz="1200">
                <a:solidFill>
                  <a:schemeClr val="bg1"/>
                </a:solidFill>
              </a:defRPr>
            </a:lvl8pPr>
            <a:lvl9pPr marL="0" indent="0">
              <a:lnSpc>
                <a:spcPts val="1400"/>
              </a:lnSpc>
              <a:spcAft>
                <a:spcPts val="600"/>
              </a:spcAft>
              <a:buNone/>
              <a:defRPr sz="12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3227717865"/>
      </p:ext>
    </p:extLst>
  </p:cSld>
  <p:clrMapOvr>
    <a:masterClrMapping/>
  </p:clrMapOvr>
  <p:extLst>
    <p:ext uri="{DCECCB84-F9BA-43D5-87BE-67443E8EF086}">
      <p15:sldGuideLst xmlns:p15="http://schemas.microsoft.com/office/powerpoint/2012/main">
        <p15:guide id="1" orient="horz" pos="204">
          <p15:clr>
            <a:srgbClr val="FBAE40"/>
          </p15:clr>
        </p15:guide>
        <p15:guide id="2" pos="21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3_Divider_with image1_style2">
    <p:spTree>
      <p:nvGrpSpPr>
        <p:cNvPr id="1" name=""/>
        <p:cNvGrpSpPr/>
        <p:nvPr/>
      </p:nvGrpSpPr>
      <p:grpSpPr>
        <a:xfrm>
          <a:off x="0" y="0"/>
          <a:ext cx="0" cy="0"/>
          <a:chOff x="0" y="0"/>
          <a:chExt cx="0" cy="0"/>
        </a:xfrm>
      </p:grpSpPr>
      <p:pic>
        <p:nvPicPr>
          <p:cNvPr id="9" name="Picture 8" descr="A close-up of a hand pointing at a model&#10;&#10;Description automatically generated">
            <a:extLst>
              <a:ext uri="{FF2B5EF4-FFF2-40B4-BE49-F238E27FC236}">
                <a16:creationId xmlns:a16="http://schemas.microsoft.com/office/drawing/2014/main" id="{BD33C0EC-1329-DF67-CC34-2186429DEB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600" y="342000"/>
            <a:ext cx="9173027" cy="6120000"/>
          </a:xfrm>
          <a:prstGeom prst="rect">
            <a:avLst/>
          </a:prstGeom>
        </p:spPr>
      </p:pic>
      <p:sp>
        <p:nvSpPr>
          <p:cNvPr id="8" name="Picture Placeholder 7">
            <a:extLst>
              <a:ext uri="{FF2B5EF4-FFF2-40B4-BE49-F238E27FC236}">
                <a16:creationId xmlns:a16="http://schemas.microsoft.com/office/drawing/2014/main" id="{3DB6CE05-8B75-3CF7-8BC7-87753BDD5131}"/>
              </a:ext>
            </a:extLst>
          </p:cNvPr>
          <p:cNvSpPr>
            <a:spLocks noGrp="1"/>
          </p:cNvSpPr>
          <p:nvPr>
            <p:ph type="pic" sz="quarter" idx="11" hasCustomPrompt="1"/>
          </p:nvPr>
        </p:nvSpPr>
        <p:spPr>
          <a:xfrm>
            <a:off x="345600" y="342000"/>
            <a:ext cx="7844400" cy="6118504"/>
          </a:xfrm>
        </p:spPr>
        <p:txBody>
          <a:bodyPr anchor="ctr" anchorCtr="0"/>
          <a:lstStyle>
            <a:lvl1pPr algn="ctr">
              <a:defRPr>
                <a:solidFill>
                  <a:srgbClr val="C00000"/>
                </a:solidFill>
              </a:defRPr>
            </a:lvl1pPr>
          </a:lstStyle>
          <a:p>
            <a:r>
              <a:rPr lang="en-AU"/>
              <a:t>Click here to insert Image</a:t>
            </a:r>
          </a:p>
        </p:txBody>
      </p:sp>
      <p:sp>
        <p:nvSpPr>
          <p:cNvPr id="2" name="Rectangle 1">
            <a:extLst>
              <a:ext uri="{FF2B5EF4-FFF2-40B4-BE49-F238E27FC236}">
                <a16:creationId xmlns:a16="http://schemas.microsoft.com/office/drawing/2014/main" id="{ECAB7617-3B2D-B71C-77FF-ACD3A548A032}"/>
              </a:ext>
            </a:extLst>
          </p:cNvPr>
          <p:cNvSpPr/>
          <p:nvPr userDrawn="1"/>
        </p:nvSpPr>
        <p:spPr>
          <a:xfrm>
            <a:off x="8189904" y="342000"/>
            <a:ext cx="3666846" cy="6120000"/>
          </a:xfrm>
          <a:prstGeom prst="rect">
            <a:avLst/>
          </a:prstGeom>
          <a:solidFill>
            <a:srgbClr val="A845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pic>
        <p:nvPicPr>
          <p:cNvPr id="5" name="Picture Placeholder 10" descr="Logo&#10;&#10;Description automatically generated">
            <a:extLst>
              <a:ext uri="{FF2B5EF4-FFF2-40B4-BE49-F238E27FC236}">
                <a16:creationId xmlns:a16="http://schemas.microsoft.com/office/drawing/2014/main" id="{E62A33BC-03A6-C8A1-9C41-41066E1C7A1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7" name="Text Placeholder 11">
            <a:extLst>
              <a:ext uri="{FF2B5EF4-FFF2-40B4-BE49-F238E27FC236}">
                <a16:creationId xmlns:a16="http://schemas.microsoft.com/office/drawing/2014/main" id="{690C4421-083D-FF6F-7F5B-D334A594F9E6}"/>
              </a:ext>
            </a:extLst>
          </p:cNvPr>
          <p:cNvSpPr>
            <a:spLocks noGrp="1"/>
          </p:cNvSpPr>
          <p:nvPr>
            <p:ph type="body" sz="quarter" idx="13" hasCustomPrompt="1"/>
          </p:nvPr>
        </p:nvSpPr>
        <p:spPr>
          <a:xfrm>
            <a:off x="10641504" y="1567524"/>
            <a:ext cx="1215246" cy="1224000"/>
          </a:xfrm>
          <a:solidFill>
            <a:srgbClr val="C8C8C8"/>
          </a:solidFill>
        </p:spPr>
        <p:txBody>
          <a:bodyPr lIns="180000" tIns="144000" rIns="144000" bIns="144000"/>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dirty="0"/>
              <a:t>[Insert Identifier]</a:t>
            </a:r>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8190000" y="342000"/>
            <a:ext cx="2436888" cy="2449524"/>
          </a:xfrm>
          <a:noFill/>
        </p:spPr>
        <p:txBody>
          <a:bodyPr lIns="144000" tIns="144000" rIns="144000" bIns="144000"/>
          <a:lstStyle>
            <a:lvl1pPr>
              <a:lnSpc>
                <a:spcPts val="2600"/>
              </a:lnSpc>
              <a:spcAft>
                <a:spcPts val="600"/>
              </a:spcAft>
              <a:defRPr sz="2400">
                <a:solidFill>
                  <a:schemeClr val="bg1"/>
                </a:solidFill>
              </a:defRPr>
            </a:lvl1pPr>
            <a:lvl2pPr marL="0" indent="0">
              <a:lnSpc>
                <a:spcPts val="1800"/>
              </a:lnSpc>
              <a:spcAft>
                <a:spcPts val="600"/>
              </a:spcAft>
              <a:buNone/>
              <a:defRPr sz="1600">
                <a:solidFill>
                  <a:schemeClr val="bg1"/>
                </a:solidFill>
              </a:defRPr>
            </a:lvl2pPr>
            <a:lvl3pPr marL="0" indent="0">
              <a:lnSpc>
                <a:spcPts val="1400"/>
              </a:lnSpc>
              <a:spcAft>
                <a:spcPts val="600"/>
              </a:spcAft>
              <a:buNone/>
              <a:defRPr sz="1200">
                <a:solidFill>
                  <a:schemeClr val="bg1"/>
                </a:solidFill>
              </a:defRPr>
            </a:lvl3pPr>
            <a:lvl4pPr marL="0" indent="0">
              <a:lnSpc>
                <a:spcPts val="1400"/>
              </a:lnSpc>
              <a:spcAft>
                <a:spcPts val="600"/>
              </a:spcAft>
              <a:buNone/>
              <a:defRPr sz="1200">
                <a:solidFill>
                  <a:schemeClr val="bg1"/>
                </a:solidFill>
              </a:defRPr>
            </a:lvl4pPr>
            <a:lvl5pPr marL="0" indent="0">
              <a:lnSpc>
                <a:spcPts val="1400"/>
              </a:lnSpc>
              <a:spcAft>
                <a:spcPts val="600"/>
              </a:spcAft>
              <a:buNone/>
              <a:defRPr sz="1200">
                <a:solidFill>
                  <a:schemeClr val="bg1"/>
                </a:solidFill>
              </a:defRPr>
            </a:lvl5pPr>
            <a:lvl6pPr marL="0" indent="0">
              <a:lnSpc>
                <a:spcPts val="1400"/>
              </a:lnSpc>
              <a:spcAft>
                <a:spcPts val="600"/>
              </a:spcAft>
              <a:buNone/>
              <a:defRPr sz="1200">
                <a:solidFill>
                  <a:schemeClr val="bg1"/>
                </a:solidFill>
              </a:defRPr>
            </a:lvl6pPr>
            <a:lvl7pPr marL="0" indent="0">
              <a:lnSpc>
                <a:spcPts val="1400"/>
              </a:lnSpc>
              <a:spcAft>
                <a:spcPts val="600"/>
              </a:spcAft>
              <a:buNone/>
              <a:defRPr sz="1200">
                <a:solidFill>
                  <a:schemeClr val="bg1"/>
                </a:solidFill>
              </a:defRPr>
            </a:lvl7pPr>
            <a:lvl8pPr marL="0" indent="0">
              <a:lnSpc>
                <a:spcPts val="1400"/>
              </a:lnSpc>
              <a:spcAft>
                <a:spcPts val="600"/>
              </a:spcAft>
              <a:buNone/>
              <a:defRPr sz="1200">
                <a:solidFill>
                  <a:schemeClr val="bg1"/>
                </a:solidFill>
              </a:defRPr>
            </a:lvl8pPr>
            <a:lvl9pPr marL="0" indent="0">
              <a:lnSpc>
                <a:spcPts val="1400"/>
              </a:lnSpc>
              <a:spcAft>
                <a:spcPts val="600"/>
              </a:spcAft>
              <a:buNone/>
              <a:defRPr sz="12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3225692397"/>
      </p:ext>
    </p:extLst>
  </p:cSld>
  <p:clrMapOvr>
    <a:masterClrMapping/>
  </p:clrMapOvr>
  <p:extLst>
    <p:ext uri="{DCECCB84-F9BA-43D5-87BE-67443E8EF086}">
      <p15:sldGuideLst xmlns:p15="http://schemas.microsoft.com/office/powerpoint/2012/main">
        <p15:guide id="1" orient="horz" pos="204">
          <p15:clr>
            <a:srgbClr val="FBAE40"/>
          </p15:clr>
        </p15:guide>
        <p15:guide id="2" pos="21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Divider_no image_style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458A6B7-81E3-7682-FEE6-1E360727B766}"/>
              </a:ext>
            </a:extLst>
          </p:cNvPr>
          <p:cNvSpPr/>
          <p:nvPr userDrawn="1"/>
        </p:nvSpPr>
        <p:spPr>
          <a:xfrm>
            <a:off x="344884" y="342705"/>
            <a:ext cx="11511866" cy="6156000"/>
          </a:xfrm>
          <a:prstGeom prst="rect">
            <a:avLst/>
          </a:prstGeom>
          <a:solidFill>
            <a:srgbClr val="A845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5" name="Title 6">
            <a:extLst>
              <a:ext uri="{FF2B5EF4-FFF2-40B4-BE49-F238E27FC236}">
                <a16:creationId xmlns:a16="http://schemas.microsoft.com/office/drawing/2014/main" id="{EEBEA266-07A0-CF95-5E3B-27E39E74A833}"/>
              </a:ext>
            </a:extLst>
          </p:cNvPr>
          <p:cNvSpPr>
            <a:spLocks noGrp="1"/>
          </p:cNvSpPr>
          <p:nvPr>
            <p:ph type="title"/>
          </p:nvPr>
        </p:nvSpPr>
        <p:spPr>
          <a:xfrm>
            <a:off x="568800" y="500400"/>
            <a:ext cx="4762800" cy="5810400"/>
          </a:xfrm>
        </p:spPr>
        <p:txBody>
          <a:bodyPr/>
          <a:lstStyle>
            <a:lvl1pPr>
              <a:lnSpc>
                <a:spcPts val="5200"/>
              </a:lnSpc>
              <a:defRPr sz="4800">
                <a:solidFill>
                  <a:schemeClr val="bg1"/>
                </a:solidFill>
              </a:defRPr>
            </a:lvl1pPr>
          </a:lstStyle>
          <a:p>
            <a:r>
              <a:rPr lang="en-US"/>
              <a:t>Click to edit Master title style</a:t>
            </a:r>
            <a:endParaRPr lang="en-AU" dirty="0"/>
          </a:p>
        </p:txBody>
      </p:sp>
      <p:pic>
        <p:nvPicPr>
          <p:cNvPr id="3" name="Picture Placeholder 10" descr="Logo&#10;&#10;Description automatically generated">
            <a:extLst>
              <a:ext uri="{FF2B5EF4-FFF2-40B4-BE49-F238E27FC236}">
                <a16:creationId xmlns:a16="http://schemas.microsoft.com/office/drawing/2014/main" id="{EA2DD591-39B0-CB76-8DFD-51AB679DCF2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Tree>
    <p:extLst>
      <p:ext uri="{BB962C8B-B14F-4D97-AF65-F5344CB8AC3E}">
        <p14:creationId xmlns:p14="http://schemas.microsoft.com/office/powerpoint/2010/main" val="791767944"/>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_style1">
    <p:bg>
      <p:bgPr>
        <a:solidFill>
          <a:schemeClr val="bg2"/>
        </a:soli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E55D817-EAAB-D963-230E-E123900CB196}"/>
              </a:ext>
            </a:extLst>
          </p:cNvPr>
          <p:cNvSpPr>
            <a:spLocks noGrp="1"/>
          </p:cNvSpPr>
          <p:nvPr>
            <p:ph type="ftr" sz="quarter" idx="13"/>
          </p:nvPr>
        </p:nvSpPr>
        <p:spPr/>
        <p:txBody>
          <a:bodyPr/>
          <a:lstStyle>
            <a:lvl1pPr>
              <a:defRPr>
                <a:solidFill>
                  <a:schemeClr val="bg1"/>
                </a:solidFill>
              </a:defRPr>
            </a:lvl1pPr>
          </a:lstStyle>
          <a:p>
            <a:r>
              <a:rPr lang="en-AU" dirty="0"/>
              <a:t>[Insert Identifier] | [Insert Report Title]</a:t>
            </a:r>
          </a:p>
        </p:txBody>
      </p:sp>
      <p:sp>
        <p:nvSpPr>
          <p:cNvPr id="11" name="Title 2">
            <a:extLst>
              <a:ext uri="{FF2B5EF4-FFF2-40B4-BE49-F238E27FC236}">
                <a16:creationId xmlns:a16="http://schemas.microsoft.com/office/drawing/2014/main" id="{221BB744-0774-4C42-7136-CFFEA126ED39}"/>
              </a:ext>
            </a:extLst>
          </p:cNvPr>
          <p:cNvSpPr>
            <a:spLocks noGrp="1"/>
          </p:cNvSpPr>
          <p:nvPr>
            <p:ph type="title"/>
          </p:nvPr>
        </p:nvSpPr>
        <p:spPr>
          <a:xfrm>
            <a:off x="345600" y="1916832"/>
            <a:ext cx="9001001" cy="2726013"/>
          </a:xfrm>
        </p:spPr>
        <p:txBody>
          <a:bodyPr anchor="ctr" anchorCtr="0"/>
          <a:lstStyle>
            <a:lvl1pPr algn="l">
              <a:lnSpc>
                <a:spcPct val="100000"/>
              </a:lnSpc>
              <a:defRPr sz="4400">
                <a:solidFill>
                  <a:schemeClr val="bg1"/>
                </a:solidFill>
              </a:defRPr>
            </a:lvl1pPr>
          </a:lstStyle>
          <a:p>
            <a:r>
              <a:rPr lang="en-US"/>
              <a:t>Click to edit Master title style</a:t>
            </a:r>
            <a:endParaRPr lang="en-AU" dirty="0"/>
          </a:p>
        </p:txBody>
      </p:sp>
      <p:pic>
        <p:nvPicPr>
          <p:cNvPr id="12" name="Picture Placeholder 10" descr="Logo&#10;&#10;Description automatically generated">
            <a:extLst>
              <a:ext uri="{FF2B5EF4-FFF2-40B4-BE49-F238E27FC236}">
                <a16:creationId xmlns:a16="http://schemas.microsoft.com/office/drawing/2014/main" id="{B9E60202-450E-CF2C-601B-7D1A7C9B3DF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65" r="65"/>
          <a:stretch/>
        </p:blipFill>
        <p:spPr>
          <a:xfrm>
            <a:off x="10635412" y="342000"/>
            <a:ext cx="1222350" cy="1223793"/>
          </a:xfrm>
          <a:prstGeom prst="rect">
            <a:avLst/>
          </a:prstGeom>
        </p:spPr>
      </p:pic>
    </p:spTree>
    <p:extLst>
      <p:ext uri="{BB962C8B-B14F-4D97-AF65-F5344CB8AC3E}">
        <p14:creationId xmlns:p14="http://schemas.microsoft.com/office/powerpoint/2010/main" val="19147349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Cover_style3">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344487" y="342706"/>
            <a:ext cx="7387200" cy="6156000"/>
          </a:xfrm>
          <a:solidFill>
            <a:schemeClr val="bg2"/>
          </a:solidFill>
        </p:spPr>
        <p:txBody>
          <a:bodyPr lIns="180000" tIns="180000" rIns="180000" bIns="180000"/>
          <a:lstStyle>
            <a:lvl1pPr>
              <a:lnSpc>
                <a:spcPts val="5200"/>
              </a:lnSpc>
              <a:spcAft>
                <a:spcPts val="1200"/>
              </a:spcAft>
              <a:defRPr sz="4800">
                <a:solidFill>
                  <a:schemeClr val="bg1"/>
                </a:solidFill>
              </a:defRPr>
            </a:lvl1pPr>
            <a:lvl2pPr marL="0" indent="0">
              <a:lnSpc>
                <a:spcPts val="4000"/>
              </a:lnSpc>
              <a:spcAft>
                <a:spcPts val="1200"/>
              </a:spcAft>
              <a:buNone/>
              <a:defRPr sz="3600">
                <a:solidFill>
                  <a:schemeClr val="bg1"/>
                </a:solidFill>
              </a:defRPr>
            </a:lvl2pPr>
            <a:lvl3pPr marL="0" indent="0">
              <a:lnSpc>
                <a:spcPts val="2000"/>
              </a:lnSpc>
              <a:spcAft>
                <a:spcPts val="1200"/>
              </a:spcAft>
              <a:buNone/>
              <a:defRPr sz="1800">
                <a:solidFill>
                  <a:schemeClr val="bg1"/>
                </a:solidFill>
              </a:defRPr>
            </a:lvl3pPr>
            <a:lvl4pPr marL="0" indent="0">
              <a:lnSpc>
                <a:spcPts val="2000"/>
              </a:lnSpc>
              <a:spcAft>
                <a:spcPts val="1200"/>
              </a:spcAft>
              <a:buNone/>
              <a:defRPr sz="1800">
                <a:solidFill>
                  <a:schemeClr val="bg1"/>
                </a:solidFill>
              </a:defRPr>
            </a:lvl4pPr>
            <a:lvl5pPr marL="0" indent="0">
              <a:lnSpc>
                <a:spcPts val="2000"/>
              </a:lnSpc>
              <a:spcAft>
                <a:spcPts val="1200"/>
              </a:spcAft>
              <a:buNone/>
              <a:defRPr sz="1800">
                <a:solidFill>
                  <a:schemeClr val="bg1"/>
                </a:solidFill>
              </a:defRPr>
            </a:lvl5pPr>
            <a:lvl6pPr marL="0" indent="0">
              <a:lnSpc>
                <a:spcPts val="2000"/>
              </a:lnSpc>
              <a:spcAft>
                <a:spcPts val="1200"/>
              </a:spcAft>
              <a:buNone/>
              <a:defRPr sz="1800">
                <a:solidFill>
                  <a:schemeClr val="bg1"/>
                </a:solidFill>
              </a:defRPr>
            </a:lvl6pPr>
            <a:lvl7pPr marL="0" indent="0">
              <a:lnSpc>
                <a:spcPts val="2000"/>
              </a:lnSpc>
              <a:spcAft>
                <a:spcPts val="1200"/>
              </a:spcAft>
              <a:buNone/>
              <a:defRPr sz="1800">
                <a:solidFill>
                  <a:schemeClr val="bg1"/>
                </a:solidFill>
              </a:defRPr>
            </a:lvl7pPr>
            <a:lvl8pPr marL="0" indent="0">
              <a:lnSpc>
                <a:spcPts val="2000"/>
              </a:lnSpc>
              <a:spcAft>
                <a:spcPts val="1200"/>
              </a:spcAft>
              <a:buNone/>
              <a:defRPr sz="1800">
                <a:solidFill>
                  <a:schemeClr val="bg1"/>
                </a:solidFill>
              </a:defRPr>
            </a:lvl8pPr>
            <a:lvl9pPr marL="0" indent="0">
              <a:lnSpc>
                <a:spcPts val="2000"/>
              </a:lnSpc>
              <a:spcAft>
                <a:spcPts val="1200"/>
              </a:spcAft>
              <a:buNone/>
              <a:defRPr sz="18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12" name="Text Placeholder 11">
            <a:extLst>
              <a:ext uri="{FF2B5EF4-FFF2-40B4-BE49-F238E27FC236}">
                <a16:creationId xmlns:a16="http://schemas.microsoft.com/office/drawing/2014/main" id="{387ED941-9C27-8A50-85FC-20C808963583}"/>
              </a:ext>
            </a:extLst>
          </p:cNvPr>
          <p:cNvSpPr>
            <a:spLocks noGrp="1"/>
          </p:cNvSpPr>
          <p:nvPr>
            <p:ph type="body" sz="quarter" idx="13" hasCustomPrompt="1"/>
          </p:nvPr>
        </p:nvSpPr>
        <p:spPr>
          <a:xfrm>
            <a:off x="7731687" y="342705"/>
            <a:ext cx="2055998" cy="2052000"/>
          </a:xfrm>
          <a:solidFill>
            <a:schemeClr val="accent2"/>
          </a:solidFill>
        </p:spPr>
        <p:txBody>
          <a:bodyPr lIns="180000" tIns="144000" rIns="144000" bIns="144000"/>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a:t>[Insert Identifier]</a:t>
            </a:r>
          </a:p>
        </p:txBody>
      </p:sp>
      <p:pic>
        <p:nvPicPr>
          <p:cNvPr id="5" name="Picture Placeholder 6" descr="Logo&#10;&#10;Description automatically generated">
            <a:extLst>
              <a:ext uri="{FF2B5EF4-FFF2-40B4-BE49-F238E27FC236}">
                <a16:creationId xmlns:a16="http://schemas.microsoft.com/office/drawing/2014/main" id="{A828604B-3603-BCC0-A1CC-EE9580EA76E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31" b="231"/>
          <a:stretch/>
        </p:blipFill>
        <p:spPr>
          <a:xfrm>
            <a:off x="9786409" y="342705"/>
            <a:ext cx="2061103" cy="2051245"/>
          </a:xfrm>
          <a:prstGeom prst="rect">
            <a:avLst/>
          </a:prstGeom>
        </p:spPr>
      </p:pic>
      <p:sp>
        <p:nvSpPr>
          <p:cNvPr id="7" name="Rectangle 6">
            <a:extLst>
              <a:ext uri="{FF2B5EF4-FFF2-40B4-BE49-F238E27FC236}">
                <a16:creationId xmlns:a16="http://schemas.microsoft.com/office/drawing/2014/main" id="{6C306A53-79D6-EF39-3A6D-59F43F40207C}"/>
              </a:ext>
            </a:extLst>
          </p:cNvPr>
          <p:cNvSpPr/>
          <p:nvPr userDrawn="1"/>
        </p:nvSpPr>
        <p:spPr>
          <a:xfrm>
            <a:off x="7731687" y="2393950"/>
            <a:ext cx="4115825" cy="4104756"/>
          </a:xfrm>
          <a:prstGeom prst="rect">
            <a:avLst/>
          </a:prstGeom>
          <a:solidFill>
            <a:srgbClr val="C8C8C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 name="Picture Placeholder 3">
            <a:extLst>
              <a:ext uri="{FF2B5EF4-FFF2-40B4-BE49-F238E27FC236}">
                <a16:creationId xmlns:a16="http://schemas.microsoft.com/office/drawing/2014/main" id="{64F25102-8019-71BA-8F07-A5D0AFCC24B8}"/>
              </a:ext>
            </a:extLst>
          </p:cNvPr>
          <p:cNvSpPr>
            <a:spLocks noGrp="1"/>
          </p:cNvSpPr>
          <p:nvPr>
            <p:ph type="pic" sz="quarter" idx="14" hasCustomPrompt="1"/>
          </p:nvPr>
        </p:nvSpPr>
        <p:spPr>
          <a:xfrm>
            <a:off x="541336" y="5094185"/>
            <a:ext cx="1755195" cy="809625"/>
          </a:xfrm>
        </p:spPr>
        <p:txBody>
          <a:bodyPr anchor="ctr" anchorCtr="0"/>
          <a:lstStyle>
            <a:lvl1pPr algn="ctr">
              <a:lnSpc>
                <a:spcPts val="1600"/>
              </a:lnSpc>
              <a:defRPr sz="1400">
                <a:solidFill>
                  <a:schemeClr val="bg1"/>
                </a:solidFill>
              </a:defRPr>
            </a:lvl1pPr>
          </a:lstStyle>
          <a:p>
            <a:r>
              <a:rPr lang="en-AU" dirty="0"/>
              <a:t>Click icon to Insert Partner logo </a:t>
            </a:r>
          </a:p>
        </p:txBody>
      </p:sp>
      <p:sp>
        <p:nvSpPr>
          <p:cNvPr id="3" name="Picture Placeholder 3">
            <a:extLst>
              <a:ext uri="{FF2B5EF4-FFF2-40B4-BE49-F238E27FC236}">
                <a16:creationId xmlns:a16="http://schemas.microsoft.com/office/drawing/2014/main" id="{D7C73486-B521-47A0-AF9D-6971811ACFA4}"/>
              </a:ext>
            </a:extLst>
          </p:cNvPr>
          <p:cNvSpPr>
            <a:spLocks noGrp="1"/>
          </p:cNvSpPr>
          <p:nvPr>
            <p:ph type="pic" sz="quarter" idx="15" hasCustomPrompt="1"/>
          </p:nvPr>
        </p:nvSpPr>
        <p:spPr>
          <a:xfrm>
            <a:off x="2585796" y="5094185"/>
            <a:ext cx="1755195" cy="809625"/>
          </a:xfrm>
        </p:spPr>
        <p:txBody>
          <a:bodyPr anchor="ctr" anchorCtr="0"/>
          <a:lstStyle>
            <a:lvl1pPr algn="ctr">
              <a:lnSpc>
                <a:spcPts val="1600"/>
              </a:lnSpc>
              <a:defRPr sz="1400">
                <a:solidFill>
                  <a:schemeClr val="bg1"/>
                </a:solidFill>
              </a:defRPr>
            </a:lvl1pPr>
          </a:lstStyle>
          <a:p>
            <a:r>
              <a:rPr lang="en-AU"/>
              <a:t>Click icon to Insert Partner logo </a:t>
            </a:r>
          </a:p>
        </p:txBody>
      </p:sp>
      <p:sp>
        <p:nvSpPr>
          <p:cNvPr id="4" name="Picture Placeholder 3">
            <a:extLst>
              <a:ext uri="{FF2B5EF4-FFF2-40B4-BE49-F238E27FC236}">
                <a16:creationId xmlns:a16="http://schemas.microsoft.com/office/drawing/2014/main" id="{C5047982-B5C9-3137-D959-134494D799BE}"/>
              </a:ext>
            </a:extLst>
          </p:cNvPr>
          <p:cNvSpPr>
            <a:spLocks noGrp="1"/>
          </p:cNvSpPr>
          <p:nvPr>
            <p:ph type="pic" sz="quarter" idx="16" hasCustomPrompt="1"/>
          </p:nvPr>
        </p:nvSpPr>
        <p:spPr>
          <a:xfrm>
            <a:off x="4630256" y="5094185"/>
            <a:ext cx="1755195" cy="809625"/>
          </a:xfrm>
        </p:spPr>
        <p:txBody>
          <a:bodyPr anchor="ctr" anchorCtr="0"/>
          <a:lstStyle>
            <a:lvl1pPr algn="ctr">
              <a:lnSpc>
                <a:spcPts val="1600"/>
              </a:lnSpc>
              <a:defRPr sz="1400">
                <a:solidFill>
                  <a:schemeClr val="bg1"/>
                </a:solidFill>
              </a:defRPr>
            </a:lvl1pPr>
          </a:lstStyle>
          <a:p>
            <a:r>
              <a:rPr lang="en-AU"/>
              <a:t>Click icon to Insert Partner logo </a:t>
            </a:r>
          </a:p>
        </p:txBody>
      </p:sp>
      <p:sp>
        <p:nvSpPr>
          <p:cNvPr id="8" name="Text Placeholder 10">
            <a:extLst>
              <a:ext uri="{FF2B5EF4-FFF2-40B4-BE49-F238E27FC236}">
                <a16:creationId xmlns:a16="http://schemas.microsoft.com/office/drawing/2014/main" id="{28B770AB-4E41-97A4-BC8B-8232D6165CC4}"/>
              </a:ext>
            </a:extLst>
          </p:cNvPr>
          <p:cNvSpPr>
            <a:spLocks noGrp="1"/>
          </p:cNvSpPr>
          <p:nvPr>
            <p:ph type="body" sz="quarter" idx="17"/>
          </p:nvPr>
        </p:nvSpPr>
        <p:spPr>
          <a:xfrm>
            <a:off x="541335" y="5993730"/>
            <a:ext cx="5844115" cy="405600"/>
          </a:xfrm>
        </p:spPr>
        <p:txBody>
          <a:bodyPr/>
          <a:lstStyle>
            <a:lvl1pPr marL="0">
              <a:lnSpc>
                <a:spcPts val="1600"/>
              </a:lnSpc>
              <a:spcAft>
                <a:spcPts val="0"/>
              </a:spcAft>
              <a:buFontTx/>
              <a:buNone/>
              <a:defRPr sz="1400">
                <a:solidFill>
                  <a:schemeClr val="bg1"/>
                </a:solidFill>
              </a:defRPr>
            </a:lvl1pPr>
            <a:lvl2pPr marL="0">
              <a:lnSpc>
                <a:spcPts val="1600"/>
              </a:lnSpc>
              <a:spcAft>
                <a:spcPts val="0"/>
              </a:spcAft>
              <a:buFontTx/>
              <a:buNone/>
              <a:defRPr sz="1400">
                <a:solidFill>
                  <a:schemeClr val="bg1"/>
                </a:solidFill>
              </a:defRPr>
            </a:lvl2pPr>
            <a:lvl3pPr marL="0" indent="0">
              <a:lnSpc>
                <a:spcPts val="1600"/>
              </a:lnSpc>
              <a:spcAft>
                <a:spcPts val="0"/>
              </a:spcAft>
              <a:buFontTx/>
              <a:buNone/>
              <a:defRPr sz="1400">
                <a:solidFill>
                  <a:schemeClr val="bg1"/>
                </a:solidFill>
              </a:defRPr>
            </a:lvl3pPr>
            <a:lvl4pPr marL="0" indent="0">
              <a:lnSpc>
                <a:spcPts val="1600"/>
              </a:lnSpc>
              <a:spcAft>
                <a:spcPts val="0"/>
              </a:spcAft>
              <a:buFontTx/>
              <a:buNone/>
              <a:defRPr sz="1400">
                <a:solidFill>
                  <a:schemeClr val="bg1"/>
                </a:solidFill>
              </a:defRPr>
            </a:lvl4pPr>
            <a:lvl5pPr marL="0" indent="0">
              <a:lnSpc>
                <a:spcPts val="1600"/>
              </a:lnSpc>
              <a:spcAft>
                <a:spcPts val="0"/>
              </a:spcAft>
              <a:buFontTx/>
              <a:buNone/>
              <a:defRPr sz="1400">
                <a:solidFill>
                  <a:schemeClr val="bg1"/>
                </a:solidFill>
              </a:defRPr>
            </a:lvl5pPr>
            <a:lvl6pPr marL="0" indent="0">
              <a:lnSpc>
                <a:spcPts val="1600"/>
              </a:lnSpc>
              <a:spcAft>
                <a:spcPts val="0"/>
              </a:spcAft>
              <a:buFontTx/>
              <a:buNone/>
              <a:defRPr sz="1400">
                <a:solidFill>
                  <a:schemeClr val="bg1"/>
                </a:solidFill>
              </a:defRPr>
            </a:lvl6pPr>
            <a:lvl7pPr marL="0" indent="0">
              <a:lnSpc>
                <a:spcPts val="1600"/>
              </a:lnSpc>
              <a:spcAft>
                <a:spcPts val="0"/>
              </a:spcAft>
              <a:buFontTx/>
              <a:buNone/>
              <a:defRPr sz="1400">
                <a:solidFill>
                  <a:schemeClr val="bg1"/>
                </a:solidFill>
              </a:defRPr>
            </a:lvl7pPr>
            <a:lvl8pPr marL="0" indent="0">
              <a:lnSpc>
                <a:spcPts val="1600"/>
              </a:lnSpc>
              <a:spcAft>
                <a:spcPts val="0"/>
              </a:spcAft>
              <a:buFontTx/>
              <a:buNone/>
              <a:defRPr sz="1400">
                <a:solidFill>
                  <a:schemeClr val="bg1"/>
                </a:solidFill>
              </a:defRPr>
            </a:lvl8pPr>
            <a:lvl9pPr marL="0" indent="0">
              <a:lnSpc>
                <a:spcPts val="1600"/>
              </a:lnSpc>
              <a:spcAft>
                <a:spcPts val="0"/>
              </a:spcAft>
              <a:buFontTx/>
              <a:buNone/>
              <a:defRPr sz="14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675549999"/>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Divider_with image1_style3">
    <p:spTree>
      <p:nvGrpSpPr>
        <p:cNvPr id="1" name=""/>
        <p:cNvGrpSpPr/>
        <p:nvPr/>
      </p:nvGrpSpPr>
      <p:grpSpPr>
        <a:xfrm>
          <a:off x="0" y="0"/>
          <a:ext cx="0" cy="0"/>
          <a:chOff x="0" y="0"/>
          <a:chExt cx="0" cy="0"/>
        </a:xfrm>
      </p:grpSpPr>
      <p:pic>
        <p:nvPicPr>
          <p:cNvPr id="13" name="Picture 12" descr="A group of people sitting in a room&#10;&#10;Description automatically generated">
            <a:extLst>
              <a:ext uri="{FF2B5EF4-FFF2-40B4-BE49-F238E27FC236}">
                <a16:creationId xmlns:a16="http://schemas.microsoft.com/office/drawing/2014/main" id="{28BDE54C-00E9-5879-B7AA-CBAEB4B2003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599" y="342000"/>
            <a:ext cx="8337150" cy="6120000"/>
          </a:xfrm>
          <a:prstGeom prst="rect">
            <a:avLst/>
          </a:prstGeom>
        </p:spPr>
      </p:pic>
      <p:sp>
        <p:nvSpPr>
          <p:cNvPr id="8" name="Picture Placeholder 7">
            <a:extLst>
              <a:ext uri="{FF2B5EF4-FFF2-40B4-BE49-F238E27FC236}">
                <a16:creationId xmlns:a16="http://schemas.microsoft.com/office/drawing/2014/main" id="{3DB6CE05-8B75-3CF7-8BC7-87753BDD5131}"/>
              </a:ext>
            </a:extLst>
          </p:cNvPr>
          <p:cNvSpPr>
            <a:spLocks noGrp="1"/>
          </p:cNvSpPr>
          <p:nvPr>
            <p:ph type="pic" sz="quarter" idx="11" hasCustomPrompt="1"/>
          </p:nvPr>
        </p:nvSpPr>
        <p:spPr>
          <a:xfrm>
            <a:off x="345600" y="342000"/>
            <a:ext cx="7844400" cy="6118504"/>
          </a:xfrm>
        </p:spPr>
        <p:txBody>
          <a:bodyPr anchor="ctr" anchorCtr="0"/>
          <a:lstStyle>
            <a:lvl1pPr algn="ctr">
              <a:defRPr>
                <a:solidFill>
                  <a:srgbClr val="C00000"/>
                </a:solidFill>
              </a:defRPr>
            </a:lvl1pPr>
          </a:lstStyle>
          <a:p>
            <a:r>
              <a:rPr lang="en-AU"/>
              <a:t>Click here to insert Image</a:t>
            </a:r>
          </a:p>
        </p:txBody>
      </p:sp>
      <p:sp>
        <p:nvSpPr>
          <p:cNvPr id="2" name="Rectangle 1">
            <a:extLst>
              <a:ext uri="{FF2B5EF4-FFF2-40B4-BE49-F238E27FC236}">
                <a16:creationId xmlns:a16="http://schemas.microsoft.com/office/drawing/2014/main" id="{ECAB7617-3B2D-B71C-77FF-ACD3A548A032}"/>
              </a:ext>
            </a:extLst>
          </p:cNvPr>
          <p:cNvSpPr/>
          <p:nvPr userDrawn="1"/>
        </p:nvSpPr>
        <p:spPr>
          <a:xfrm>
            <a:off x="8189904" y="342000"/>
            <a:ext cx="3666846" cy="612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pic>
        <p:nvPicPr>
          <p:cNvPr id="5" name="Picture Placeholder 10" descr="Logo&#10;&#10;Description automatically generated">
            <a:extLst>
              <a:ext uri="{FF2B5EF4-FFF2-40B4-BE49-F238E27FC236}">
                <a16:creationId xmlns:a16="http://schemas.microsoft.com/office/drawing/2014/main" id="{E62A33BC-03A6-C8A1-9C41-41066E1C7A1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7" name="Text Placeholder 11">
            <a:extLst>
              <a:ext uri="{FF2B5EF4-FFF2-40B4-BE49-F238E27FC236}">
                <a16:creationId xmlns:a16="http://schemas.microsoft.com/office/drawing/2014/main" id="{690C4421-083D-FF6F-7F5B-D334A594F9E6}"/>
              </a:ext>
            </a:extLst>
          </p:cNvPr>
          <p:cNvSpPr>
            <a:spLocks noGrp="1"/>
          </p:cNvSpPr>
          <p:nvPr>
            <p:ph type="body" sz="quarter" idx="13" hasCustomPrompt="1"/>
          </p:nvPr>
        </p:nvSpPr>
        <p:spPr>
          <a:xfrm>
            <a:off x="10641504" y="1567524"/>
            <a:ext cx="1215246" cy="1224000"/>
          </a:xfrm>
          <a:solidFill>
            <a:srgbClr val="C8C8C8"/>
          </a:solidFill>
        </p:spPr>
        <p:txBody>
          <a:bodyPr lIns="180000" tIns="144000" rIns="144000" bIns="144000"/>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dirty="0"/>
              <a:t>[Insert Identifier]</a:t>
            </a:r>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8190000" y="342000"/>
            <a:ext cx="2436888" cy="2449524"/>
          </a:xfrm>
          <a:noFill/>
        </p:spPr>
        <p:txBody>
          <a:bodyPr lIns="144000" tIns="144000" rIns="144000" bIns="144000"/>
          <a:lstStyle>
            <a:lvl1pPr>
              <a:lnSpc>
                <a:spcPts val="2600"/>
              </a:lnSpc>
              <a:spcAft>
                <a:spcPts val="600"/>
              </a:spcAft>
              <a:defRPr sz="2400">
                <a:solidFill>
                  <a:schemeClr val="bg1"/>
                </a:solidFill>
              </a:defRPr>
            </a:lvl1pPr>
            <a:lvl2pPr marL="0" indent="0">
              <a:lnSpc>
                <a:spcPts val="1800"/>
              </a:lnSpc>
              <a:spcAft>
                <a:spcPts val="600"/>
              </a:spcAft>
              <a:buNone/>
              <a:defRPr sz="1600">
                <a:solidFill>
                  <a:schemeClr val="bg1"/>
                </a:solidFill>
              </a:defRPr>
            </a:lvl2pPr>
            <a:lvl3pPr marL="0" indent="0">
              <a:lnSpc>
                <a:spcPts val="1400"/>
              </a:lnSpc>
              <a:spcAft>
                <a:spcPts val="600"/>
              </a:spcAft>
              <a:buNone/>
              <a:defRPr sz="1200">
                <a:solidFill>
                  <a:schemeClr val="bg1"/>
                </a:solidFill>
              </a:defRPr>
            </a:lvl3pPr>
            <a:lvl4pPr marL="0" indent="0">
              <a:lnSpc>
                <a:spcPts val="1400"/>
              </a:lnSpc>
              <a:spcAft>
                <a:spcPts val="600"/>
              </a:spcAft>
              <a:buNone/>
              <a:defRPr sz="1200">
                <a:solidFill>
                  <a:schemeClr val="bg1"/>
                </a:solidFill>
              </a:defRPr>
            </a:lvl4pPr>
            <a:lvl5pPr marL="0" indent="0">
              <a:lnSpc>
                <a:spcPts val="1400"/>
              </a:lnSpc>
              <a:spcAft>
                <a:spcPts val="600"/>
              </a:spcAft>
              <a:buNone/>
              <a:defRPr sz="1200">
                <a:solidFill>
                  <a:schemeClr val="bg1"/>
                </a:solidFill>
              </a:defRPr>
            </a:lvl5pPr>
            <a:lvl6pPr marL="0" indent="0">
              <a:lnSpc>
                <a:spcPts val="1400"/>
              </a:lnSpc>
              <a:spcAft>
                <a:spcPts val="600"/>
              </a:spcAft>
              <a:buNone/>
              <a:defRPr sz="1200">
                <a:solidFill>
                  <a:schemeClr val="bg1"/>
                </a:solidFill>
              </a:defRPr>
            </a:lvl6pPr>
            <a:lvl7pPr marL="0" indent="0">
              <a:lnSpc>
                <a:spcPts val="1400"/>
              </a:lnSpc>
              <a:spcAft>
                <a:spcPts val="600"/>
              </a:spcAft>
              <a:buNone/>
              <a:defRPr sz="1200">
                <a:solidFill>
                  <a:schemeClr val="bg1"/>
                </a:solidFill>
              </a:defRPr>
            </a:lvl7pPr>
            <a:lvl8pPr marL="0" indent="0">
              <a:lnSpc>
                <a:spcPts val="1400"/>
              </a:lnSpc>
              <a:spcAft>
                <a:spcPts val="600"/>
              </a:spcAft>
              <a:buNone/>
              <a:defRPr sz="1200">
                <a:solidFill>
                  <a:schemeClr val="bg1"/>
                </a:solidFill>
              </a:defRPr>
            </a:lvl8pPr>
            <a:lvl9pPr marL="0" indent="0">
              <a:lnSpc>
                <a:spcPts val="1400"/>
              </a:lnSpc>
              <a:spcAft>
                <a:spcPts val="600"/>
              </a:spcAft>
              <a:buNone/>
              <a:defRPr sz="12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2573942067"/>
      </p:ext>
    </p:extLst>
  </p:cSld>
  <p:clrMapOvr>
    <a:masterClrMapping/>
  </p:clrMapOvr>
  <p:extLst>
    <p:ext uri="{DCECCB84-F9BA-43D5-87BE-67443E8EF086}">
      <p15:sldGuideLst xmlns:p15="http://schemas.microsoft.com/office/powerpoint/2012/main">
        <p15:guide id="1" orient="horz" pos="204">
          <p15:clr>
            <a:srgbClr val="FBAE40"/>
          </p15:clr>
        </p15:guide>
        <p15:guide id="2" pos="21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Divider_with image2_style3">
    <p:spTree>
      <p:nvGrpSpPr>
        <p:cNvPr id="1" name=""/>
        <p:cNvGrpSpPr/>
        <p:nvPr/>
      </p:nvGrpSpPr>
      <p:grpSpPr>
        <a:xfrm>
          <a:off x="0" y="0"/>
          <a:ext cx="0" cy="0"/>
          <a:chOff x="0" y="0"/>
          <a:chExt cx="0" cy="0"/>
        </a:xfrm>
      </p:grpSpPr>
      <p:pic>
        <p:nvPicPr>
          <p:cNvPr id="9" name="Picture 8" descr="A building with a curved roof&#10;&#10;Description automatically generated">
            <a:extLst>
              <a:ext uri="{FF2B5EF4-FFF2-40B4-BE49-F238E27FC236}">
                <a16:creationId xmlns:a16="http://schemas.microsoft.com/office/drawing/2014/main" id="{7C32C17A-0B3D-3605-0770-718372FF11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600" y="342000"/>
            <a:ext cx="8012530" cy="6120000"/>
          </a:xfrm>
          <a:prstGeom prst="rect">
            <a:avLst/>
          </a:prstGeom>
        </p:spPr>
      </p:pic>
      <p:sp>
        <p:nvSpPr>
          <p:cNvPr id="8" name="Picture Placeholder 7">
            <a:extLst>
              <a:ext uri="{FF2B5EF4-FFF2-40B4-BE49-F238E27FC236}">
                <a16:creationId xmlns:a16="http://schemas.microsoft.com/office/drawing/2014/main" id="{3DB6CE05-8B75-3CF7-8BC7-87753BDD5131}"/>
              </a:ext>
            </a:extLst>
          </p:cNvPr>
          <p:cNvSpPr>
            <a:spLocks noGrp="1"/>
          </p:cNvSpPr>
          <p:nvPr>
            <p:ph type="pic" sz="quarter" idx="11" hasCustomPrompt="1"/>
          </p:nvPr>
        </p:nvSpPr>
        <p:spPr>
          <a:xfrm>
            <a:off x="345600" y="342000"/>
            <a:ext cx="7844400" cy="6118504"/>
          </a:xfrm>
        </p:spPr>
        <p:txBody>
          <a:bodyPr anchor="ctr" anchorCtr="0"/>
          <a:lstStyle>
            <a:lvl1pPr algn="ctr">
              <a:defRPr>
                <a:solidFill>
                  <a:srgbClr val="C00000"/>
                </a:solidFill>
              </a:defRPr>
            </a:lvl1pPr>
          </a:lstStyle>
          <a:p>
            <a:r>
              <a:rPr lang="en-AU"/>
              <a:t>Click here to insert Image</a:t>
            </a:r>
          </a:p>
        </p:txBody>
      </p:sp>
      <p:sp>
        <p:nvSpPr>
          <p:cNvPr id="2" name="Rectangle 1">
            <a:extLst>
              <a:ext uri="{FF2B5EF4-FFF2-40B4-BE49-F238E27FC236}">
                <a16:creationId xmlns:a16="http://schemas.microsoft.com/office/drawing/2014/main" id="{ECAB7617-3B2D-B71C-77FF-ACD3A548A032}"/>
              </a:ext>
            </a:extLst>
          </p:cNvPr>
          <p:cNvSpPr/>
          <p:nvPr userDrawn="1"/>
        </p:nvSpPr>
        <p:spPr>
          <a:xfrm>
            <a:off x="8189904" y="342000"/>
            <a:ext cx="3666846" cy="612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pic>
        <p:nvPicPr>
          <p:cNvPr id="5" name="Picture Placeholder 10" descr="Logo&#10;&#10;Description automatically generated">
            <a:extLst>
              <a:ext uri="{FF2B5EF4-FFF2-40B4-BE49-F238E27FC236}">
                <a16:creationId xmlns:a16="http://schemas.microsoft.com/office/drawing/2014/main" id="{E62A33BC-03A6-C8A1-9C41-41066E1C7A1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7" name="Text Placeholder 11">
            <a:extLst>
              <a:ext uri="{FF2B5EF4-FFF2-40B4-BE49-F238E27FC236}">
                <a16:creationId xmlns:a16="http://schemas.microsoft.com/office/drawing/2014/main" id="{690C4421-083D-FF6F-7F5B-D334A594F9E6}"/>
              </a:ext>
            </a:extLst>
          </p:cNvPr>
          <p:cNvSpPr>
            <a:spLocks noGrp="1"/>
          </p:cNvSpPr>
          <p:nvPr>
            <p:ph type="body" sz="quarter" idx="13" hasCustomPrompt="1"/>
          </p:nvPr>
        </p:nvSpPr>
        <p:spPr>
          <a:xfrm>
            <a:off x="10641504" y="1567524"/>
            <a:ext cx="1215246" cy="1224000"/>
          </a:xfrm>
          <a:solidFill>
            <a:srgbClr val="C8C8C8"/>
          </a:solidFill>
        </p:spPr>
        <p:txBody>
          <a:bodyPr lIns="180000" tIns="144000" rIns="144000" bIns="144000"/>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dirty="0"/>
              <a:t>[Insert Identifier]</a:t>
            </a:r>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8190000" y="342000"/>
            <a:ext cx="2436888" cy="2449524"/>
          </a:xfrm>
          <a:noFill/>
        </p:spPr>
        <p:txBody>
          <a:bodyPr lIns="144000" tIns="144000" rIns="144000" bIns="144000"/>
          <a:lstStyle>
            <a:lvl1pPr>
              <a:lnSpc>
                <a:spcPts val="2600"/>
              </a:lnSpc>
              <a:spcAft>
                <a:spcPts val="600"/>
              </a:spcAft>
              <a:defRPr sz="2400">
                <a:solidFill>
                  <a:schemeClr val="bg1"/>
                </a:solidFill>
              </a:defRPr>
            </a:lvl1pPr>
            <a:lvl2pPr marL="0" indent="0">
              <a:lnSpc>
                <a:spcPts val="1800"/>
              </a:lnSpc>
              <a:spcAft>
                <a:spcPts val="600"/>
              </a:spcAft>
              <a:buNone/>
              <a:defRPr sz="1600">
                <a:solidFill>
                  <a:schemeClr val="bg1"/>
                </a:solidFill>
              </a:defRPr>
            </a:lvl2pPr>
            <a:lvl3pPr marL="0" indent="0">
              <a:lnSpc>
                <a:spcPts val="1400"/>
              </a:lnSpc>
              <a:spcAft>
                <a:spcPts val="600"/>
              </a:spcAft>
              <a:buNone/>
              <a:defRPr sz="1200">
                <a:solidFill>
                  <a:schemeClr val="bg1"/>
                </a:solidFill>
              </a:defRPr>
            </a:lvl3pPr>
            <a:lvl4pPr marL="0" indent="0">
              <a:lnSpc>
                <a:spcPts val="1400"/>
              </a:lnSpc>
              <a:spcAft>
                <a:spcPts val="600"/>
              </a:spcAft>
              <a:buNone/>
              <a:defRPr sz="1200">
                <a:solidFill>
                  <a:schemeClr val="bg1"/>
                </a:solidFill>
              </a:defRPr>
            </a:lvl4pPr>
            <a:lvl5pPr marL="0" indent="0">
              <a:lnSpc>
                <a:spcPts val="1400"/>
              </a:lnSpc>
              <a:spcAft>
                <a:spcPts val="600"/>
              </a:spcAft>
              <a:buNone/>
              <a:defRPr sz="1200">
                <a:solidFill>
                  <a:schemeClr val="bg1"/>
                </a:solidFill>
              </a:defRPr>
            </a:lvl5pPr>
            <a:lvl6pPr marL="0" indent="0">
              <a:lnSpc>
                <a:spcPts val="1400"/>
              </a:lnSpc>
              <a:spcAft>
                <a:spcPts val="600"/>
              </a:spcAft>
              <a:buNone/>
              <a:defRPr sz="1200">
                <a:solidFill>
                  <a:schemeClr val="bg1"/>
                </a:solidFill>
              </a:defRPr>
            </a:lvl6pPr>
            <a:lvl7pPr marL="0" indent="0">
              <a:lnSpc>
                <a:spcPts val="1400"/>
              </a:lnSpc>
              <a:spcAft>
                <a:spcPts val="600"/>
              </a:spcAft>
              <a:buNone/>
              <a:defRPr sz="1200">
                <a:solidFill>
                  <a:schemeClr val="bg1"/>
                </a:solidFill>
              </a:defRPr>
            </a:lvl7pPr>
            <a:lvl8pPr marL="0" indent="0">
              <a:lnSpc>
                <a:spcPts val="1400"/>
              </a:lnSpc>
              <a:spcAft>
                <a:spcPts val="600"/>
              </a:spcAft>
              <a:buNone/>
              <a:defRPr sz="1200">
                <a:solidFill>
                  <a:schemeClr val="bg1"/>
                </a:solidFill>
              </a:defRPr>
            </a:lvl8pPr>
            <a:lvl9pPr marL="0" indent="0">
              <a:lnSpc>
                <a:spcPts val="1400"/>
              </a:lnSpc>
              <a:spcAft>
                <a:spcPts val="600"/>
              </a:spcAft>
              <a:buNone/>
              <a:defRPr sz="12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1032562100"/>
      </p:ext>
    </p:extLst>
  </p:cSld>
  <p:clrMapOvr>
    <a:masterClrMapping/>
  </p:clrMapOvr>
  <p:extLst>
    <p:ext uri="{DCECCB84-F9BA-43D5-87BE-67443E8EF086}">
      <p15:sldGuideLst xmlns:p15="http://schemas.microsoft.com/office/powerpoint/2012/main">
        <p15:guide id="1" orient="horz" pos="204">
          <p15:clr>
            <a:srgbClr val="FBAE40"/>
          </p15:clr>
        </p15:guide>
        <p15:guide id="2" pos="21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Divider_with image3_style3">
    <p:spTree>
      <p:nvGrpSpPr>
        <p:cNvPr id="1" name=""/>
        <p:cNvGrpSpPr/>
        <p:nvPr/>
      </p:nvGrpSpPr>
      <p:grpSpPr>
        <a:xfrm>
          <a:off x="0" y="0"/>
          <a:ext cx="0" cy="0"/>
          <a:chOff x="0" y="0"/>
          <a:chExt cx="0" cy="0"/>
        </a:xfrm>
      </p:grpSpPr>
      <p:pic>
        <p:nvPicPr>
          <p:cNvPr id="9" name="Picture 8" descr="A person using a device to connect wires&#10;&#10;Description automatically generated">
            <a:extLst>
              <a:ext uri="{FF2B5EF4-FFF2-40B4-BE49-F238E27FC236}">
                <a16:creationId xmlns:a16="http://schemas.microsoft.com/office/drawing/2014/main" id="{C1287946-82AF-7FA8-19A7-7FCE04906E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600" y="342000"/>
            <a:ext cx="9175848" cy="6120000"/>
          </a:xfrm>
          <a:prstGeom prst="rect">
            <a:avLst/>
          </a:prstGeom>
        </p:spPr>
      </p:pic>
      <p:sp>
        <p:nvSpPr>
          <p:cNvPr id="8" name="Picture Placeholder 7">
            <a:extLst>
              <a:ext uri="{FF2B5EF4-FFF2-40B4-BE49-F238E27FC236}">
                <a16:creationId xmlns:a16="http://schemas.microsoft.com/office/drawing/2014/main" id="{3DB6CE05-8B75-3CF7-8BC7-87753BDD5131}"/>
              </a:ext>
            </a:extLst>
          </p:cNvPr>
          <p:cNvSpPr>
            <a:spLocks noGrp="1"/>
          </p:cNvSpPr>
          <p:nvPr>
            <p:ph type="pic" sz="quarter" idx="11" hasCustomPrompt="1"/>
          </p:nvPr>
        </p:nvSpPr>
        <p:spPr>
          <a:xfrm>
            <a:off x="345600" y="342000"/>
            <a:ext cx="7844400" cy="6118504"/>
          </a:xfrm>
        </p:spPr>
        <p:txBody>
          <a:bodyPr anchor="ctr" anchorCtr="0"/>
          <a:lstStyle>
            <a:lvl1pPr algn="ctr">
              <a:defRPr>
                <a:solidFill>
                  <a:srgbClr val="C00000"/>
                </a:solidFill>
              </a:defRPr>
            </a:lvl1pPr>
          </a:lstStyle>
          <a:p>
            <a:r>
              <a:rPr lang="en-AU"/>
              <a:t>Click here to insert Image</a:t>
            </a:r>
          </a:p>
        </p:txBody>
      </p:sp>
      <p:sp>
        <p:nvSpPr>
          <p:cNvPr id="2" name="Rectangle 1">
            <a:extLst>
              <a:ext uri="{FF2B5EF4-FFF2-40B4-BE49-F238E27FC236}">
                <a16:creationId xmlns:a16="http://schemas.microsoft.com/office/drawing/2014/main" id="{ECAB7617-3B2D-B71C-77FF-ACD3A548A032}"/>
              </a:ext>
            </a:extLst>
          </p:cNvPr>
          <p:cNvSpPr/>
          <p:nvPr userDrawn="1"/>
        </p:nvSpPr>
        <p:spPr>
          <a:xfrm>
            <a:off x="8189904" y="342000"/>
            <a:ext cx="3666846" cy="612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pic>
        <p:nvPicPr>
          <p:cNvPr id="5" name="Picture Placeholder 10" descr="Logo&#10;&#10;Description automatically generated">
            <a:extLst>
              <a:ext uri="{FF2B5EF4-FFF2-40B4-BE49-F238E27FC236}">
                <a16:creationId xmlns:a16="http://schemas.microsoft.com/office/drawing/2014/main" id="{E62A33BC-03A6-C8A1-9C41-41066E1C7A1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7" name="Text Placeholder 11">
            <a:extLst>
              <a:ext uri="{FF2B5EF4-FFF2-40B4-BE49-F238E27FC236}">
                <a16:creationId xmlns:a16="http://schemas.microsoft.com/office/drawing/2014/main" id="{690C4421-083D-FF6F-7F5B-D334A594F9E6}"/>
              </a:ext>
            </a:extLst>
          </p:cNvPr>
          <p:cNvSpPr>
            <a:spLocks noGrp="1"/>
          </p:cNvSpPr>
          <p:nvPr>
            <p:ph type="body" sz="quarter" idx="13" hasCustomPrompt="1"/>
          </p:nvPr>
        </p:nvSpPr>
        <p:spPr>
          <a:xfrm>
            <a:off x="10641504" y="1567524"/>
            <a:ext cx="1215246" cy="1224000"/>
          </a:xfrm>
          <a:solidFill>
            <a:srgbClr val="C8C8C8"/>
          </a:solidFill>
        </p:spPr>
        <p:txBody>
          <a:bodyPr lIns="180000" tIns="144000" rIns="144000" bIns="144000"/>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dirty="0"/>
              <a:t>[Insert Identifier]</a:t>
            </a:r>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8190000" y="342000"/>
            <a:ext cx="2436888" cy="2449524"/>
          </a:xfrm>
          <a:noFill/>
        </p:spPr>
        <p:txBody>
          <a:bodyPr lIns="144000" tIns="144000" rIns="144000" bIns="144000"/>
          <a:lstStyle>
            <a:lvl1pPr>
              <a:lnSpc>
                <a:spcPts val="2600"/>
              </a:lnSpc>
              <a:spcAft>
                <a:spcPts val="600"/>
              </a:spcAft>
              <a:defRPr sz="2400">
                <a:solidFill>
                  <a:schemeClr val="bg1"/>
                </a:solidFill>
              </a:defRPr>
            </a:lvl1pPr>
            <a:lvl2pPr marL="0" indent="0">
              <a:lnSpc>
                <a:spcPts val="1800"/>
              </a:lnSpc>
              <a:spcAft>
                <a:spcPts val="600"/>
              </a:spcAft>
              <a:buNone/>
              <a:defRPr sz="1600">
                <a:solidFill>
                  <a:schemeClr val="bg1"/>
                </a:solidFill>
              </a:defRPr>
            </a:lvl2pPr>
            <a:lvl3pPr marL="0" indent="0">
              <a:lnSpc>
                <a:spcPts val="1400"/>
              </a:lnSpc>
              <a:spcAft>
                <a:spcPts val="600"/>
              </a:spcAft>
              <a:buNone/>
              <a:defRPr sz="1200">
                <a:solidFill>
                  <a:schemeClr val="bg1"/>
                </a:solidFill>
              </a:defRPr>
            </a:lvl3pPr>
            <a:lvl4pPr marL="0" indent="0">
              <a:lnSpc>
                <a:spcPts val="1400"/>
              </a:lnSpc>
              <a:spcAft>
                <a:spcPts val="600"/>
              </a:spcAft>
              <a:buNone/>
              <a:defRPr sz="1200">
                <a:solidFill>
                  <a:schemeClr val="bg1"/>
                </a:solidFill>
              </a:defRPr>
            </a:lvl4pPr>
            <a:lvl5pPr marL="0" indent="0">
              <a:lnSpc>
                <a:spcPts val="1400"/>
              </a:lnSpc>
              <a:spcAft>
                <a:spcPts val="600"/>
              </a:spcAft>
              <a:buNone/>
              <a:defRPr sz="1200">
                <a:solidFill>
                  <a:schemeClr val="bg1"/>
                </a:solidFill>
              </a:defRPr>
            </a:lvl5pPr>
            <a:lvl6pPr marL="0" indent="0">
              <a:lnSpc>
                <a:spcPts val="1400"/>
              </a:lnSpc>
              <a:spcAft>
                <a:spcPts val="600"/>
              </a:spcAft>
              <a:buNone/>
              <a:defRPr sz="1200">
                <a:solidFill>
                  <a:schemeClr val="bg1"/>
                </a:solidFill>
              </a:defRPr>
            </a:lvl6pPr>
            <a:lvl7pPr marL="0" indent="0">
              <a:lnSpc>
                <a:spcPts val="1400"/>
              </a:lnSpc>
              <a:spcAft>
                <a:spcPts val="600"/>
              </a:spcAft>
              <a:buNone/>
              <a:defRPr sz="1200">
                <a:solidFill>
                  <a:schemeClr val="bg1"/>
                </a:solidFill>
              </a:defRPr>
            </a:lvl7pPr>
            <a:lvl8pPr marL="0" indent="0">
              <a:lnSpc>
                <a:spcPts val="1400"/>
              </a:lnSpc>
              <a:spcAft>
                <a:spcPts val="600"/>
              </a:spcAft>
              <a:buNone/>
              <a:defRPr sz="1200">
                <a:solidFill>
                  <a:schemeClr val="bg1"/>
                </a:solidFill>
              </a:defRPr>
            </a:lvl8pPr>
            <a:lvl9pPr marL="0" indent="0">
              <a:lnSpc>
                <a:spcPts val="1400"/>
              </a:lnSpc>
              <a:spcAft>
                <a:spcPts val="600"/>
              </a:spcAft>
              <a:buNone/>
              <a:defRPr sz="12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1842383239"/>
      </p:ext>
    </p:extLst>
  </p:cSld>
  <p:clrMapOvr>
    <a:masterClrMapping/>
  </p:clrMapOvr>
  <p:extLst>
    <p:ext uri="{DCECCB84-F9BA-43D5-87BE-67443E8EF086}">
      <p15:sldGuideLst xmlns:p15="http://schemas.microsoft.com/office/powerpoint/2012/main">
        <p15:guide id="1" orient="horz" pos="204">
          <p15:clr>
            <a:srgbClr val="FBAE40"/>
          </p15:clr>
        </p15:guide>
        <p15:guide id="2" pos="21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Divider_no image_style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458A6B7-81E3-7682-FEE6-1E360727B766}"/>
              </a:ext>
            </a:extLst>
          </p:cNvPr>
          <p:cNvSpPr/>
          <p:nvPr userDrawn="1"/>
        </p:nvSpPr>
        <p:spPr>
          <a:xfrm>
            <a:off x="344884" y="342705"/>
            <a:ext cx="11511866" cy="615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5" name="Title 6">
            <a:extLst>
              <a:ext uri="{FF2B5EF4-FFF2-40B4-BE49-F238E27FC236}">
                <a16:creationId xmlns:a16="http://schemas.microsoft.com/office/drawing/2014/main" id="{EEBEA266-07A0-CF95-5E3B-27E39E74A833}"/>
              </a:ext>
            </a:extLst>
          </p:cNvPr>
          <p:cNvSpPr>
            <a:spLocks noGrp="1"/>
          </p:cNvSpPr>
          <p:nvPr>
            <p:ph type="title"/>
          </p:nvPr>
        </p:nvSpPr>
        <p:spPr>
          <a:xfrm>
            <a:off x="568800" y="500400"/>
            <a:ext cx="4762800" cy="5810400"/>
          </a:xfrm>
        </p:spPr>
        <p:txBody>
          <a:bodyPr/>
          <a:lstStyle>
            <a:lvl1pPr>
              <a:lnSpc>
                <a:spcPts val="5200"/>
              </a:lnSpc>
              <a:defRPr sz="4800">
                <a:solidFill>
                  <a:schemeClr val="bg1"/>
                </a:solidFill>
              </a:defRPr>
            </a:lvl1pPr>
          </a:lstStyle>
          <a:p>
            <a:r>
              <a:rPr lang="en-US"/>
              <a:t>Click to edit Master title style</a:t>
            </a:r>
            <a:endParaRPr lang="en-AU" dirty="0"/>
          </a:p>
        </p:txBody>
      </p:sp>
      <p:pic>
        <p:nvPicPr>
          <p:cNvPr id="3" name="Picture Placeholder 10" descr="Logo&#10;&#10;Description automatically generated">
            <a:extLst>
              <a:ext uri="{FF2B5EF4-FFF2-40B4-BE49-F238E27FC236}">
                <a16:creationId xmlns:a16="http://schemas.microsoft.com/office/drawing/2014/main" id="{EA2DD591-39B0-CB76-8DFD-51AB679DCF2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Tree>
    <p:extLst>
      <p:ext uri="{BB962C8B-B14F-4D97-AF65-F5344CB8AC3E}">
        <p14:creationId xmlns:p14="http://schemas.microsoft.com/office/powerpoint/2010/main" val="2407210404"/>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Cover_style4">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344487" y="342706"/>
            <a:ext cx="7387200" cy="6156000"/>
          </a:xfrm>
          <a:solidFill>
            <a:schemeClr val="bg2"/>
          </a:solidFill>
        </p:spPr>
        <p:txBody>
          <a:bodyPr lIns="180000" tIns="180000" rIns="180000" bIns="180000"/>
          <a:lstStyle>
            <a:lvl1pPr>
              <a:lnSpc>
                <a:spcPts val="5200"/>
              </a:lnSpc>
              <a:spcAft>
                <a:spcPts val="1200"/>
              </a:spcAft>
              <a:defRPr sz="4800">
                <a:solidFill>
                  <a:schemeClr val="bg1"/>
                </a:solidFill>
              </a:defRPr>
            </a:lvl1pPr>
            <a:lvl2pPr marL="0" indent="0">
              <a:lnSpc>
                <a:spcPts val="4000"/>
              </a:lnSpc>
              <a:spcAft>
                <a:spcPts val="1200"/>
              </a:spcAft>
              <a:buNone/>
              <a:defRPr sz="3600">
                <a:solidFill>
                  <a:schemeClr val="bg1"/>
                </a:solidFill>
              </a:defRPr>
            </a:lvl2pPr>
            <a:lvl3pPr marL="0" indent="0">
              <a:lnSpc>
                <a:spcPts val="2000"/>
              </a:lnSpc>
              <a:spcAft>
                <a:spcPts val="1200"/>
              </a:spcAft>
              <a:buNone/>
              <a:defRPr sz="1800">
                <a:solidFill>
                  <a:schemeClr val="bg1"/>
                </a:solidFill>
              </a:defRPr>
            </a:lvl3pPr>
            <a:lvl4pPr marL="0" indent="0">
              <a:lnSpc>
                <a:spcPts val="2000"/>
              </a:lnSpc>
              <a:spcAft>
                <a:spcPts val="1200"/>
              </a:spcAft>
              <a:buNone/>
              <a:defRPr sz="1800">
                <a:solidFill>
                  <a:schemeClr val="bg1"/>
                </a:solidFill>
              </a:defRPr>
            </a:lvl4pPr>
            <a:lvl5pPr marL="0" indent="0">
              <a:lnSpc>
                <a:spcPts val="2000"/>
              </a:lnSpc>
              <a:spcAft>
                <a:spcPts val="1200"/>
              </a:spcAft>
              <a:buNone/>
              <a:defRPr sz="1800">
                <a:solidFill>
                  <a:schemeClr val="bg1"/>
                </a:solidFill>
              </a:defRPr>
            </a:lvl5pPr>
            <a:lvl6pPr marL="0" indent="0">
              <a:lnSpc>
                <a:spcPts val="2000"/>
              </a:lnSpc>
              <a:spcAft>
                <a:spcPts val="1200"/>
              </a:spcAft>
              <a:buNone/>
              <a:defRPr sz="1800">
                <a:solidFill>
                  <a:schemeClr val="bg1"/>
                </a:solidFill>
              </a:defRPr>
            </a:lvl6pPr>
            <a:lvl7pPr marL="0" indent="0">
              <a:lnSpc>
                <a:spcPts val="2000"/>
              </a:lnSpc>
              <a:spcAft>
                <a:spcPts val="1200"/>
              </a:spcAft>
              <a:buNone/>
              <a:defRPr sz="1800">
                <a:solidFill>
                  <a:schemeClr val="bg1"/>
                </a:solidFill>
              </a:defRPr>
            </a:lvl7pPr>
            <a:lvl8pPr marL="0" indent="0">
              <a:lnSpc>
                <a:spcPts val="2000"/>
              </a:lnSpc>
              <a:spcAft>
                <a:spcPts val="1200"/>
              </a:spcAft>
              <a:buNone/>
              <a:defRPr sz="1800">
                <a:solidFill>
                  <a:schemeClr val="bg1"/>
                </a:solidFill>
              </a:defRPr>
            </a:lvl8pPr>
            <a:lvl9pPr marL="0" indent="0">
              <a:lnSpc>
                <a:spcPts val="2000"/>
              </a:lnSpc>
              <a:spcAft>
                <a:spcPts val="1200"/>
              </a:spcAft>
              <a:buNone/>
              <a:defRPr sz="18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12" name="Text Placeholder 11">
            <a:extLst>
              <a:ext uri="{FF2B5EF4-FFF2-40B4-BE49-F238E27FC236}">
                <a16:creationId xmlns:a16="http://schemas.microsoft.com/office/drawing/2014/main" id="{387ED941-9C27-8A50-85FC-20C808963583}"/>
              </a:ext>
            </a:extLst>
          </p:cNvPr>
          <p:cNvSpPr>
            <a:spLocks noGrp="1"/>
          </p:cNvSpPr>
          <p:nvPr>
            <p:ph type="body" sz="quarter" idx="13" hasCustomPrompt="1"/>
          </p:nvPr>
        </p:nvSpPr>
        <p:spPr>
          <a:xfrm>
            <a:off x="7731687" y="342705"/>
            <a:ext cx="2055998" cy="2052000"/>
          </a:xfrm>
          <a:solidFill>
            <a:srgbClr val="ABC1A7"/>
          </a:solidFill>
        </p:spPr>
        <p:txBody>
          <a:bodyPr lIns="180000" tIns="144000" rIns="144000" bIns="144000"/>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a:t>[Insert Identifier]</a:t>
            </a:r>
          </a:p>
        </p:txBody>
      </p:sp>
      <p:pic>
        <p:nvPicPr>
          <p:cNvPr id="5" name="Picture Placeholder 6" descr="Logo&#10;&#10;Description automatically generated">
            <a:extLst>
              <a:ext uri="{FF2B5EF4-FFF2-40B4-BE49-F238E27FC236}">
                <a16:creationId xmlns:a16="http://schemas.microsoft.com/office/drawing/2014/main" id="{A828604B-3603-BCC0-A1CC-EE9580EA76E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31" b="231"/>
          <a:stretch/>
        </p:blipFill>
        <p:spPr>
          <a:xfrm>
            <a:off x="9786409" y="342705"/>
            <a:ext cx="2061103" cy="2051245"/>
          </a:xfrm>
          <a:prstGeom prst="rect">
            <a:avLst/>
          </a:prstGeom>
        </p:spPr>
      </p:pic>
      <p:sp>
        <p:nvSpPr>
          <p:cNvPr id="7" name="Rectangle 6">
            <a:extLst>
              <a:ext uri="{FF2B5EF4-FFF2-40B4-BE49-F238E27FC236}">
                <a16:creationId xmlns:a16="http://schemas.microsoft.com/office/drawing/2014/main" id="{6C306A53-79D6-EF39-3A6D-59F43F40207C}"/>
              </a:ext>
            </a:extLst>
          </p:cNvPr>
          <p:cNvSpPr/>
          <p:nvPr userDrawn="1"/>
        </p:nvSpPr>
        <p:spPr>
          <a:xfrm>
            <a:off x="7731687" y="2393950"/>
            <a:ext cx="4115825" cy="4104756"/>
          </a:xfrm>
          <a:prstGeom prst="rect">
            <a:avLst/>
          </a:prstGeom>
          <a:solidFill>
            <a:srgbClr val="C8C8C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 name="Picture Placeholder 3">
            <a:extLst>
              <a:ext uri="{FF2B5EF4-FFF2-40B4-BE49-F238E27FC236}">
                <a16:creationId xmlns:a16="http://schemas.microsoft.com/office/drawing/2014/main" id="{64F25102-8019-71BA-8F07-A5D0AFCC24B8}"/>
              </a:ext>
            </a:extLst>
          </p:cNvPr>
          <p:cNvSpPr>
            <a:spLocks noGrp="1"/>
          </p:cNvSpPr>
          <p:nvPr>
            <p:ph type="pic" sz="quarter" idx="14" hasCustomPrompt="1"/>
          </p:nvPr>
        </p:nvSpPr>
        <p:spPr>
          <a:xfrm>
            <a:off x="541336" y="5094185"/>
            <a:ext cx="1755195" cy="809625"/>
          </a:xfrm>
        </p:spPr>
        <p:txBody>
          <a:bodyPr anchor="ctr" anchorCtr="0"/>
          <a:lstStyle>
            <a:lvl1pPr algn="ctr">
              <a:lnSpc>
                <a:spcPts val="1600"/>
              </a:lnSpc>
              <a:defRPr sz="1400">
                <a:solidFill>
                  <a:schemeClr val="bg1"/>
                </a:solidFill>
              </a:defRPr>
            </a:lvl1pPr>
          </a:lstStyle>
          <a:p>
            <a:r>
              <a:rPr lang="en-AU" dirty="0"/>
              <a:t>Click icon to Insert Partner logo </a:t>
            </a:r>
          </a:p>
        </p:txBody>
      </p:sp>
      <p:sp>
        <p:nvSpPr>
          <p:cNvPr id="3" name="Picture Placeholder 3">
            <a:extLst>
              <a:ext uri="{FF2B5EF4-FFF2-40B4-BE49-F238E27FC236}">
                <a16:creationId xmlns:a16="http://schemas.microsoft.com/office/drawing/2014/main" id="{D7C73486-B521-47A0-AF9D-6971811ACFA4}"/>
              </a:ext>
            </a:extLst>
          </p:cNvPr>
          <p:cNvSpPr>
            <a:spLocks noGrp="1"/>
          </p:cNvSpPr>
          <p:nvPr>
            <p:ph type="pic" sz="quarter" idx="15" hasCustomPrompt="1"/>
          </p:nvPr>
        </p:nvSpPr>
        <p:spPr>
          <a:xfrm>
            <a:off x="2585796" y="5094185"/>
            <a:ext cx="1755195" cy="809625"/>
          </a:xfrm>
        </p:spPr>
        <p:txBody>
          <a:bodyPr anchor="ctr" anchorCtr="0"/>
          <a:lstStyle>
            <a:lvl1pPr algn="ctr">
              <a:lnSpc>
                <a:spcPts val="1600"/>
              </a:lnSpc>
              <a:defRPr sz="1400">
                <a:solidFill>
                  <a:schemeClr val="bg1"/>
                </a:solidFill>
              </a:defRPr>
            </a:lvl1pPr>
          </a:lstStyle>
          <a:p>
            <a:r>
              <a:rPr lang="en-AU"/>
              <a:t>Click icon to Insert Partner logo </a:t>
            </a:r>
          </a:p>
        </p:txBody>
      </p:sp>
      <p:sp>
        <p:nvSpPr>
          <p:cNvPr id="4" name="Picture Placeholder 3">
            <a:extLst>
              <a:ext uri="{FF2B5EF4-FFF2-40B4-BE49-F238E27FC236}">
                <a16:creationId xmlns:a16="http://schemas.microsoft.com/office/drawing/2014/main" id="{C5047982-B5C9-3137-D959-134494D799BE}"/>
              </a:ext>
            </a:extLst>
          </p:cNvPr>
          <p:cNvSpPr>
            <a:spLocks noGrp="1"/>
          </p:cNvSpPr>
          <p:nvPr>
            <p:ph type="pic" sz="quarter" idx="16" hasCustomPrompt="1"/>
          </p:nvPr>
        </p:nvSpPr>
        <p:spPr>
          <a:xfrm>
            <a:off x="4630256" y="5094185"/>
            <a:ext cx="1755195" cy="809625"/>
          </a:xfrm>
        </p:spPr>
        <p:txBody>
          <a:bodyPr anchor="ctr" anchorCtr="0"/>
          <a:lstStyle>
            <a:lvl1pPr algn="ctr">
              <a:lnSpc>
                <a:spcPts val="1600"/>
              </a:lnSpc>
              <a:defRPr sz="1400">
                <a:solidFill>
                  <a:schemeClr val="bg1"/>
                </a:solidFill>
              </a:defRPr>
            </a:lvl1pPr>
          </a:lstStyle>
          <a:p>
            <a:r>
              <a:rPr lang="en-AU"/>
              <a:t>Click icon to Insert Partner logo </a:t>
            </a:r>
          </a:p>
        </p:txBody>
      </p:sp>
      <p:sp>
        <p:nvSpPr>
          <p:cNvPr id="8" name="Text Placeholder 10">
            <a:extLst>
              <a:ext uri="{FF2B5EF4-FFF2-40B4-BE49-F238E27FC236}">
                <a16:creationId xmlns:a16="http://schemas.microsoft.com/office/drawing/2014/main" id="{28B770AB-4E41-97A4-BC8B-8232D6165CC4}"/>
              </a:ext>
            </a:extLst>
          </p:cNvPr>
          <p:cNvSpPr>
            <a:spLocks noGrp="1"/>
          </p:cNvSpPr>
          <p:nvPr>
            <p:ph type="body" sz="quarter" idx="17"/>
          </p:nvPr>
        </p:nvSpPr>
        <p:spPr>
          <a:xfrm>
            <a:off x="541335" y="5993730"/>
            <a:ext cx="5844115" cy="405600"/>
          </a:xfrm>
        </p:spPr>
        <p:txBody>
          <a:bodyPr/>
          <a:lstStyle>
            <a:lvl1pPr marL="0">
              <a:lnSpc>
                <a:spcPts val="1600"/>
              </a:lnSpc>
              <a:spcAft>
                <a:spcPts val="0"/>
              </a:spcAft>
              <a:buFontTx/>
              <a:buNone/>
              <a:defRPr sz="1400">
                <a:solidFill>
                  <a:schemeClr val="bg1"/>
                </a:solidFill>
              </a:defRPr>
            </a:lvl1pPr>
            <a:lvl2pPr marL="0">
              <a:lnSpc>
                <a:spcPts val="1600"/>
              </a:lnSpc>
              <a:spcAft>
                <a:spcPts val="0"/>
              </a:spcAft>
              <a:buFontTx/>
              <a:buNone/>
              <a:defRPr sz="1400">
                <a:solidFill>
                  <a:schemeClr val="bg1"/>
                </a:solidFill>
              </a:defRPr>
            </a:lvl2pPr>
            <a:lvl3pPr marL="0" indent="0">
              <a:lnSpc>
                <a:spcPts val="1600"/>
              </a:lnSpc>
              <a:spcAft>
                <a:spcPts val="0"/>
              </a:spcAft>
              <a:buFontTx/>
              <a:buNone/>
              <a:defRPr sz="1400">
                <a:solidFill>
                  <a:schemeClr val="bg1"/>
                </a:solidFill>
              </a:defRPr>
            </a:lvl3pPr>
            <a:lvl4pPr marL="0" indent="0">
              <a:lnSpc>
                <a:spcPts val="1600"/>
              </a:lnSpc>
              <a:spcAft>
                <a:spcPts val="0"/>
              </a:spcAft>
              <a:buFontTx/>
              <a:buNone/>
              <a:defRPr sz="1400">
                <a:solidFill>
                  <a:schemeClr val="bg1"/>
                </a:solidFill>
              </a:defRPr>
            </a:lvl4pPr>
            <a:lvl5pPr marL="0" indent="0">
              <a:lnSpc>
                <a:spcPts val="1600"/>
              </a:lnSpc>
              <a:spcAft>
                <a:spcPts val="0"/>
              </a:spcAft>
              <a:buFontTx/>
              <a:buNone/>
              <a:defRPr sz="1400">
                <a:solidFill>
                  <a:schemeClr val="bg1"/>
                </a:solidFill>
              </a:defRPr>
            </a:lvl5pPr>
            <a:lvl6pPr marL="0" indent="0">
              <a:lnSpc>
                <a:spcPts val="1600"/>
              </a:lnSpc>
              <a:spcAft>
                <a:spcPts val="0"/>
              </a:spcAft>
              <a:buFontTx/>
              <a:buNone/>
              <a:defRPr sz="1400">
                <a:solidFill>
                  <a:schemeClr val="bg1"/>
                </a:solidFill>
              </a:defRPr>
            </a:lvl6pPr>
            <a:lvl7pPr marL="0" indent="0">
              <a:lnSpc>
                <a:spcPts val="1600"/>
              </a:lnSpc>
              <a:spcAft>
                <a:spcPts val="0"/>
              </a:spcAft>
              <a:buFontTx/>
              <a:buNone/>
              <a:defRPr sz="1400">
                <a:solidFill>
                  <a:schemeClr val="bg1"/>
                </a:solidFill>
              </a:defRPr>
            </a:lvl7pPr>
            <a:lvl8pPr marL="0" indent="0">
              <a:lnSpc>
                <a:spcPts val="1600"/>
              </a:lnSpc>
              <a:spcAft>
                <a:spcPts val="0"/>
              </a:spcAft>
              <a:buFontTx/>
              <a:buNone/>
              <a:defRPr sz="1400">
                <a:solidFill>
                  <a:schemeClr val="bg1"/>
                </a:solidFill>
              </a:defRPr>
            </a:lvl8pPr>
            <a:lvl9pPr marL="0" indent="0">
              <a:lnSpc>
                <a:spcPts val="1600"/>
              </a:lnSpc>
              <a:spcAft>
                <a:spcPts val="0"/>
              </a:spcAft>
              <a:buFontTx/>
              <a:buNone/>
              <a:defRPr sz="14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851568747"/>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Divider_with image1_style4">
    <p:spTree>
      <p:nvGrpSpPr>
        <p:cNvPr id="1" name=""/>
        <p:cNvGrpSpPr/>
        <p:nvPr/>
      </p:nvGrpSpPr>
      <p:grpSpPr>
        <a:xfrm>
          <a:off x="0" y="0"/>
          <a:ext cx="0" cy="0"/>
          <a:chOff x="0" y="0"/>
          <a:chExt cx="0" cy="0"/>
        </a:xfrm>
      </p:grpSpPr>
      <p:pic>
        <p:nvPicPr>
          <p:cNvPr id="4" name="Picture 3" descr="A group of people walking in a park&#10;&#10;Description automatically generated">
            <a:extLst>
              <a:ext uri="{FF2B5EF4-FFF2-40B4-BE49-F238E27FC236}">
                <a16:creationId xmlns:a16="http://schemas.microsoft.com/office/drawing/2014/main" id="{09DD1383-E7A4-AA64-8DE9-6E004E157B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599" y="341999"/>
            <a:ext cx="9077998" cy="6120000"/>
          </a:xfrm>
          <a:prstGeom prst="rect">
            <a:avLst/>
          </a:prstGeom>
        </p:spPr>
      </p:pic>
      <p:sp>
        <p:nvSpPr>
          <p:cNvPr id="8" name="Picture Placeholder 7">
            <a:extLst>
              <a:ext uri="{FF2B5EF4-FFF2-40B4-BE49-F238E27FC236}">
                <a16:creationId xmlns:a16="http://schemas.microsoft.com/office/drawing/2014/main" id="{3DB6CE05-8B75-3CF7-8BC7-87753BDD5131}"/>
              </a:ext>
            </a:extLst>
          </p:cNvPr>
          <p:cNvSpPr>
            <a:spLocks noGrp="1"/>
          </p:cNvSpPr>
          <p:nvPr>
            <p:ph type="pic" sz="quarter" idx="11" hasCustomPrompt="1"/>
          </p:nvPr>
        </p:nvSpPr>
        <p:spPr>
          <a:xfrm>
            <a:off x="345600" y="342000"/>
            <a:ext cx="7844400" cy="6118504"/>
          </a:xfrm>
        </p:spPr>
        <p:txBody>
          <a:bodyPr anchor="ctr" anchorCtr="0"/>
          <a:lstStyle>
            <a:lvl1pPr algn="ctr">
              <a:defRPr>
                <a:solidFill>
                  <a:srgbClr val="C00000"/>
                </a:solidFill>
              </a:defRPr>
            </a:lvl1pPr>
          </a:lstStyle>
          <a:p>
            <a:r>
              <a:rPr lang="en-AU"/>
              <a:t>Click here to insert Image</a:t>
            </a:r>
          </a:p>
        </p:txBody>
      </p:sp>
      <p:sp>
        <p:nvSpPr>
          <p:cNvPr id="2" name="Rectangle 1">
            <a:extLst>
              <a:ext uri="{FF2B5EF4-FFF2-40B4-BE49-F238E27FC236}">
                <a16:creationId xmlns:a16="http://schemas.microsoft.com/office/drawing/2014/main" id="{ECAB7617-3B2D-B71C-77FF-ACD3A548A032}"/>
              </a:ext>
            </a:extLst>
          </p:cNvPr>
          <p:cNvSpPr/>
          <p:nvPr userDrawn="1"/>
        </p:nvSpPr>
        <p:spPr>
          <a:xfrm>
            <a:off x="8189904" y="342000"/>
            <a:ext cx="3666846" cy="6120000"/>
          </a:xfrm>
          <a:prstGeom prst="rect">
            <a:avLst/>
          </a:prstGeom>
          <a:solidFill>
            <a:srgbClr val="ABC1A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pic>
        <p:nvPicPr>
          <p:cNvPr id="5" name="Picture Placeholder 10" descr="Logo&#10;&#10;Description automatically generated">
            <a:extLst>
              <a:ext uri="{FF2B5EF4-FFF2-40B4-BE49-F238E27FC236}">
                <a16:creationId xmlns:a16="http://schemas.microsoft.com/office/drawing/2014/main" id="{E62A33BC-03A6-C8A1-9C41-41066E1C7A1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7" name="Text Placeholder 11">
            <a:extLst>
              <a:ext uri="{FF2B5EF4-FFF2-40B4-BE49-F238E27FC236}">
                <a16:creationId xmlns:a16="http://schemas.microsoft.com/office/drawing/2014/main" id="{690C4421-083D-FF6F-7F5B-D334A594F9E6}"/>
              </a:ext>
            </a:extLst>
          </p:cNvPr>
          <p:cNvSpPr>
            <a:spLocks noGrp="1"/>
          </p:cNvSpPr>
          <p:nvPr>
            <p:ph type="body" sz="quarter" idx="13" hasCustomPrompt="1"/>
          </p:nvPr>
        </p:nvSpPr>
        <p:spPr>
          <a:xfrm>
            <a:off x="10641504" y="1567524"/>
            <a:ext cx="1215246" cy="1224000"/>
          </a:xfrm>
          <a:solidFill>
            <a:srgbClr val="C8C8C8"/>
          </a:solidFill>
        </p:spPr>
        <p:txBody>
          <a:bodyPr lIns="180000" tIns="144000" rIns="144000" bIns="144000"/>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dirty="0"/>
              <a:t>[Insert Identifier]</a:t>
            </a:r>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8190000" y="342000"/>
            <a:ext cx="2436888" cy="2449524"/>
          </a:xfrm>
          <a:noFill/>
        </p:spPr>
        <p:txBody>
          <a:bodyPr lIns="144000" tIns="144000" rIns="144000" bIns="144000"/>
          <a:lstStyle>
            <a:lvl1pPr>
              <a:lnSpc>
                <a:spcPts val="2600"/>
              </a:lnSpc>
              <a:spcAft>
                <a:spcPts val="600"/>
              </a:spcAft>
              <a:defRPr sz="2400">
                <a:solidFill>
                  <a:schemeClr val="bg2"/>
                </a:solidFill>
              </a:defRPr>
            </a:lvl1pPr>
            <a:lvl2pPr marL="0" indent="0">
              <a:lnSpc>
                <a:spcPts val="1800"/>
              </a:lnSpc>
              <a:spcAft>
                <a:spcPts val="600"/>
              </a:spcAft>
              <a:buNone/>
              <a:defRPr sz="1600">
                <a:solidFill>
                  <a:schemeClr val="bg2"/>
                </a:solidFill>
              </a:defRPr>
            </a:lvl2pPr>
            <a:lvl3pPr marL="0" indent="0">
              <a:lnSpc>
                <a:spcPts val="1400"/>
              </a:lnSpc>
              <a:spcAft>
                <a:spcPts val="600"/>
              </a:spcAft>
              <a:buNone/>
              <a:defRPr sz="1200">
                <a:solidFill>
                  <a:schemeClr val="bg2"/>
                </a:solidFill>
              </a:defRPr>
            </a:lvl3pPr>
            <a:lvl4pPr marL="0" indent="0">
              <a:lnSpc>
                <a:spcPts val="1400"/>
              </a:lnSpc>
              <a:spcAft>
                <a:spcPts val="600"/>
              </a:spcAft>
              <a:buNone/>
              <a:defRPr sz="1200">
                <a:solidFill>
                  <a:schemeClr val="bg2"/>
                </a:solidFill>
              </a:defRPr>
            </a:lvl4pPr>
            <a:lvl5pPr marL="0" indent="0">
              <a:lnSpc>
                <a:spcPts val="1400"/>
              </a:lnSpc>
              <a:spcAft>
                <a:spcPts val="600"/>
              </a:spcAft>
              <a:buNone/>
              <a:defRPr sz="1200">
                <a:solidFill>
                  <a:schemeClr val="bg2"/>
                </a:solidFill>
              </a:defRPr>
            </a:lvl5pPr>
            <a:lvl6pPr marL="0" indent="0">
              <a:lnSpc>
                <a:spcPts val="1400"/>
              </a:lnSpc>
              <a:spcAft>
                <a:spcPts val="600"/>
              </a:spcAft>
              <a:buNone/>
              <a:defRPr sz="1200">
                <a:solidFill>
                  <a:schemeClr val="bg1"/>
                </a:solidFill>
              </a:defRPr>
            </a:lvl6pPr>
            <a:lvl7pPr marL="0" indent="0">
              <a:lnSpc>
                <a:spcPts val="1400"/>
              </a:lnSpc>
              <a:spcAft>
                <a:spcPts val="600"/>
              </a:spcAft>
              <a:buNone/>
              <a:defRPr sz="1200">
                <a:solidFill>
                  <a:schemeClr val="bg1"/>
                </a:solidFill>
              </a:defRPr>
            </a:lvl7pPr>
            <a:lvl8pPr marL="0" indent="0">
              <a:lnSpc>
                <a:spcPts val="1400"/>
              </a:lnSpc>
              <a:spcAft>
                <a:spcPts val="600"/>
              </a:spcAft>
              <a:buNone/>
              <a:defRPr sz="1200">
                <a:solidFill>
                  <a:schemeClr val="bg1"/>
                </a:solidFill>
              </a:defRPr>
            </a:lvl8pPr>
            <a:lvl9pPr marL="0" indent="0">
              <a:lnSpc>
                <a:spcPts val="1400"/>
              </a:lnSpc>
              <a:spcAft>
                <a:spcPts val="600"/>
              </a:spcAft>
              <a:buNone/>
              <a:defRPr sz="12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366691435"/>
      </p:ext>
    </p:extLst>
  </p:cSld>
  <p:clrMapOvr>
    <a:masterClrMapping/>
  </p:clrMapOvr>
  <p:extLst>
    <p:ext uri="{DCECCB84-F9BA-43D5-87BE-67443E8EF086}">
      <p15:sldGuideLst xmlns:p15="http://schemas.microsoft.com/office/powerpoint/2012/main">
        <p15:guide id="1" orient="horz" pos="204">
          <p15:clr>
            <a:srgbClr val="FBAE40"/>
          </p15:clr>
        </p15:guide>
        <p15:guide id="2" pos="21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Divider_with image2_style4">
    <p:spTree>
      <p:nvGrpSpPr>
        <p:cNvPr id="1" name=""/>
        <p:cNvGrpSpPr/>
        <p:nvPr/>
      </p:nvGrpSpPr>
      <p:grpSpPr>
        <a:xfrm>
          <a:off x="0" y="0"/>
          <a:ext cx="0" cy="0"/>
          <a:chOff x="0" y="0"/>
          <a:chExt cx="0" cy="0"/>
        </a:xfrm>
      </p:grpSpPr>
      <p:pic>
        <p:nvPicPr>
          <p:cNvPr id="4" name="Picture 3" descr="A building under construction with trees&#10;&#10;Description automatically generated">
            <a:extLst>
              <a:ext uri="{FF2B5EF4-FFF2-40B4-BE49-F238E27FC236}">
                <a16:creationId xmlns:a16="http://schemas.microsoft.com/office/drawing/2014/main" id="{51F6BE47-7A2B-FB6B-ED40-B51129631D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599" y="342000"/>
            <a:ext cx="9155124" cy="6120000"/>
          </a:xfrm>
          <a:prstGeom prst="rect">
            <a:avLst/>
          </a:prstGeom>
        </p:spPr>
      </p:pic>
      <p:sp>
        <p:nvSpPr>
          <p:cNvPr id="8" name="Picture Placeholder 7">
            <a:extLst>
              <a:ext uri="{FF2B5EF4-FFF2-40B4-BE49-F238E27FC236}">
                <a16:creationId xmlns:a16="http://schemas.microsoft.com/office/drawing/2014/main" id="{3DB6CE05-8B75-3CF7-8BC7-87753BDD5131}"/>
              </a:ext>
            </a:extLst>
          </p:cNvPr>
          <p:cNvSpPr>
            <a:spLocks noGrp="1"/>
          </p:cNvSpPr>
          <p:nvPr>
            <p:ph type="pic" sz="quarter" idx="11" hasCustomPrompt="1"/>
          </p:nvPr>
        </p:nvSpPr>
        <p:spPr>
          <a:xfrm>
            <a:off x="345600" y="342000"/>
            <a:ext cx="7844400" cy="6118504"/>
          </a:xfrm>
        </p:spPr>
        <p:txBody>
          <a:bodyPr anchor="ctr" anchorCtr="0"/>
          <a:lstStyle>
            <a:lvl1pPr algn="ctr">
              <a:defRPr>
                <a:solidFill>
                  <a:srgbClr val="C00000"/>
                </a:solidFill>
              </a:defRPr>
            </a:lvl1pPr>
          </a:lstStyle>
          <a:p>
            <a:r>
              <a:rPr lang="en-AU"/>
              <a:t>Click here to insert Image</a:t>
            </a:r>
          </a:p>
        </p:txBody>
      </p:sp>
      <p:sp>
        <p:nvSpPr>
          <p:cNvPr id="2" name="Rectangle 1">
            <a:extLst>
              <a:ext uri="{FF2B5EF4-FFF2-40B4-BE49-F238E27FC236}">
                <a16:creationId xmlns:a16="http://schemas.microsoft.com/office/drawing/2014/main" id="{ECAB7617-3B2D-B71C-77FF-ACD3A548A032}"/>
              </a:ext>
            </a:extLst>
          </p:cNvPr>
          <p:cNvSpPr/>
          <p:nvPr userDrawn="1"/>
        </p:nvSpPr>
        <p:spPr>
          <a:xfrm>
            <a:off x="8189904" y="342000"/>
            <a:ext cx="3666846" cy="6120000"/>
          </a:xfrm>
          <a:prstGeom prst="rect">
            <a:avLst/>
          </a:prstGeom>
          <a:solidFill>
            <a:srgbClr val="ABC1A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pic>
        <p:nvPicPr>
          <p:cNvPr id="5" name="Picture Placeholder 10" descr="Logo&#10;&#10;Description automatically generated">
            <a:extLst>
              <a:ext uri="{FF2B5EF4-FFF2-40B4-BE49-F238E27FC236}">
                <a16:creationId xmlns:a16="http://schemas.microsoft.com/office/drawing/2014/main" id="{E62A33BC-03A6-C8A1-9C41-41066E1C7A1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7" name="Text Placeholder 11">
            <a:extLst>
              <a:ext uri="{FF2B5EF4-FFF2-40B4-BE49-F238E27FC236}">
                <a16:creationId xmlns:a16="http://schemas.microsoft.com/office/drawing/2014/main" id="{690C4421-083D-FF6F-7F5B-D334A594F9E6}"/>
              </a:ext>
            </a:extLst>
          </p:cNvPr>
          <p:cNvSpPr>
            <a:spLocks noGrp="1"/>
          </p:cNvSpPr>
          <p:nvPr>
            <p:ph type="body" sz="quarter" idx="13" hasCustomPrompt="1"/>
          </p:nvPr>
        </p:nvSpPr>
        <p:spPr>
          <a:xfrm>
            <a:off x="10641504" y="1567524"/>
            <a:ext cx="1215246" cy="1224000"/>
          </a:xfrm>
          <a:solidFill>
            <a:srgbClr val="C8C8C8"/>
          </a:solidFill>
        </p:spPr>
        <p:txBody>
          <a:bodyPr lIns="180000" tIns="144000" rIns="144000" bIns="144000"/>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dirty="0"/>
              <a:t>[Insert Identifier]</a:t>
            </a:r>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8190000" y="342000"/>
            <a:ext cx="2436888" cy="2449524"/>
          </a:xfrm>
          <a:noFill/>
        </p:spPr>
        <p:txBody>
          <a:bodyPr lIns="144000" tIns="144000" rIns="144000" bIns="144000"/>
          <a:lstStyle>
            <a:lvl1pPr>
              <a:lnSpc>
                <a:spcPts val="2600"/>
              </a:lnSpc>
              <a:spcAft>
                <a:spcPts val="600"/>
              </a:spcAft>
              <a:defRPr sz="2400">
                <a:solidFill>
                  <a:schemeClr val="bg2"/>
                </a:solidFill>
              </a:defRPr>
            </a:lvl1pPr>
            <a:lvl2pPr marL="0" indent="0">
              <a:lnSpc>
                <a:spcPts val="1800"/>
              </a:lnSpc>
              <a:spcAft>
                <a:spcPts val="600"/>
              </a:spcAft>
              <a:buNone/>
              <a:defRPr sz="1600">
                <a:solidFill>
                  <a:schemeClr val="bg2"/>
                </a:solidFill>
              </a:defRPr>
            </a:lvl2pPr>
            <a:lvl3pPr marL="0" indent="0">
              <a:lnSpc>
                <a:spcPts val="1400"/>
              </a:lnSpc>
              <a:spcAft>
                <a:spcPts val="600"/>
              </a:spcAft>
              <a:buNone/>
              <a:defRPr sz="1200">
                <a:solidFill>
                  <a:schemeClr val="bg2"/>
                </a:solidFill>
              </a:defRPr>
            </a:lvl3pPr>
            <a:lvl4pPr marL="0" indent="0">
              <a:lnSpc>
                <a:spcPts val="1400"/>
              </a:lnSpc>
              <a:spcAft>
                <a:spcPts val="600"/>
              </a:spcAft>
              <a:buNone/>
              <a:defRPr sz="1200">
                <a:solidFill>
                  <a:schemeClr val="bg2"/>
                </a:solidFill>
              </a:defRPr>
            </a:lvl4pPr>
            <a:lvl5pPr marL="0" indent="0">
              <a:lnSpc>
                <a:spcPts val="1400"/>
              </a:lnSpc>
              <a:spcAft>
                <a:spcPts val="600"/>
              </a:spcAft>
              <a:buNone/>
              <a:defRPr sz="1200">
                <a:solidFill>
                  <a:schemeClr val="bg2"/>
                </a:solidFill>
              </a:defRPr>
            </a:lvl5pPr>
            <a:lvl6pPr marL="0" indent="0">
              <a:lnSpc>
                <a:spcPts val="1400"/>
              </a:lnSpc>
              <a:spcAft>
                <a:spcPts val="600"/>
              </a:spcAft>
              <a:buNone/>
              <a:defRPr sz="1200">
                <a:solidFill>
                  <a:schemeClr val="bg1"/>
                </a:solidFill>
              </a:defRPr>
            </a:lvl6pPr>
            <a:lvl7pPr marL="0" indent="0">
              <a:lnSpc>
                <a:spcPts val="1400"/>
              </a:lnSpc>
              <a:spcAft>
                <a:spcPts val="600"/>
              </a:spcAft>
              <a:buNone/>
              <a:defRPr sz="1200">
                <a:solidFill>
                  <a:schemeClr val="bg1"/>
                </a:solidFill>
              </a:defRPr>
            </a:lvl7pPr>
            <a:lvl8pPr marL="0" indent="0">
              <a:lnSpc>
                <a:spcPts val="1400"/>
              </a:lnSpc>
              <a:spcAft>
                <a:spcPts val="600"/>
              </a:spcAft>
              <a:buNone/>
              <a:defRPr sz="1200">
                <a:solidFill>
                  <a:schemeClr val="bg1"/>
                </a:solidFill>
              </a:defRPr>
            </a:lvl8pPr>
            <a:lvl9pPr marL="0" indent="0">
              <a:lnSpc>
                <a:spcPts val="1400"/>
              </a:lnSpc>
              <a:spcAft>
                <a:spcPts val="600"/>
              </a:spcAft>
              <a:buNone/>
              <a:defRPr sz="12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3071919616"/>
      </p:ext>
    </p:extLst>
  </p:cSld>
  <p:clrMapOvr>
    <a:masterClrMapping/>
  </p:clrMapOvr>
  <p:extLst>
    <p:ext uri="{DCECCB84-F9BA-43D5-87BE-67443E8EF086}">
      <p15:sldGuideLst xmlns:p15="http://schemas.microsoft.com/office/powerpoint/2012/main">
        <p15:guide id="1" orient="horz" pos="204">
          <p15:clr>
            <a:srgbClr val="FBAE40"/>
          </p15:clr>
        </p15:guide>
        <p15:guide id="2" pos="21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Divider_with image3_style4">
    <p:spTree>
      <p:nvGrpSpPr>
        <p:cNvPr id="1" name=""/>
        <p:cNvGrpSpPr/>
        <p:nvPr/>
      </p:nvGrpSpPr>
      <p:grpSpPr>
        <a:xfrm>
          <a:off x="0" y="0"/>
          <a:ext cx="0" cy="0"/>
          <a:chOff x="0" y="0"/>
          <a:chExt cx="0" cy="0"/>
        </a:xfrm>
      </p:grpSpPr>
      <p:pic>
        <p:nvPicPr>
          <p:cNvPr id="11" name="Picture 10" descr="A person holding a piece of wood&#10;&#10;Description automatically generated">
            <a:extLst>
              <a:ext uri="{FF2B5EF4-FFF2-40B4-BE49-F238E27FC236}">
                <a16:creationId xmlns:a16="http://schemas.microsoft.com/office/drawing/2014/main" id="{94024269-2550-85C4-BE45-B706209E4B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600" y="342000"/>
            <a:ext cx="9175848" cy="6120000"/>
          </a:xfrm>
          <a:prstGeom prst="rect">
            <a:avLst/>
          </a:prstGeom>
        </p:spPr>
      </p:pic>
      <p:sp>
        <p:nvSpPr>
          <p:cNvPr id="8" name="Picture Placeholder 7">
            <a:extLst>
              <a:ext uri="{FF2B5EF4-FFF2-40B4-BE49-F238E27FC236}">
                <a16:creationId xmlns:a16="http://schemas.microsoft.com/office/drawing/2014/main" id="{3DB6CE05-8B75-3CF7-8BC7-87753BDD5131}"/>
              </a:ext>
            </a:extLst>
          </p:cNvPr>
          <p:cNvSpPr>
            <a:spLocks noGrp="1"/>
          </p:cNvSpPr>
          <p:nvPr>
            <p:ph type="pic" sz="quarter" idx="11" hasCustomPrompt="1"/>
          </p:nvPr>
        </p:nvSpPr>
        <p:spPr>
          <a:xfrm>
            <a:off x="345600" y="342000"/>
            <a:ext cx="7844400" cy="6118504"/>
          </a:xfrm>
        </p:spPr>
        <p:txBody>
          <a:bodyPr anchor="ctr" anchorCtr="0"/>
          <a:lstStyle>
            <a:lvl1pPr algn="ctr">
              <a:defRPr>
                <a:solidFill>
                  <a:srgbClr val="C00000"/>
                </a:solidFill>
              </a:defRPr>
            </a:lvl1pPr>
          </a:lstStyle>
          <a:p>
            <a:r>
              <a:rPr lang="en-AU"/>
              <a:t>Click here to insert Image</a:t>
            </a:r>
          </a:p>
        </p:txBody>
      </p:sp>
      <p:sp>
        <p:nvSpPr>
          <p:cNvPr id="2" name="Rectangle 1">
            <a:extLst>
              <a:ext uri="{FF2B5EF4-FFF2-40B4-BE49-F238E27FC236}">
                <a16:creationId xmlns:a16="http://schemas.microsoft.com/office/drawing/2014/main" id="{ECAB7617-3B2D-B71C-77FF-ACD3A548A032}"/>
              </a:ext>
            </a:extLst>
          </p:cNvPr>
          <p:cNvSpPr/>
          <p:nvPr userDrawn="1"/>
        </p:nvSpPr>
        <p:spPr>
          <a:xfrm>
            <a:off x="8189904" y="342000"/>
            <a:ext cx="3666846" cy="6120000"/>
          </a:xfrm>
          <a:prstGeom prst="rect">
            <a:avLst/>
          </a:prstGeom>
          <a:solidFill>
            <a:srgbClr val="ABC1A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pic>
        <p:nvPicPr>
          <p:cNvPr id="5" name="Picture Placeholder 10" descr="Logo&#10;&#10;Description automatically generated">
            <a:extLst>
              <a:ext uri="{FF2B5EF4-FFF2-40B4-BE49-F238E27FC236}">
                <a16:creationId xmlns:a16="http://schemas.microsoft.com/office/drawing/2014/main" id="{E62A33BC-03A6-C8A1-9C41-41066E1C7A1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7" name="Text Placeholder 11">
            <a:extLst>
              <a:ext uri="{FF2B5EF4-FFF2-40B4-BE49-F238E27FC236}">
                <a16:creationId xmlns:a16="http://schemas.microsoft.com/office/drawing/2014/main" id="{690C4421-083D-FF6F-7F5B-D334A594F9E6}"/>
              </a:ext>
            </a:extLst>
          </p:cNvPr>
          <p:cNvSpPr>
            <a:spLocks noGrp="1"/>
          </p:cNvSpPr>
          <p:nvPr>
            <p:ph type="body" sz="quarter" idx="13" hasCustomPrompt="1"/>
          </p:nvPr>
        </p:nvSpPr>
        <p:spPr>
          <a:xfrm>
            <a:off x="10641504" y="1567524"/>
            <a:ext cx="1215246" cy="1224000"/>
          </a:xfrm>
          <a:solidFill>
            <a:srgbClr val="C8C8C8"/>
          </a:solidFill>
        </p:spPr>
        <p:txBody>
          <a:bodyPr lIns="180000" tIns="144000" rIns="144000" bIns="144000"/>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dirty="0"/>
              <a:t>[Insert Identifier]</a:t>
            </a:r>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8190000" y="342000"/>
            <a:ext cx="2436888" cy="2449524"/>
          </a:xfrm>
          <a:noFill/>
        </p:spPr>
        <p:txBody>
          <a:bodyPr lIns="144000" tIns="144000" rIns="144000" bIns="144000"/>
          <a:lstStyle>
            <a:lvl1pPr>
              <a:lnSpc>
                <a:spcPts val="2600"/>
              </a:lnSpc>
              <a:spcAft>
                <a:spcPts val="600"/>
              </a:spcAft>
              <a:defRPr sz="2400">
                <a:solidFill>
                  <a:schemeClr val="bg2"/>
                </a:solidFill>
              </a:defRPr>
            </a:lvl1pPr>
            <a:lvl2pPr marL="0" indent="0">
              <a:lnSpc>
                <a:spcPts val="1800"/>
              </a:lnSpc>
              <a:spcAft>
                <a:spcPts val="600"/>
              </a:spcAft>
              <a:buNone/>
              <a:defRPr sz="1600">
                <a:solidFill>
                  <a:schemeClr val="bg2"/>
                </a:solidFill>
              </a:defRPr>
            </a:lvl2pPr>
            <a:lvl3pPr marL="0" indent="0">
              <a:lnSpc>
                <a:spcPts val="1400"/>
              </a:lnSpc>
              <a:spcAft>
                <a:spcPts val="600"/>
              </a:spcAft>
              <a:buNone/>
              <a:defRPr sz="1200">
                <a:solidFill>
                  <a:schemeClr val="bg2"/>
                </a:solidFill>
              </a:defRPr>
            </a:lvl3pPr>
            <a:lvl4pPr marL="0" indent="0">
              <a:lnSpc>
                <a:spcPts val="1400"/>
              </a:lnSpc>
              <a:spcAft>
                <a:spcPts val="600"/>
              </a:spcAft>
              <a:buNone/>
              <a:defRPr sz="1200">
                <a:solidFill>
                  <a:schemeClr val="bg2"/>
                </a:solidFill>
              </a:defRPr>
            </a:lvl4pPr>
            <a:lvl5pPr marL="0" indent="0">
              <a:lnSpc>
                <a:spcPts val="1400"/>
              </a:lnSpc>
              <a:spcAft>
                <a:spcPts val="600"/>
              </a:spcAft>
              <a:buNone/>
              <a:defRPr sz="1200">
                <a:solidFill>
                  <a:schemeClr val="bg2"/>
                </a:solidFill>
              </a:defRPr>
            </a:lvl5pPr>
            <a:lvl6pPr marL="0" indent="0">
              <a:lnSpc>
                <a:spcPts val="1400"/>
              </a:lnSpc>
              <a:spcAft>
                <a:spcPts val="600"/>
              </a:spcAft>
              <a:buNone/>
              <a:defRPr sz="1200">
                <a:solidFill>
                  <a:schemeClr val="bg1"/>
                </a:solidFill>
              </a:defRPr>
            </a:lvl6pPr>
            <a:lvl7pPr marL="0" indent="0">
              <a:lnSpc>
                <a:spcPts val="1400"/>
              </a:lnSpc>
              <a:spcAft>
                <a:spcPts val="600"/>
              </a:spcAft>
              <a:buNone/>
              <a:defRPr sz="1200">
                <a:solidFill>
                  <a:schemeClr val="bg1"/>
                </a:solidFill>
              </a:defRPr>
            </a:lvl7pPr>
            <a:lvl8pPr marL="0" indent="0">
              <a:lnSpc>
                <a:spcPts val="1400"/>
              </a:lnSpc>
              <a:spcAft>
                <a:spcPts val="600"/>
              </a:spcAft>
              <a:buNone/>
              <a:defRPr sz="1200">
                <a:solidFill>
                  <a:schemeClr val="bg1"/>
                </a:solidFill>
              </a:defRPr>
            </a:lvl8pPr>
            <a:lvl9pPr marL="0" indent="0">
              <a:lnSpc>
                <a:spcPts val="1400"/>
              </a:lnSpc>
              <a:spcAft>
                <a:spcPts val="600"/>
              </a:spcAft>
              <a:buNone/>
              <a:defRPr sz="12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687929782"/>
      </p:ext>
    </p:extLst>
  </p:cSld>
  <p:clrMapOvr>
    <a:masterClrMapping/>
  </p:clrMapOvr>
  <p:extLst>
    <p:ext uri="{DCECCB84-F9BA-43D5-87BE-67443E8EF086}">
      <p15:sldGuideLst xmlns:p15="http://schemas.microsoft.com/office/powerpoint/2012/main">
        <p15:guide id="1" orient="horz" pos="204">
          <p15:clr>
            <a:srgbClr val="FBAE40"/>
          </p15:clr>
        </p15:guide>
        <p15:guide id="2" pos="21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Divider_no image_style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458A6B7-81E3-7682-FEE6-1E360727B766}"/>
              </a:ext>
            </a:extLst>
          </p:cNvPr>
          <p:cNvSpPr/>
          <p:nvPr userDrawn="1"/>
        </p:nvSpPr>
        <p:spPr>
          <a:xfrm>
            <a:off x="344884" y="342705"/>
            <a:ext cx="11511866" cy="6156000"/>
          </a:xfrm>
          <a:prstGeom prst="rect">
            <a:avLst/>
          </a:prstGeom>
          <a:solidFill>
            <a:srgbClr val="ABC1A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5" name="Title 6">
            <a:extLst>
              <a:ext uri="{FF2B5EF4-FFF2-40B4-BE49-F238E27FC236}">
                <a16:creationId xmlns:a16="http://schemas.microsoft.com/office/drawing/2014/main" id="{EEBEA266-07A0-CF95-5E3B-27E39E74A833}"/>
              </a:ext>
            </a:extLst>
          </p:cNvPr>
          <p:cNvSpPr>
            <a:spLocks noGrp="1"/>
          </p:cNvSpPr>
          <p:nvPr>
            <p:ph type="title"/>
          </p:nvPr>
        </p:nvSpPr>
        <p:spPr>
          <a:xfrm>
            <a:off x="568800" y="500400"/>
            <a:ext cx="4762800" cy="5810400"/>
          </a:xfrm>
        </p:spPr>
        <p:txBody>
          <a:bodyPr/>
          <a:lstStyle>
            <a:lvl1pPr>
              <a:lnSpc>
                <a:spcPts val="5200"/>
              </a:lnSpc>
              <a:defRPr sz="4800">
                <a:solidFill>
                  <a:schemeClr val="bg2"/>
                </a:solidFill>
              </a:defRPr>
            </a:lvl1pPr>
          </a:lstStyle>
          <a:p>
            <a:r>
              <a:rPr lang="en-US"/>
              <a:t>Click to edit Master title style</a:t>
            </a:r>
            <a:endParaRPr lang="en-AU" dirty="0"/>
          </a:p>
        </p:txBody>
      </p:sp>
      <p:pic>
        <p:nvPicPr>
          <p:cNvPr id="3" name="Picture Placeholder 10" descr="Logo&#10;&#10;Description automatically generated">
            <a:extLst>
              <a:ext uri="{FF2B5EF4-FFF2-40B4-BE49-F238E27FC236}">
                <a16:creationId xmlns:a16="http://schemas.microsoft.com/office/drawing/2014/main" id="{EA2DD591-39B0-CB76-8DFD-51AB679DCF2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Tree>
    <p:extLst>
      <p:ext uri="{BB962C8B-B14F-4D97-AF65-F5344CB8AC3E}">
        <p14:creationId xmlns:p14="http://schemas.microsoft.com/office/powerpoint/2010/main" val="188723145"/>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_with image_style1">
    <p:bg>
      <p:bgPr>
        <a:solidFill>
          <a:schemeClr val="bg2"/>
        </a:solidFill>
        <a:effectLst/>
      </p:bgPr>
    </p:bg>
    <p:spTree>
      <p:nvGrpSpPr>
        <p:cNvPr id="1" name=""/>
        <p:cNvGrpSpPr/>
        <p:nvPr/>
      </p:nvGrpSpPr>
      <p:grpSpPr>
        <a:xfrm>
          <a:off x="0" y="0"/>
          <a:ext cx="0" cy="0"/>
          <a:chOff x="0" y="0"/>
          <a:chExt cx="0" cy="0"/>
        </a:xfrm>
      </p:grpSpPr>
      <p:sp>
        <p:nvSpPr>
          <p:cNvPr id="10" name="Text Placeholder 10">
            <a:extLst>
              <a:ext uri="{FF2B5EF4-FFF2-40B4-BE49-F238E27FC236}">
                <a16:creationId xmlns:a16="http://schemas.microsoft.com/office/drawing/2014/main" id="{E3D3FA08-3353-A72F-AD1D-5DBF1C9647FE}"/>
              </a:ext>
            </a:extLst>
          </p:cNvPr>
          <p:cNvSpPr>
            <a:spLocks noGrp="1"/>
          </p:cNvSpPr>
          <p:nvPr>
            <p:ph type="body" sz="quarter" idx="18"/>
          </p:nvPr>
        </p:nvSpPr>
        <p:spPr>
          <a:xfrm>
            <a:off x="8966079" y="6437192"/>
            <a:ext cx="2880320" cy="216000"/>
          </a:xfrm>
        </p:spPr>
        <p:txBody>
          <a:bodyPr anchor="b" anchorCtr="0"/>
          <a:lstStyle>
            <a:lvl1pPr marL="0" algn="r">
              <a:lnSpc>
                <a:spcPct val="100000"/>
              </a:lnSpc>
              <a:spcAft>
                <a:spcPts val="0"/>
              </a:spcAft>
              <a:buFontTx/>
              <a:buNone/>
              <a:defRPr sz="1300" b="0">
                <a:solidFill>
                  <a:schemeClr val="bg1"/>
                </a:solidFill>
              </a:defRPr>
            </a:lvl1pPr>
            <a:lvl2pPr marL="0" algn="r">
              <a:lnSpc>
                <a:spcPct val="100000"/>
              </a:lnSpc>
              <a:spcAft>
                <a:spcPts val="0"/>
              </a:spcAft>
              <a:buFontTx/>
              <a:buNone/>
              <a:defRPr sz="1300">
                <a:solidFill>
                  <a:schemeClr val="bg1"/>
                </a:solidFill>
              </a:defRPr>
            </a:lvl2pPr>
            <a:lvl3pPr marL="0" indent="0" algn="r">
              <a:lnSpc>
                <a:spcPct val="100000"/>
              </a:lnSpc>
              <a:spcAft>
                <a:spcPts val="0"/>
              </a:spcAft>
              <a:buFontTx/>
              <a:buNone/>
              <a:defRPr sz="1400">
                <a:solidFill>
                  <a:schemeClr val="bg1"/>
                </a:solidFill>
              </a:defRPr>
            </a:lvl3pPr>
            <a:lvl4pPr marL="0" indent="0" algn="r">
              <a:lnSpc>
                <a:spcPct val="100000"/>
              </a:lnSpc>
              <a:spcAft>
                <a:spcPts val="0"/>
              </a:spcAft>
              <a:buFontTx/>
              <a:buNone/>
              <a:defRPr sz="1400">
                <a:solidFill>
                  <a:schemeClr val="bg1"/>
                </a:solidFill>
              </a:defRPr>
            </a:lvl4pPr>
            <a:lvl5pPr marL="0" indent="0" algn="r">
              <a:lnSpc>
                <a:spcPct val="100000"/>
              </a:lnSpc>
              <a:spcAft>
                <a:spcPts val="0"/>
              </a:spcAft>
              <a:buFontTx/>
              <a:buNone/>
              <a:defRPr sz="1400">
                <a:solidFill>
                  <a:schemeClr val="bg1"/>
                </a:solidFill>
              </a:defRPr>
            </a:lvl5pPr>
            <a:lvl6pPr marL="0" indent="0" algn="r">
              <a:lnSpc>
                <a:spcPct val="100000"/>
              </a:lnSpc>
              <a:spcAft>
                <a:spcPts val="0"/>
              </a:spcAft>
              <a:buFontTx/>
              <a:buNone/>
              <a:defRPr sz="1400">
                <a:solidFill>
                  <a:schemeClr val="bg1"/>
                </a:solidFill>
              </a:defRPr>
            </a:lvl6pPr>
            <a:lvl7pPr marL="0" indent="0" algn="r">
              <a:lnSpc>
                <a:spcPct val="100000"/>
              </a:lnSpc>
              <a:spcAft>
                <a:spcPts val="0"/>
              </a:spcAft>
              <a:buFontTx/>
              <a:buNone/>
              <a:defRPr sz="1400">
                <a:solidFill>
                  <a:schemeClr val="bg1"/>
                </a:solidFill>
              </a:defRPr>
            </a:lvl7pPr>
            <a:lvl8pPr marL="0" indent="0" algn="r">
              <a:lnSpc>
                <a:spcPct val="100000"/>
              </a:lnSpc>
              <a:spcAft>
                <a:spcPts val="0"/>
              </a:spcAft>
              <a:buFontTx/>
              <a:buNone/>
              <a:defRPr sz="1400">
                <a:solidFill>
                  <a:schemeClr val="bg1"/>
                </a:solidFill>
              </a:defRPr>
            </a:lvl8pPr>
            <a:lvl9pPr marL="0" indent="0" algn="r">
              <a:lnSpc>
                <a:spcPct val="100000"/>
              </a:lnSpc>
              <a:spcAft>
                <a:spcPts val="0"/>
              </a:spcAft>
              <a:buFontTx/>
              <a:buNone/>
              <a:defRPr sz="1400">
                <a:solidFill>
                  <a:schemeClr val="bg1"/>
                </a:solidFill>
              </a:defRPr>
            </a:lvl9pPr>
          </a:lstStyle>
          <a:p>
            <a:pPr lvl="0"/>
            <a:r>
              <a:rPr lang="en-US"/>
              <a:t>Click to edit Master text styles</a:t>
            </a:r>
          </a:p>
          <a:p>
            <a:pPr lvl="1"/>
            <a:r>
              <a:rPr lang="en-US"/>
              <a:t>Second level</a:t>
            </a:r>
          </a:p>
        </p:txBody>
      </p:sp>
      <p:sp>
        <p:nvSpPr>
          <p:cNvPr id="2" name="Footer Placeholder 1">
            <a:extLst>
              <a:ext uri="{FF2B5EF4-FFF2-40B4-BE49-F238E27FC236}">
                <a16:creationId xmlns:a16="http://schemas.microsoft.com/office/drawing/2014/main" id="{BE55D817-EAAB-D963-230E-E123900CB196}"/>
              </a:ext>
            </a:extLst>
          </p:cNvPr>
          <p:cNvSpPr>
            <a:spLocks noGrp="1"/>
          </p:cNvSpPr>
          <p:nvPr>
            <p:ph type="ftr" sz="quarter" idx="13"/>
          </p:nvPr>
        </p:nvSpPr>
        <p:spPr/>
        <p:txBody>
          <a:bodyPr/>
          <a:lstStyle>
            <a:lvl1pPr>
              <a:defRPr>
                <a:solidFill>
                  <a:schemeClr val="bg1"/>
                </a:solidFill>
              </a:defRPr>
            </a:lvl1pPr>
          </a:lstStyle>
          <a:p>
            <a:r>
              <a:rPr lang="en-AU"/>
              <a:t>[Insert Identifier] | [Insert Report Title]</a:t>
            </a:r>
          </a:p>
        </p:txBody>
      </p:sp>
      <p:pic>
        <p:nvPicPr>
          <p:cNvPr id="6" name="Picture 5" descr="A building with a clock tower&#10;&#10;Description automatically generated">
            <a:extLst>
              <a:ext uri="{FF2B5EF4-FFF2-40B4-BE49-F238E27FC236}">
                <a16:creationId xmlns:a16="http://schemas.microsoft.com/office/drawing/2014/main" id="{539DE1A1-49DF-E58A-6C88-61C3401E0A41}"/>
              </a:ext>
            </a:extLst>
          </p:cNvPr>
          <p:cNvPicPr>
            <a:picLocks noChangeAspect="1"/>
          </p:cNvPicPr>
          <p:nvPr userDrawn="1"/>
        </p:nvPicPr>
        <p:blipFill rotWithShape="1">
          <a:blip r:embed="rId2" cstate="email">
            <a:alphaModFix amt="15000"/>
            <a:extLst>
              <a:ext uri="{28A0092B-C50C-407E-A947-70E740481C1C}">
                <a14:useLocalDpi xmlns:a14="http://schemas.microsoft.com/office/drawing/2010/main"/>
              </a:ext>
            </a:extLst>
          </a:blip>
          <a:srcRect/>
          <a:stretch/>
        </p:blipFill>
        <p:spPr>
          <a:xfrm>
            <a:off x="322875" y="342000"/>
            <a:ext cx="11534887" cy="5791668"/>
          </a:xfrm>
          <a:prstGeom prst="rect">
            <a:avLst/>
          </a:prstGeom>
        </p:spPr>
      </p:pic>
      <p:sp>
        <p:nvSpPr>
          <p:cNvPr id="11" name="Title 2">
            <a:extLst>
              <a:ext uri="{FF2B5EF4-FFF2-40B4-BE49-F238E27FC236}">
                <a16:creationId xmlns:a16="http://schemas.microsoft.com/office/drawing/2014/main" id="{221BB744-0774-4C42-7136-CFFEA126ED39}"/>
              </a:ext>
            </a:extLst>
          </p:cNvPr>
          <p:cNvSpPr>
            <a:spLocks noGrp="1"/>
          </p:cNvSpPr>
          <p:nvPr>
            <p:ph type="title"/>
          </p:nvPr>
        </p:nvSpPr>
        <p:spPr>
          <a:xfrm>
            <a:off x="345600" y="1916832"/>
            <a:ext cx="9001001" cy="2726013"/>
          </a:xfrm>
        </p:spPr>
        <p:txBody>
          <a:bodyPr anchor="ctr" anchorCtr="0"/>
          <a:lstStyle>
            <a:lvl1pPr algn="l">
              <a:lnSpc>
                <a:spcPct val="100000"/>
              </a:lnSpc>
              <a:defRPr sz="4400">
                <a:solidFill>
                  <a:schemeClr val="bg1"/>
                </a:solidFill>
              </a:defRPr>
            </a:lvl1pPr>
          </a:lstStyle>
          <a:p>
            <a:r>
              <a:rPr lang="en-US"/>
              <a:t>Click to edit Master title style</a:t>
            </a:r>
            <a:endParaRPr lang="en-AU" dirty="0"/>
          </a:p>
        </p:txBody>
      </p:sp>
      <p:pic>
        <p:nvPicPr>
          <p:cNvPr id="5" name="Picture Placeholder 10" descr="Logo&#10;&#10;Description automatically generated">
            <a:extLst>
              <a:ext uri="{FF2B5EF4-FFF2-40B4-BE49-F238E27FC236}">
                <a16:creationId xmlns:a16="http://schemas.microsoft.com/office/drawing/2014/main" id="{30E4AA47-6A18-5856-8B55-31A2F24D6B0F}"/>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5412" y="342000"/>
            <a:ext cx="1222350" cy="1223793"/>
          </a:xfrm>
          <a:prstGeom prst="rect">
            <a:avLst/>
          </a:prstGeom>
        </p:spPr>
      </p:pic>
    </p:spTree>
    <p:extLst>
      <p:ext uri="{BB962C8B-B14F-4D97-AF65-F5344CB8AC3E}">
        <p14:creationId xmlns:p14="http://schemas.microsoft.com/office/powerpoint/2010/main" val="55791293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Cover_style5">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344487" y="342706"/>
            <a:ext cx="7387200" cy="6156000"/>
          </a:xfrm>
          <a:solidFill>
            <a:schemeClr val="bg2"/>
          </a:solidFill>
        </p:spPr>
        <p:txBody>
          <a:bodyPr lIns="180000" tIns="180000" rIns="180000" bIns="180000"/>
          <a:lstStyle>
            <a:lvl1pPr>
              <a:lnSpc>
                <a:spcPts val="5200"/>
              </a:lnSpc>
              <a:spcAft>
                <a:spcPts val="1200"/>
              </a:spcAft>
              <a:defRPr sz="4800">
                <a:solidFill>
                  <a:schemeClr val="bg1"/>
                </a:solidFill>
              </a:defRPr>
            </a:lvl1pPr>
            <a:lvl2pPr marL="0" indent="0">
              <a:lnSpc>
                <a:spcPts val="4000"/>
              </a:lnSpc>
              <a:spcAft>
                <a:spcPts val="1200"/>
              </a:spcAft>
              <a:buNone/>
              <a:defRPr sz="3600">
                <a:solidFill>
                  <a:schemeClr val="bg1"/>
                </a:solidFill>
              </a:defRPr>
            </a:lvl2pPr>
            <a:lvl3pPr marL="0" indent="0">
              <a:lnSpc>
                <a:spcPts val="2000"/>
              </a:lnSpc>
              <a:spcAft>
                <a:spcPts val="1200"/>
              </a:spcAft>
              <a:buNone/>
              <a:defRPr sz="1800">
                <a:solidFill>
                  <a:schemeClr val="bg1"/>
                </a:solidFill>
              </a:defRPr>
            </a:lvl3pPr>
            <a:lvl4pPr marL="0" indent="0">
              <a:lnSpc>
                <a:spcPts val="2000"/>
              </a:lnSpc>
              <a:spcAft>
                <a:spcPts val="1200"/>
              </a:spcAft>
              <a:buNone/>
              <a:defRPr sz="1800">
                <a:solidFill>
                  <a:schemeClr val="bg1"/>
                </a:solidFill>
              </a:defRPr>
            </a:lvl4pPr>
            <a:lvl5pPr marL="0" indent="0">
              <a:lnSpc>
                <a:spcPts val="2000"/>
              </a:lnSpc>
              <a:spcAft>
                <a:spcPts val="1200"/>
              </a:spcAft>
              <a:buNone/>
              <a:defRPr sz="1800">
                <a:solidFill>
                  <a:schemeClr val="bg1"/>
                </a:solidFill>
              </a:defRPr>
            </a:lvl5pPr>
            <a:lvl6pPr marL="0" indent="0">
              <a:lnSpc>
                <a:spcPts val="2000"/>
              </a:lnSpc>
              <a:spcAft>
                <a:spcPts val="1200"/>
              </a:spcAft>
              <a:buNone/>
              <a:defRPr sz="1800">
                <a:solidFill>
                  <a:schemeClr val="bg1"/>
                </a:solidFill>
              </a:defRPr>
            </a:lvl6pPr>
            <a:lvl7pPr marL="0" indent="0">
              <a:lnSpc>
                <a:spcPts val="2000"/>
              </a:lnSpc>
              <a:spcAft>
                <a:spcPts val="1200"/>
              </a:spcAft>
              <a:buNone/>
              <a:defRPr sz="1800">
                <a:solidFill>
                  <a:schemeClr val="bg1"/>
                </a:solidFill>
              </a:defRPr>
            </a:lvl7pPr>
            <a:lvl8pPr marL="0" indent="0">
              <a:lnSpc>
                <a:spcPts val="2000"/>
              </a:lnSpc>
              <a:spcAft>
                <a:spcPts val="1200"/>
              </a:spcAft>
              <a:buNone/>
              <a:defRPr sz="1800">
                <a:solidFill>
                  <a:schemeClr val="bg1"/>
                </a:solidFill>
              </a:defRPr>
            </a:lvl8pPr>
            <a:lvl9pPr marL="0" indent="0">
              <a:lnSpc>
                <a:spcPts val="2000"/>
              </a:lnSpc>
              <a:spcAft>
                <a:spcPts val="1200"/>
              </a:spcAft>
              <a:buNone/>
              <a:defRPr sz="18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12" name="Text Placeholder 11">
            <a:extLst>
              <a:ext uri="{FF2B5EF4-FFF2-40B4-BE49-F238E27FC236}">
                <a16:creationId xmlns:a16="http://schemas.microsoft.com/office/drawing/2014/main" id="{387ED941-9C27-8A50-85FC-20C808963583}"/>
              </a:ext>
            </a:extLst>
          </p:cNvPr>
          <p:cNvSpPr>
            <a:spLocks noGrp="1"/>
          </p:cNvSpPr>
          <p:nvPr>
            <p:ph type="body" sz="quarter" idx="13" hasCustomPrompt="1"/>
          </p:nvPr>
        </p:nvSpPr>
        <p:spPr>
          <a:xfrm>
            <a:off x="7731687" y="342705"/>
            <a:ext cx="2055998" cy="2052000"/>
          </a:xfrm>
          <a:solidFill>
            <a:srgbClr val="2C421D"/>
          </a:solidFill>
        </p:spPr>
        <p:txBody>
          <a:bodyPr lIns="180000" tIns="144000" rIns="144000" bIns="144000"/>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a:t>[Insert Identifier]</a:t>
            </a:r>
          </a:p>
        </p:txBody>
      </p:sp>
      <p:pic>
        <p:nvPicPr>
          <p:cNvPr id="5" name="Picture Placeholder 6" descr="Logo&#10;&#10;Description automatically generated">
            <a:extLst>
              <a:ext uri="{FF2B5EF4-FFF2-40B4-BE49-F238E27FC236}">
                <a16:creationId xmlns:a16="http://schemas.microsoft.com/office/drawing/2014/main" id="{A828604B-3603-BCC0-A1CC-EE9580EA76E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31" b="231"/>
          <a:stretch/>
        </p:blipFill>
        <p:spPr>
          <a:xfrm>
            <a:off x="9786409" y="342705"/>
            <a:ext cx="2061103" cy="2051245"/>
          </a:xfrm>
          <a:prstGeom prst="rect">
            <a:avLst/>
          </a:prstGeom>
        </p:spPr>
      </p:pic>
      <p:sp>
        <p:nvSpPr>
          <p:cNvPr id="7" name="Rectangle 6">
            <a:extLst>
              <a:ext uri="{FF2B5EF4-FFF2-40B4-BE49-F238E27FC236}">
                <a16:creationId xmlns:a16="http://schemas.microsoft.com/office/drawing/2014/main" id="{6C306A53-79D6-EF39-3A6D-59F43F40207C}"/>
              </a:ext>
            </a:extLst>
          </p:cNvPr>
          <p:cNvSpPr/>
          <p:nvPr userDrawn="1"/>
        </p:nvSpPr>
        <p:spPr>
          <a:xfrm>
            <a:off x="7731687" y="2393950"/>
            <a:ext cx="4115825" cy="4104756"/>
          </a:xfrm>
          <a:prstGeom prst="rect">
            <a:avLst/>
          </a:prstGeom>
          <a:solidFill>
            <a:srgbClr val="C8C8C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 name="Picture Placeholder 3">
            <a:extLst>
              <a:ext uri="{FF2B5EF4-FFF2-40B4-BE49-F238E27FC236}">
                <a16:creationId xmlns:a16="http://schemas.microsoft.com/office/drawing/2014/main" id="{64F25102-8019-71BA-8F07-A5D0AFCC24B8}"/>
              </a:ext>
            </a:extLst>
          </p:cNvPr>
          <p:cNvSpPr>
            <a:spLocks noGrp="1"/>
          </p:cNvSpPr>
          <p:nvPr>
            <p:ph type="pic" sz="quarter" idx="14" hasCustomPrompt="1"/>
          </p:nvPr>
        </p:nvSpPr>
        <p:spPr>
          <a:xfrm>
            <a:off x="541336" y="5094185"/>
            <a:ext cx="1755195" cy="809625"/>
          </a:xfrm>
        </p:spPr>
        <p:txBody>
          <a:bodyPr anchor="ctr" anchorCtr="0"/>
          <a:lstStyle>
            <a:lvl1pPr algn="ctr">
              <a:lnSpc>
                <a:spcPts val="1600"/>
              </a:lnSpc>
              <a:defRPr sz="1400">
                <a:solidFill>
                  <a:schemeClr val="bg1"/>
                </a:solidFill>
              </a:defRPr>
            </a:lvl1pPr>
          </a:lstStyle>
          <a:p>
            <a:r>
              <a:rPr lang="en-AU" dirty="0"/>
              <a:t>Click icon to Insert Partner logo </a:t>
            </a:r>
          </a:p>
        </p:txBody>
      </p:sp>
      <p:sp>
        <p:nvSpPr>
          <p:cNvPr id="3" name="Picture Placeholder 3">
            <a:extLst>
              <a:ext uri="{FF2B5EF4-FFF2-40B4-BE49-F238E27FC236}">
                <a16:creationId xmlns:a16="http://schemas.microsoft.com/office/drawing/2014/main" id="{D7C73486-B521-47A0-AF9D-6971811ACFA4}"/>
              </a:ext>
            </a:extLst>
          </p:cNvPr>
          <p:cNvSpPr>
            <a:spLocks noGrp="1"/>
          </p:cNvSpPr>
          <p:nvPr>
            <p:ph type="pic" sz="quarter" idx="15" hasCustomPrompt="1"/>
          </p:nvPr>
        </p:nvSpPr>
        <p:spPr>
          <a:xfrm>
            <a:off x="2585796" y="5094185"/>
            <a:ext cx="1755195" cy="809625"/>
          </a:xfrm>
        </p:spPr>
        <p:txBody>
          <a:bodyPr anchor="ctr" anchorCtr="0"/>
          <a:lstStyle>
            <a:lvl1pPr algn="ctr">
              <a:lnSpc>
                <a:spcPts val="1600"/>
              </a:lnSpc>
              <a:defRPr sz="1400">
                <a:solidFill>
                  <a:schemeClr val="bg1"/>
                </a:solidFill>
              </a:defRPr>
            </a:lvl1pPr>
          </a:lstStyle>
          <a:p>
            <a:r>
              <a:rPr lang="en-AU"/>
              <a:t>Click icon to Insert Partner logo </a:t>
            </a:r>
          </a:p>
        </p:txBody>
      </p:sp>
      <p:sp>
        <p:nvSpPr>
          <p:cNvPr id="4" name="Picture Placeholder 3">
            <a:extLst>
              <a:ext uri="{FF2B5EF4-FFF2-40B4-BE49-F238E27FC236}">
                <a16:creationId xmlns:a16="http://schemas.microsoft.com/office/drawing/2014/main" id="{C5047982-B5C9-3137-D959-134494D799BE}"/>
              </a:ext>
            </a:extLst>
          </p:cNvPr>
          <p:cNvSpPr>
            <a:spLocks noGrp="1"/>
          </p:cNvSpPr>
          <p:nvPr>
            <p:ph type="pic" sz="quarter" idx="16" hasCustomPrompt="1"/>
          </p:nvPr>
        </p:nvSpPr>
        <p:spPr>
          <a:xfrm>
            <a:off x="4630256" y="5094185"/>
            <a:ext cx="1755195" cy="809625"/>
          </a:xfrm>
        </p:spPr>
        <p:txBody>
          <a:bodyPr anchor="ctr" anchorCtr="0"/>
          <a:lstStyle>
            <a:lvl1pPr algn="ctr">
              <a:lnSpc>
                <a:spcPts val="1600"/>
              </a:lnSpc>
              <a:defRPr sz="1400">
                <a:solidFill>
                  <a:schemeClr val="bg1"/>
                </a:solidFill>
              </a:defRPr>
            </a:lvl1pPr>
          </a:lstStyle>
          <a:p>
            <a:r>
              <a:rPr lang="en-AU"/>
              <a:t>Click icon to Insert Partner logo </a:t>
            </a:r>
          </a:p>
        </p:txBody>
      </p:sp>
      <p:sp>
        <p:nvSpPr>
          <p:cNvPr id="8" name="Text Placeholder 10">
            <a:extLst>
              <a:ext uri="{FF2B5EF4-FFF2-40B4-BE49-F238E27FC236}">
                <a16:creationId xmlns:a16="http://schemas.microsoft.com/office/drawing/2014/main" id="{28B770AB-4E41-97A4-BC8B-8232D6165CC4}"/>
              </a:ext>
            </a:extLst>
          </p:cNvPr>
          <p:cNvSpPr>
            <a:spLocks noGrp="1"/>
          </p:cNvSpPr>
          <p:nvPr>
            <p:ph type="body" sz="quarter" idx="17"/>
          </p:nvPr>
        </p:nvSpPr>
        <p:spPr>
          <a:xfrm>
            <a:off x="541335" y="5993730"/>
            <a:ext cx="5844115" cy="405600"/>
          </a:xfrm>
        </p:spPr>
        <p:txBody>
          <a:bodyPr/>
          <a:lstStyle>
            <a:lvl1pPr marL="0">
              <a:lnSpc>
                <a:spcPts val="1600"/>
              </a:lnSpc>
              <a:spcAft>
                <a:spcPts val="0"/>
              </a:spcAft>
              <a:buFontTx/>
              <a:buNone/>
              <a:defRPr sz="1400">
                <a:solidFill>
                  <a:schemeClr val="bg1"/>
                </a:solidFill>
              </a:defRPr>
            </a:lvl1pPr>
            <a:lvl2pPr marL="0">
              <a:lnSpc>
                <a:spcPts val="1600"/>
              </a:lnSpc>
              <a:spcAft>
                <a:spcPts val="0"/>
              </a:spcAft>
              <a:buFontTx/>
              <a:buNone/>
              <a:defRPr sz="1400">
                <a:solidFill>
                  <a:schemeClr val="bg1"/>
                </a:solidFill>
              </a:defRPr>
            </a:lvl2pPr>
            <a:lvl3pPr marL="0" indent="0">
              <a:lnSpc>
                <a:spcPts val="1600"/>
              </a:lnSpc>
              <a:spcAft>
                <a:spcPts val="0"/>
              </a:spcAft>
              <a:buFontTx/>
              <a:buNone/>
              <a:defRPr sz="1400">
                <a:solidFill>
                  <a:schemeClr val="bg1"/>
                </a:solidFill>
              </a:defRPr>
            </a:lvl3pPr>
            <a:lvl4pPr marL="0" indent="0">
              <a:lnSpc>
                <a:spcPts val="1600"/>
              </a:lnSpc>
              <a:spcAft>
                <a:spcPts val="0"/>
              </a:spcAft>
              <a:buFontTx/>
              <a:buNone/>
              <a:defRPr sz="1400">
                <a:solidFill>
                  <a:schemeClr val="bg1"/>
                </a:solidFill>
              </a:defRPr>
            </a:lvl4pPr>
            <a:lvl5pPr marL="0" indent="0">
              <a:lnSpc>
                <a:spcPts val="1600"/>
              </a:lnSpc>
              <a:spcAft>
                <a:spcPts val="0"/>
              </a:spcAft>
              <a:buFontTx/>
              <a:buNone/>
              <a:defRPr sz="1400">
                <a:solidFill>
                  <a:schemeClr val="bg1"/>
                </a:solidFill>
              </a:defRPr>
            </a:lvl5pPr>
            <a:lvl6pPr marL="0" indent="0">
              <a:lnSpc>
                <a:spcPts val="1600"/>
              </a:lnSpc>
              <a:spcAft>
                <a:spcPts val="0"/>
              </a:spcAft>
              <a:buFontTx/>
              <a:buNone/>
              <a:defRPr sz="1400">
                <a:solidFill>
                  <a:schemeClr val="bg1"/>
                </a:solidFill>
              </a:defRPr>
            </a:lvl6pPr>
            <a:lvl7pPr marL="0" indent="0">
              <a:lnSpc>
                <a:spcPts val="1600"/>
              </a:lnSpc>
              <a:spcAft>
                <a:spcPts val="0"/>
              </a:spcAft>
              <a:buFontTx/>
              <a:buNone/>
              <a:defRPr sz="1400">
                <a:solidFill>
                  <a:schemeClr val="bg1"/>
                </a:solidFill>
              </a:defRPr>
            </a:lvl7pPr>
            <a:lvl8pPr marL="0" indent="0">
              <a:lnSpc>
                <a:spcPts val="1600"/>
              </a:lnSpc>
              <a:spcAft>
                <a:spcPts val="0"/>
              </a:spcAft>
              <a:buFontTx/>
              <a:buNone/>
              <a:defRPr sz="1400">
                <a:solidFill>
                  <a:schemeClr val="bg1"/>
                </a:solidFill>
              </a:defRPr>
            </a:lvl8pPr>
            <a:lvl9pPr marL="0" indent="0">
              <a:lnSpc>
                <a:spcPts val="1600"/>
              </a:lnSpc>
              <a:spcAft>
                <a:spcPts val="0"/>
              </a:spcAft>
              <a:buFontTx/>
              <a:buNone/>
              <a:defRPr sz="14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3077321043"/>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Divider_with image1_style5">
    <p:spTree>
      <p:nvGrpSpPr>
        <p:cNvPr id="1" name=""/>
        <p:cNvGrpSpPr/>
        <p:nvPr/>
      </p:nvGrpSpPr>
      <p:grpSpPr>
        <a:xfrm>
          <a:off x="0" y="0"/>
          <a:ext cx="0" cy="0"/>
          <a:chOff x="0" y="0"/>
          <a:chExt cx="0" cy="0"/>
        </a:xfrm>
      </p:grpSpPr>
      <p:pic>
        <p:nvPicPr>
          <p:cNvPr id="11" name="Picture 10" descr="People walking in a park&#10;&#10;Description automatically generated">
            <a:extLst>
              <a:ext uri="{FF2B5EF4-FFF2-40B4-BE49-F238E27FC236}">
                <a16:creationId xmlns:a16="http://schemas.microsoft.com/office/drawing/2014/main" id="{8FBDA43B-799F-3262-242C-5B80658B72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600" y="342000"/>
            <a:ext cx="8458123" cy="6120000"/>
          </a:xfrm>
          <a:prstGeom prst="rect">
            <a:avLst/>
          </a:prstGeom>
        </p:spPr>
      </p:pic>
      <p:sp>
        <p:nvSpPr>
          <p:cNvPr id="8" name="Picture Placeholder 7">
            <a:extLst>
              <a:ext uri="{FF2B5EF4-FFF2-40B4-BE49-F238E27FC236}">
                <a16:creationId xmlns:a16="http://schemas.microsoft.com/office/drawing/2014/main" id="{3DB6CE05-8B75-3CF7-8BC7-87753BDD5131}"/>
              </a:ext>
            </a:extLst>
          </p:cNvPr>
          <p:cNvSpPr>
            <a:spLocks noGrp="1"/>
          </p:cNvSpPr>
          <p:nvPr>
            <p:ph type="pic" sz="quarter" idx="11" hasCustomPrompt="1"/>
          </p:nvPr>
        </p:nvSpPr>
        <p:spPr>
          <a:xfrm>
            <a:off x="345600" y="342000"/>
            <a:ext cx="7844400" cy="6118504"/>
          </a:xfrm>
        </p:spPr>
        <p:txBody>
          <a:bodyPr anchor="ctr" anchorCtr="0"/>
          <a:lstStyle>
            <a:lvl1pPr algn="ctr">
              <a:defRPr>
                <a:solidFill>
                  <a:srgbClr val="C00000"/>
                </a:solidFill>
              </a:defRPr>
            </a:lvl1pPr>
          </a:lstStyle>
          <a:p>
            <a:r>
              <a:rPr lang="en-AU"/>
              <a:t>Click here to insert Image</a:t>
            </a:r>
          </a:p>
        </p:txBody>
      </p:sp>
      <p:sp>
        <p:nvSpPr>
          <p:cNvPr id="2" name="Rectangle 1">
            <a:extLst>
              <a:ext uri="{FF2B5EF4-FFF2-40B4-BE49-F238E27FC236}">
                <a16:creationId xmlns:a16="http://schemas.microsoft.com/office/drawing/2014/main" id="{ECAB7617-3B2D-B71C-77FF-ACD3A548A032}"/>
              </a:ext>
            </a:extLst>
          </p:cNvPr>
          <p:cNvSpPr/>
          <p:nvPr userDrawn="1"/>
        </p:nvSpPr>
        <p:spPr>
          <a:xfrm>
            <a:off x="8189904" y="342000"/>
            <a:ext cx="3666846" cy="6118503"/>
          </a:xfrm>
          <a:prstGeom prst="rect">
            <a:avLst/>
          </a:prstGeom>
          <a:solidFill>
            <a:srgbClr val="2C421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pic>
        <p:nvPicPr>
          <p:cNvPr id="5" name="Picture Placeholder 10" descr="Logo&#10;&#10;Description automatically generated">
            <a:extLst>
              <a:ext uri="{FF2B5EF4-FFF2-40B4-BE49-F238E27FC236}">
                <a16:creationId xmlns:a16="http://schemas.microsoft.com/office/drawing/2014/main" id="{E62A33BC-03A6-C8A1-9C41-41066E1C7A1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7" name="Text Placeholder 11">
            <a:extLst>
              <a:ext uri="{FF2B5EF4-FFF2-40B4-BE49-F238E27FC236}">
                <a16:creationId xmlns:a16="http://schemas.microsoft.com/office/drawing/2014/main" id="{690C4421-083D-FF6F-7F5B-D334A594F9E6}"/>
              </a:ext>
            </a:extLst>
          </p:cNvPr>
          <p:cNvSpPr>
            <a:spLocks noGrp="1"/>
          </p:cNvSpPr>
          <p:nvPr>
            <p:ph type="body" sz="quarter" idx="13" hasCustomPrompt="1"/>
          </p:nvPr>
        </p:nvSpPr>
        <p:spPr>
          <a:xfrm>
            <a:off x="10641504" y="1567524"/>
            <a:ext cx="1215246" cy="1224000"/>
          </a:xfrm>
          <a:solidFill>
            <a:srgbClr val="C8C8C8"/>
          </a:solidFill>
        </p:spPr>
        <p:txBody>
          <a:bodyPr lIns="180000" tIns="144000" rIns="144000" bIns="144000"/>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dirty="0"/>
              <a:t>[Insert Identifier]</a:t>
            </a:r>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8190000" y="342000"/>
            <a:ext cx="2436888" cy="2449524"/>
          </a:xfrm>
          <a:noFill/>
        </p:spPr>
        <p:txBody>
          <a:bodyPr lIns="144000" tIns="144000" rIns="144000" bIns="144000"/>
          <a:lstStyle>
            <a:lvl1pPr>
              <a:lnSpc>
                <a:spcPts val="2600"/>
              </a:lnSpc>
              <a:spcAft>
                <a:spcPts val="600"/>
              </a:spcAft>
              <a:defRPr sz="2400">
                <a:solidFill>
                  <a:schemeClr val="bg1"/>
                </a:solidFill>
              </a:defRPr>
            </a:lvl1pPr>
            <a:lvl2pPr marL="0" indent="0">
              <a:lnSpc>
                <a:spcPts val="1800"/>
              </a:lnSpc>
              <a:spcAft>
                <a:spcPts val="600"/>
              </a:spcAft>
              <a:buNone/>
              <a:defRPr sz="1600">
                <a:solidFill>
                  <a:schemeClr val="bg1"/>
                </a:solidFill>
              </a:defRPr>
            </a:lvl2pPr>
            <a:lvl3pPr marL="0" indent="0">
              <a:lnSpc>
                <a:spcPts val="1400"/>
              </a:lnSpc>
              <a:spcAft>
                <a:spcPts val="600"/>
              </a:spcAft>
              <a:buNone/>
              <a:defRPr sz="1200">
                <a:solidFill>
                  <a:schemeClr val="bg1"/>
                </a:solidFill>
              </a:defRPr>
            </a:lvl3pPr>
            <a:lvl4pPr marL="0" indent="0">
              <a:lnSpc>
                <a:spcPts val="1400"/>
              </a:lnSpc>
              <a:spcAft>
                <a:spcPts val="600"/>
              </a:spcAft>
              <a:buNone/>
              <a:defRPr sz="1200">
                <a:solidFill>
                  <a:schemeClr val="bg1"/>
                </a:solidFill>
              </a:defRPr>
            </a:lvl4pPr>
            <a:lvl5pPr marL="0" indent="0">
              <a:lnSpc>
                <a:spcPts val="1400"/>
              </a:lnSpc>
              <a:spcAft>
                <a:spcPts val="600"/>
              </a:spcAft>
              <a:buNone/>
              <a:defRPr sz="1200">
                <a:solidFill>
                  <a:schemeClr val="bg1"/>
                </a:solidFill>
              </a:defRPr>
            </a:lvl5pPr>
            <a:lvl6pPr marL="0" indent="0">
              <a:lnSpc>
                <a:spcPts val="1400"/>
              </a:lnSpc>
              <a:spcAft>
                <a:spcPts val="600"/>
              </a:spcAft>
              <a:buNone/>
              <a:defRPr sz="1200">
                <a:solidFill>
                  <a:schemeClr val="bg1"/>
                </a:solidFill>
              </a:defRPr>
            </a:lvl6pPr>
            <a:lvl7pPr marL="0" indent="0">
              <a:lnSpc>
                <a:spcPts val="1400"/>
              </a:lnSpc>
              <a:spcAft>
                <a:spcPts val="600"/>
              </a:spcAft>
              <a:buNone/>
              <a:defRPr sz="1200">
                <a:solidFill>
                  <a:schemeClr val="bg1"/>
                </a:solidFill>
              </a:defRPr>
            </a:lvl7pPr>
            <a:lvl8pPr marL="0" indent="0">
              <a:lnSpc>
                <a:spcPts val="1400"/>
              </a:lnSpc>
              <a:spcAft>
                <a:spcPts val="600"/>
              </a:spcAft>
              <a:buNone/>
              <a:defRPr sz="1200">
                <a:solidFill>
                  <a:schemeClr val="bg1"/>
                </a:solidFill>
              </a:defRPr>
            </a:lvl8pPr>
            <a:lvl9pPr marL="0" indent="0">
              <a:lnSpc>
                <a:spcPts val="1400"/>
              </a:lnSpc>
              <a:spcAft>
                <a:spcPts val="600"/>
              </a:spcAft>
              <a:buNone/>
              <a:defRPr sz="12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926217321"/>
      </p:ext>
    </p:extLst>
  </p:cSld>
  <p:clrMapOvr>
    <a:masterClrMapping/>
  </p:clrMapOvr>
  <p:extLst>
    <p:ext uri="{DCECCB84-F9BA-43D5-87BE-67443E8EF086}">
      <p15:sldGuideLst xmlns:p15="http://schemas.microsoft.com/office/powerpoint/2012/main">
        <p15:guide id="1" orient="horz" pos="204">
          <p15:clr>
            <a:srgbClr val="FBAE40"/>
          </p15:clr>
        </p15:guide>
        <p15:guide id="2" pos="21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Divider_with image2_style5">
    <p:spTree>
      <p:nvGrpSpPr>
        <p:cNvPr id="1" name=""/>
        <p:cNvGrpSpPr/>
        <p:nvPr/>
      </p:nvGrpSpPr>
      <p:grpSpPr>
        <a:xfrm>
          <a:off x="0" y="0"/>
          <a:ext cx="0" cy="0"/>
          <a:chOff x="0" y="0"/>
          <a:chExt cx="0" cy="0"/>
        </a:xfrm>
      </p:grpSpPr>
      <p:pic>
        <p:nvPicPr>
          <p:cNvPr id="8" name="Picture 7" descr="People walking past a building with ivy on the side&#10;&#10;Description automatically generated">
            <a:extLst>
              <a:ext uri="{FF2B5EF4-FFF2-40B4-BE49-F238E27FC236}">
                <a16:creationId xmlns:a16="http://schemas.microsoft.com/office/drawing/2014/main" id="{DCDBF601-CDA9-69BA-756C-E76F557DDD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599" y="343495"/>
            <a:ext cx="8937748" cy="6120000"/>
          </a:xfrm>
          <a:prstGeom prst="rect">
            <a:avLst/>
          </a:prstGeom>
        </p:spPr>
      </p:pic>
      <p:sp>
        <p:nvSpPr>
          <p:cNvPr id="3" name="Picture Placeholder 7">
            <a:extLst>
              <a:ext uri="{FF2B5EF4-FFF2-40B4-BE49-F238E27FC236}">
                <a16:creationId xmlns:a16="http://schemas.microsoft.com/office/drawing/2014/main" id="{F974493F-F173-1F00-92AD-843885FB6183}"/>
              </a:ext>
            </a:extLst>
          </p:cNvPr>
          <p:cNvSpPr>
            <a:spLocks noGrp="1"/>
          </p:cNvSpPr>
          <p:nvPr>
            <p:ph type="pic" sz="quarter" idx="11" hasCustomPrompt="1"/>
          </p:nvPr>
        </p:nvSpPr>
        <p:spPr>
          <a:xfrm>
            <a:off x="345600" y="343496"/>
            <a:ext cx="7844400" cy="6118504"/>
          </a:xfrm>
        </p:spPr>
        <p:txBody>
          <a:bodyPr anchor="ctr" anchorCtr="0"/>
          <a:lstStyle>
            <a:lvl1pPr algn="ctr">
              <a:defRPr>
                <a:solidFill>
                  <a:srgbClr val="C00000"/>
                </a:solidFill>
              </a:defRPr>
            </a:lvl1pPr>
          </a:lstStyle>
          <a:p>
            <a:r>
              <a:rPr lang="en-AU"/>
              <a:t>Click here to insert Image</a:t>
            </a:r>
          </a:p>
        </p:txBody>
      </p:sp>
      <p:sp>
        <p:nvSpPr>
          <p:cNvPr id="2" name="Rectangle 1">
            <a:extLst>
              <a:ext uri="{FF2B5EF4-FFF2-40B4-BE49-F238E27FC236}">
                <a16:creationId xmlns:a16="http://schemas.microsoft.com/office/drawing/2014/main" id="{ECAB7617-3B2D-B71C-77FF-ACD3A548A032}"/>
              </a:ext>
            </a:extLst>
          </p:cNvPr>
          <p:cNvSpPr/>
          <p:nvPr userDrawn="1"/>
        </p:nvSpPr>
        <p:spPr>
          <a:xfrm>
            <a:off x="8189904" y="342000"/>
            <a:ext cx="3666846" cy="6120000"/>
          </a:xfrm>
          <a:prstGeom prst="rect">
            <a:avLst/>
          </a:prstGeom>
          <a:solidFill>
            <a:srgbClr val="2C421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pic>
        <p:nvPicPr>
          <p:cNvPr id="5" name="Picture Placeholder 10" descr="Logo&#10;&#10;Description automatically generated">
            <a:extLst>
              <a:ext uri="{FF2B5EF4-FFF2-40B4-BE49-F238E27FC236}">
                <a16:creationId xmlns:a16="http://schemas.microsoft.com/office/drawing/2014/main" id="{E62A33BC-03A6-C8A1-9C41-41066E1C7A1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7" name="Text Placeholder 11">
            <a:extLst>
              <a:ext uri="{FF2B5EF4-FFF2-40B4-BE49-F238E27FC236}">
                <a16:creationId xmlns:a16="http://schemas.microsoft.com/office/drawing/2014/main" id="{690C4421-083D-FF6F-7F5B-D334A594F9E6}"/>
              </a:ext>
            </a:extLst>
          </p:cNvPr>
          <p:cNvSpPr>
            <a:spLocks noGrp="1"/>
          </p:cNvSpPr>
          <p:nvPr>
            <p:ph type="body" sz="quarter" idx="13" hasCustomPrompt="1"/>
          </p:nvPr>
        </p:nvSpPr>
        <p:spPr>
          <a:xfrm>
            <a:off x="10641504" y="1567524"/>
            <a:ext cx="1215246" cy="1224000"/>
          </a:xfrm>
          <a:solidFill>
            <a:srgbClr val="C8C8C8"/>
          </a:solidFill>
        </p:spPr>
        <p:txBody>
          <a:bodyPr lIns="180000" tIns="144000" rIns="144000" bIns="144000"/>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dirty="0"/>
              <a:t>[Insert Identifier]</a:t>
            </a:r>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8190000" y="342000"/>
            <a:ext cx="2436888" cy="2449524"/>
          </a:xfrm>
          <a:noFill/>
        </p:spPr>
        <p:txBody>
          <a:bodyPr lIns="144000" tIns="144000" rIns="144000" bIns="144000"/>
          <a:lstStyle>
            <a:lvl1pPr>
              <a:lnSpc>
                <a:spcPts val="2600"/>
              </a:lnSpc>
              <a:spcAft>
                <a:spcPts val="600"/>
              </a:spcAft>
              <a:defRPr sz="2400">
                <a:solidFill>
                  <a:schemeClr val="bg1"/>
                </a:solidFill>
              </a:defRPr>
            </a:lvl1pPr>
            <a:lvl2pPr marL="0" indent="0">
              <a:lnSpc>
                <a:spcPts val="1800"/>
              </a:lnSpc>
              <a:spcAft>
                <a:spcPts val="600"/>
              </a:spcAft>
              <a:buNone/>
              <a:defRPr sz="1600">
                <a:solidFill>
                  <a:schemeClr val="bg1"/>
                </a:solidFill>
              </a:defRPr>
            </a:lvl2pPr>
            <a:lvl3pPr marL="0" indent="0">
              <a:lnSpc>
                <a:spcPts val="1400"/>
              </a:lnSpc>
              <a:spcAft>
                <a:spcPts val="600"/>
              </a:spcAft>
              <a:buNone/>
              <a:defRPr sz="1200">
                <a:solidFill>
                  <a:schemeClr val="bg1"/>
                </a:solidFill>
              </a:defRPr>
            </a:lvl3pPr>
            <a:lvl4pPr marL="0" indent="0">
              <a:lnSpc>
                <a:spcPts val="1400"/>
              </a:lnSpc>
              <a:spcAft>
                <a:spcPts val="600"/>
              </a:spcAft>
              <a:buNone/>
              <a:defRPr sz="1200">
                <a:solidFill>
                  <a:schemeClr val="bg1"/>
                </a:solidFill>
              </a:defRPr>
            </a:lvl4pPr>
            <a:lvl5pPr marL="0" indent="0">
              <a:lnSpc>
                <a:spcPts val="1400"/>
              </a:lnSpc>
              <a:spcAft>
                <a:spcPts val="600"/>
              </a:spcAft>
              <a:buNone/>
              <a:defRPr sz="1200">
                <a:solidFill>
                  <a:schemeClr val="bg1"/>
                </a:solidFill>
              </a:defRPr>
            </a:lvl5pPr>
            <a:lvl6pPr marL="0" indent="0">
              <a:lnSpc>
                <a:spcPts val="1400"/>
              </a:lnSpc>
              <a:spcAft>
                <a:spcPts val="600"/>
              </a:spcAft>
              <a:buNone/>
              <a:defRPr sz="1200">
                <a:solidFill>
                  <a:schemeClr val="bg1"/>
                </a:solidFill>
              </a:defRPr>
            </a:lvl6pPr>
            <a:lvl7pPr marL="0" indent="0">
              <a:lnSpc>
                <a:spcPts val="1400"/>
              </a:lnSpc>
              <a:spcAft>
                <a:spcPts val="600"/>
              </a:spcAft>
              <a:buNone/>
              <a:defRPr sz="1200">
                <a:solidFill>
                  <a:schemeClr val="bg1"/>
                </a:solidFill>
              </a:defRPr>
            </a:lvl7pPr>
            <a:lvl8pPr marL="0" indent="0">
              <a:lnSpc>
                <a:spcPts val="1400"/>
              </a:lnSpc>
              <a:spcAft>
                <a:spcPts val="600"/>
              </a:spcAft>
              <a:buNone/>
              <a:defRPr sz="1200">
                <a:solidFill>
                  <a:schemeClr val="bg1"/>
                </a:solidFill>
              </a:defRPr>
            </a:lvl8pPr>
            <a:lvl9pPr marL="0" indent="0">
              <a:lnSpc>
                <a:spcPts val="1400"/>
              </a:lnSpc>
              <a:spcAft>
                <a:spcPts val="600"/>
              </a:spcAft>
              <a:buNone/>
              <a:defRPr sz="12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2523868676"/>
      </p:ext>
    </p:extLst>
  </p:cSld>
  <p:clrMapOvr>
    <a:masterClrMapping/>
  </p:clrMapOvr>
  <p:extLst>
    <p:ext uri="{DCECCB84-F9BA-43D5-87BE-67443E8EF086}">
      <p15:sldGuideLst xmlns:p15="http://schemas.microsoft.com/office/powerpoint/2012/main">
        <p15:guide id="1" orient="horz" pos="204">
          <p15:clr>
            <a:srgbClr val="FBAE40"/>
          </p15:clr>
        </p15:guide>
        <p15:guide id="2" pos="21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Divider_with image3_style5">
    <p:spTree>
      <p:nvGrpSpPr>
        <p:cNvPr id="1" name=""/>
        <p:cNvGrpSpPr/>
        <p:nvPr/>
      </p:nvGrpSpPr>
      <p:grpSpPr>
        <a:xfrm>
          <a:off x="0" y="0"/>
          <a:ext cx="0" cy="0"/>
          <a:chOff x="0" y="0"/>
          <a:chExt cx="0" cy="0"/>
        </a:xfrm>
      </p:grpSpPr>
      <p:pic>
        <p:nvPicPr>
          <p:cNvPr id="4" name="Picture 3" descr="Close-up of hands cutting a plant&#10;&#10;Description automatically generated">
            <a:extLst>
              <a:ext uri="{FF2B5EF4-FFF2-40B4-BE49-F238E27FC236}">
                <a16:creationId xmlns:a16="http://schemas.microsoft.com/office/drawing/2014/main" id="{C8DC821B-C317-1417-9462-5276076292D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600" y="343496"/>
            <a:ext cx="9116248" cy="6120000"/>
          </a:xfrm>
          <a:prstGeom prst="rect">
            <a:avLst/>
          </a:prstGeom>
        </p:spPr>
      </p:pic>
      <p:sp>
        <p:nvSpPr>
          <p:cNvPr id="8" name="Picture Placeholder 7">
            <a:extLst>
              <a:ext uri="{FF2B5EF4-FFF2-40B4-BE49-F238E27FC236}">
                <a16:creationId xmlns:a16="http://schemas.microsoft.com/office/drawing/2014/main" id="{3DB6CE05-8B75-3CF7-8BC7-87753BDD5131}"/>
              </a:ext>
            </a:extLst>
          </p:cNvPr>
          <p:cNvSpPr>
            <a:spLocks noGrp="1"/>
          </p:cNvSpPr>
          <p:nvPr>
            <p:ph type="pic" sz="quarter" idx="11" hasCustomPrompt="1"/>
          </p:nvPr>
        </p:nvSpPr>
        <p:spPr>
          <a:xfrm>
            <a:off x="345600" y="343496"/>
            <a:ext cx="7844400" cy="6118504"/>
          </a:xfrm>
        </p:spPr>
        <p:txBody>
          <a:bodyPr anchor="ctr" anchorCtr="0"/>
          <a:lstStyle>
            <a:lvl1pPr algn="ctr">
              <a:defRPr>
                <a:solidFill>
                  <a:srgbClr val="C00000"/>
                </a:solidFill>
              </a:defRPr>
            </a:lvl1pPr>
          </a:lstStyle>
          <a:p>
            <a:r>
              <a:rPr lang="en-AU"/>
              <a:t>Click here to insert Image</a:t>
            </a:r>
          </a:p>
        </p:txBody>
      </p:sp>
      <p:sp>
        <p:nvSpPr>
          <p:cNvPr id="2" name="Rectangle 1">
            <a:extLst>
              <a:ext uri="{FF2B5EF4-FFF2-40B4-BE49-F238E27FC236}">
                <a16:creationId xmlns:a16="http://schemas.microsoft.com/office/drawing/2014/main" id="{ECAB7617-3B2D-B71C-77FF-ACD3A548A032}"/>
              </a:ext>
            </a:extLst>
          </p:cNvPr>
          <p:cNvSpPr/>
          <p:nvPr userDrawn="1"/>
        </p:nvSpPr>
        <p:spPr>
          <a:xfrm>
            <a:off x="8189904" y="342000"/>
            <a:ext cx="3666846" cy="6120000"/>
          </a:xfrm>
          <a:prstGeom prst="rect">
            <a:avLst/>
          </a:prstGeom>
          <a:solidFill>
            <a:srgbClr val="2C421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pic>
        <p:nvPicPr>
          <p:cNvPr id="5" name="Picture Placeholder 10" descr="Logo&#10;&#10;Description automatically generated">
            <a:extLst>
              <a:ext uri="{FF2B5EF4-FFF2-40B4-BE49-F238E27FC236}">
                <a16:creationId xmlns:a16="http://schemas.microsoft.com/office/drawing/2014/main" id="{E62A33BC-03A6-C8A1-9C41-41066E1C7A1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7" name="Text Placeholder 11">
            <a:extLst>
              <a:ext uri="{FF2B5EF4-FFF2-40B4-BE49-F238E27FC236}">
                <a16:creationId xmlns:a16="http://schemas.microsoft.com/office/drawing/2014/main" id="{690C4421-083D-FF6F-7F5B-D334A594F9E6}"/>
              </a:ext>
            </a:extLst>
          </p:cNvPr>
          <p:cNvSpPr>
            <a:spLocks noGrp="1"/>
          </p:cNvSpPr>
          <p:nvPr>
            <p:ph type="body" sz="quarter" idx="13" hasCustomPrompt="1"/>
          </p:nvPr>
        </p:nvSpPr>
        <p:spPr>
          <a:xfrm>
            <a:off x="10641504" y="1567524"/>
            <a:ext cx="1215246" cy="1224000"/>
          </a:xfrm>
          <a:solidFill>
            <a:srgbClr val="C8C8C8"/>
          </a:solidFill>
        </p:spPr>
        <p:txBody>
          <a:bodyPr lIns="180000" tIns="144000" rIns="144000" bIns="144000"/>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dirty="0"/>
              <a:t>[Insert Identifier]</a:t>
            </a:r>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8190000" y="342000"/>
            <a:ext cx="2436888" cy="2449524"/>
          </a:xfrm>
          <a:noFill/>
        </p:spPr>
        <p:txBody>
          <a:bodyPr lIns="144000" tIns="144000" rIns="144000" bIns="144000"/>
          <a:lstStyle>
            <a:lvl1pPr>
              <a:lnSpc>
                <a:spcPts val="2600"/>
              </a:lnSpc>
              <a:spcAft>
                <a:spcPts val="600"/>
              </a:spcAft>
              <a:defRPr sz="2400">
                <a:solidFill>
                  <a:schemeClr val="bg1"/>
                </a:solidFill>
              </a:defRPr>
            </a:lvl1pPr>
            <a:lvl2pPr marL="0" indent="0">
              <a:lnSpc>
                <a:spcPts val="1800"/>
              </a:lnSpc>
              <a:spcAft>
                <a:spcPts val="600"/>
              </a:spcAft>
              <a:buNone/>
              <a:defRPr sz="1600">
                <a:solidFill>
                  <a:schemeClr val="bg1"/>
                </a:solidFill>
              </a:defRPr>
            </a:lvl2pPr>
            <a:lvl3pPr marL="0" indent="0">
              <a:lnSpc>
                <a:spcPts val="1400"/>
              </a:lnSpc>
              <a:spcAft>
                <a:spcPts val="600"/>
              </a:spcAft>
              <a:buNone/>
              <a:defRPr sz="1200">
                <a:solidFill>
                  <a:schemeClr val="bg1"/>
                </a:solidFill>
              </a:defRPr>
            </a:lvl3pPr>
            <a:lvl4pPr marL="0" indent="0">
              <a:lnSpc>
                <a:spcPts val="1400"/>
              </a:lnSpc>
              <a:spcAft>
                <a:spcPts val="600"/>
              </a:spcAft>
              <a:buNone/>
              <a:defRPr sz="1200">
                <a:solidFill>
                  <a:schemeClr val="bg1"/>
                </a:solidFill>
              </a:defRPr>
            </a:lvl4pPr>
            <a:lvl5pPr marL="0" indent="0">
              <a:lnSpc>
                <a:spcPts val="1400"/>
              </a:lnSpc>
              <a:spcAft>
                <a:spcPts val="600"/>
              </a:spcAft>
              <a:buNone/>
              <a:defRPr sz="1200">
                <a:solidFill>
                  <a:schemeClr val="bg1"/>
                </a:solidFill>
              </a:defRPr>
            </a:lvl5pPr>
            <a:lvl6pPr marL="0" indent="0">
              <a:lnSpc>
                <a:spcPts val="1400"/>
              </a:lnSpc>
              <a:spcAft>
                <a:spcPts val="600"/>
              </a:spcAft>
              <a:buNone/>
              <a:defRPr sz="1200">
                <a:solidFill>
                  <a:schemeClr val="bg1"/>
                </a:solidFill>
              </a:defRPr>
            </a:lvl6pPr>
            <a:lvl7pPr marL="0" indent="0">
              <a:lnSpc>
                <a:spcPts val="1400"/>
              </a:lnSpc>
              <a:spcAft>
                <a:spcPts val="600"/>
              </a:spcAft>
              <a:buNone/>
              <a:defRPr sz="1200">
                <a:solidFill>
                  <a:schemeClr val="bg1"/>
                </a:solidFill>
              </a:defRPr>
            </a:lvl7pPr>
            <a:lvl8pPr marL="0" indent="0">
              <a:lnSpc>
                <a:spcPts val="1400"/>
              </a:lnSpc>
              <a:spcAft>
                <a:spcPts val="600"/>
              </a:spcAft>
              <a:buNone/>
              <a:defRPr sz="1200">
                <a:solidFill>
                  <a:schemeClr val="bg1"/>
                </a:solidFill>
              </a:defRPr>
            </a:lvl8pPr>
            <a:lvl9pPr marL="0" indent="0">
              <a:lnSpc>
                <a:spcPts val="1400"/>
              </a:lnSpc>
              <a:spcAft>
                <a:spcPts val="600"/>
              </a:spcAft>
              <a:buNone/>
              <a:defRPr sz="12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2984108779"/>
      </p:ext>
    </p:extLst>
  </p:cSld>
  <p:clrMapOvr>
    <a:masterClrMapping/>
  </p:clrMapOvr>
  <p:extLst>
    <p:ext uri="{DCECCB84-F9BA-43D5-87BE-67443E8EF086}">
      <p15:sldGuideLst xmlns:p15="http://schemas.microsoft.com/office/powerpoint/2012/main">
        <p15:guide id="1" orient="horz" pos="204">
          <p15:clr>
            <a:srgbClr val="FBAE40"/>
          </p15:clr>
        </p15:guide>
        <p15:guide id="2" pos="21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Divider_no image_style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458A6B7-81E3-7682-FEE6-1E360727B766}"/>
              </a:ext>
            </a:extLst>
          </p:cNvPr>
          <p:cNvSpPr/>
          <p:nvPr userDrawn="1"/>
        </p:nvSpPr>
        <p:spPr>
          <a:xfrm>
            <a:off x="344884" y="342705"/>
            <a:ext cx="11511866" cy="6156000"/>
          </a:xfrm>
          <a:prstGeom prst="rect">
            <a:avLst/>
          </a:prstGeom>
          <a:solidFill>
            <a:srgbClr val="2C421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5" name="Title 6">
            <a:extLst>
              <a:ext uri="{FF2B5EF4-FFF2-40B4-BE49-F238E27FC236}">
                <a16:creationId xmlns:a16="http://schemas.microsoft.com/office/drawing/2014/main" id="{EEBEA266-07A0-CF95-5E3B-27E39E74A833}"/>
              </a:ext>
            </a:extLst>
          </p:cNvPr>
          <p:cNvSpPr>
            <a:spLocks noGrp="1"/>
          </p:cNvSpPr>
          <p:nvPr>
            <p:ph type="title"/>
          </p:nvPr>
        </p:nvSpPr>
        <p:spPr>
          <a:xfrm>
            <a:off x="568800" y="500400"/>
            <a:ext cx="4762800" cy="5810400"/>
          </a:xfrm>
        </p:spPr>
        <p:txBody>
          <a:bodyPr/>
          <a:lstStyle>
            <a:lvl1pPr>
              <a:lnSpc>
                <a:spcPts val="5200"/>
              </a:lnSpc>
              <a:defRPr sz="4800">
                <a:solidFill>
                  <a:schemeClr val="bg1"/>
                </a:solidFill>
              </a:defRPr>
            </a:lvl1pPr>
          </a:lstStyle>
          <a:p>
            <a:r>
              <a:rPr lang="en-US"/>
              <a:t>Click to edit Master title style</a:t>
            </a:r>
            <a:endParaRPr lang="en-AU" dirty="0"/>
          </a:p>
        </p:txBody>
      </p:sp>
      <p:pic>
        <p:nvPicPr>
          <p:cNvPr id="3" name="Picture Placeholder 10" descr="Logo&#10;&#10;Description automatically generated">
            <a:extLst>
              <a:ext uri="{FF2B5EF4-FFF2-40B4-BE49-F238E27FC236}">
                <a16:creationId xmlns:a16="http://schemas.microsoft.com/office/drawing/2014/main" id="{EA2DD591-39B0-CB76-8DFD-51AB679DCF2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Tree>
    <p:extLst>
      <p:ext uri="{BB962C8B-B14F-4D97-AF65-F5344CB8AC3E}">
        <p14:creationId xmlns:p14="http://schemas.microsoft.com/office/powerpoint/2010/main" val="1288818274"/>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Cover_style6">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344487" y="342706"/>
            <a:ext cx="7387200" cy="6156000"/>
          </a:xfrm>
          <a:solidFill>
            <a:schemeClr val="bg2"/>
          </a:solidFill>
        </p:spPr>
        <p:txBody>
          <a:bodyPr lIns="180000" tIns="180000" rIns="180000" bIns="180000"/>
          <a:lstStyle>
            <a:lvl1pPr>
              <a:lnSpc>
                <a:spcPts val="5200"/>
              </a:lnSpc>
              <a:spcAft>
                <a:spcPts val="1200"/>
              </a:spcAft>
              <a:defRPr sz="4800">
                <a:solidFill>
                  <a:schemeClr val="bg1"/>
                </a:solidFill>
              </a:defRPr>
            </a:lvl1pPr>
            <a:lvl2pPr marL="0" indent="0">
              <a:lnSpc>
                <a:spcPts val="4000"/>
              </a:lnSpc>
              <a:spcAft>
                <a:spcPts val="1200"/>
              </a:spcAft>
              <a:buNone/>
              <a:defRPr sz="3600">
                <a:solidFill>
                  <a:schemeClr val="bg1"/>
                </a:solidFill>
              </a:defRPr>
            </a:lvl2pPr>
            <a:lvl3pPr marL="0" indent="0">
              <a:lnSpc>
                <a:spcPts val="2000"/>
              </a:lnSpc>
              <a:spcAft>
                <a:spcPts val="1200"/>
              </a:spcAft>
              <a:buNone/>
              <a:defRPr sz="1800">
                <a:solidFill>
                  <a:schemeClr val="bg1"/>
                </a:solidFill>
              </a:defRPr>
            </a:lvl3pPr>
            <a:lvl4pPr marL="0" indent="0">
              <a:lnSpc>
                <a:spcPts val="2000"/>
              </a:lnSpc>
              <a:spcAft>
                <a:spcPts val="1200"/>
              </a:spcAft>
              <a:buNone/>
              <a:defRPr sz="1800">
                <a:solidFill>
                  <a:schemeClr val="bg1"/>
                </a:solidFill>
              </a:defRPr>
            </a:lvl4pPr>
            <a:lvl5pPr marL="0" indent="0">
              <a:lnSpc>
                <a:spcPts val="2000"/>
              </a:lnSpc>
              <a:spcAft>
                <a:spcPts val="1200"/>
              </a:spcAft>
              <a:buNone/>
              <a:defRPr sz="1800">
                <a:solidFill>
                  <a:schemeClr val="bg1"/>
                </a:solidFill>
              </a:defRPr>
            </a:lvl5pPr>
            <a:lvl6pPr marL="0" indent="0">
              <a:lnSpc>
                <a:spcPts val="2000"/>
              </a:lnSpc>
              <a:spcAft>
                <a:spcPts val="1200"/>
              </a:spcAft>
              <a:buNone/>
              <a:defRPr sz="1800">
                <a:solidFill>
                  <a:schemeClr val="bg1"/>
                </a:solidFill>
              </a:defRPr>
            </a:lvl6pPr>
            <a:lvl7pPr marL="0" indent="0">
              <a:lnSpc>
                <a:spcPts val="2000"/>
              </a:lnSpc>
              <a:spcAft>
                <a:spcPts val="1200"/>
              </a:spcAft>
              <a:buNone/>
              <a:defRPr sz="1800">
                <a:solidFill>
                  <a:schemeClr val="bg1"/>
                </a:solidFill>
              </a:defRPr>
            </a:lvl7pPr>
            <a:lvl8pPr marL="0" indent="0">
              <a:lnSpc>
                <a:spcPts val="2000"/>
              </a:lnSpc>
              <a:spcAft>
                <a:spcPts val="1200"/>
              </a:spcAft>
              <a:buNone/>
              <a:defRPr sz="1800">
                <a:solidFill>
                  <a:schemeClr val="bg1"/>
                </a:solidFill>
              </a:defRPr>
            </a:lvl8pPr>
            <a:lvl9pPr marL="0" indent="0">
              <a:lnSpc>
                <a:spcPts val="2000"/>
              </a:lnSpc>
              <a:spcAft>
                <a:spcPts val="1200"/>
              </a:spcAft>
              <a:buNone/>
              <a:defRPr sz="18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12" name="Text Placeholder 11">
            <a:extLst>
              <a:ext uri="{FF2B5EF4-FFF2-40B4-BE49-F238E27FC236}">
                <a16:creationId xmlns:a16="http://schemas.microsoft.com/office/drawing/2014/main" id="{387ED941-9C27-8A50-85FC-20C808963583}"/>
              </a:ext>
            </a:extLst>
          </p:cNvPr>
          <p:cNvSpPr>
            <a:spLocks noGrp="1"/>
          </p:cNvSpPr>
          <p:nvPr>
            <p:ph type="body" sz="quarter" idx="13" hasCustomPrompt="1"/>
          </p:nvPr>
        </p:nvSpPr>
        <p:spPr>
          <a:xfrm>
            <a:off x="7731687" y="342705"/>
            <a:ext cx="2055998" cy="2052000"/>
          </a:xfrm>
          <a:solidFill>
            <a:srgbClr val="FFD629"/>
          </a:solidFill>
        </p:spPr>
        <p:txBody>
          <a:bodyPr lIns="180000" tIns="144000" rIns="144000" bIns="144000"/>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a:t>[Insert Identifier]</a:t>
            </a:r>
          </a:p>
        </p:txBody>
      </p:sp>
      <p:pic>
        <p:nvPicPr>
          <p:cNvPr id="5" name="Picture Placeholder 6" descr="Logo&#10;&#10;Description automatically generated">
            <a:extLst>
              <a:ext uri="{FF2B5EF4-FFF2-40B4-BE49-F238E27FC236}">
                <a16:creationId xmlns:a16="http://schemas.microsoft.com/office/drawing/2014/main" id="{A828604B-3603-BCC0-A1CC-EE9580EA76E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31" b="231"/>
          <a:stretch/>
        </p:blipFill>
        <p:spPr>
          <a:xfrm>
            <a:off x="9786409" y="342705"/>
            <a:ext cx="2061103" cy="2051245"/>
          </a:xfrm>
          <a:prstGeom prst="rect">
            <a:avLst/>
          </a:prstGeom>
        </p:spPr>
      </p:pic>
      <p:sp>
        <p:nvSpPr>
          <p:cNvPr id="7" name="Rectangle 6">
            <a:extLst>
              <a:ext uri="{FF2B5EF4-FFF2-40B4-BE49-F238E27FC236}">
                <a16:creationId xmlns:a16="http://schemas.microsoft.com/office/drawing/2014/main" id="{6C306A53-79D6-EF39-3A6D-59F43F40207C}"/>
              </a:ext>
            </a:extLst>
          </p:cNvPr>
          <p:cNvSpPr/>
          <p:nvPr userDrawn="1"/>
        </p:nvSpPr>
        <p:spPr>
          <a:xfrm>
            <a:off x="7731687" y="2393950"/>
            <a:ext cx="4115825" cy="4104756"/>
          </a:xfrm>
          <a:prstGeom prst="rect">
            <a:avLst/>
          </a:prstGeom>
          <a:solidFill>
            <a:srgbClr val="78000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 name="Picture Placeholder 3">
            <a:extLst>
              <a:ext uri="{FF2B5EF4-FFF2-40B4-BE49-F238E27FC236}">
                <a16:creationId xmlns:a16="http://schemas.microsoft.com/office/drawing/2014/main" id="{64F25102-8019-71BA-8F07-A5D0AFCC24B8}"/>
              </a:ext>
            </a:extLst>
          </p:cNvPr>
          <p:cNvSpPr>
            <a:spLocks noGrp="1"/>
          </p:cNvSpPr>
          <p:nvPr>
            <p:ph type="pic" sz="quarter" idx="14" hasCustomPrompt="1"/>
          </p:nvPr>
        </p:nvSpPr>
        <p:spPr>
          <a:xfrm>
            <a:off x="541336" y="5094185"/>
            <a:ext cx="1755195" cy="809625"/>
          </a:xfrm>
        </p:spPr>
        <p:txBody>
          <a:bodyPr anchor="ctr" anchorCtr="0"/>
          <a:lstStyle>
            <a:lvl1pPr algn="ctr">
              <a:lnSpc>
                <a:spcPts val="1600"/>
              </a:lnSpc>
              <a:defRPr sz="1400">
                <a:solidFill>
                  <a:schemeClr val="bg1"/>
                </a:solidFill>
              </a:defRPr>
            </a:lvl1pPr>
          </a:lstStyle>
          <a:p>
            <a:r>
              <a:rPr lang="en-AU" dirty="0"/>
              <a:t>Click icon to Insert Partner logo </a:t>
            </a:r>
          </a:p>
        </p:txBody>
      </p:sp>
      <p:sp>
        <p:nvSpPr>
          <p:cNvPr id="3" name="Picture Placeholder 3">
            <a:extLst>
              <a:ext uri="{FF2B5EF4-FFF2-40B4-BE49-F238E27FC236}">
                <a16:creationId xmlns:a16="http://schemas.microsoft.com/office/drawing/2014/main" id="{D7C73486-B521-47A0-AF9D-6971811ACFA4}"/>
              </a:ext>
            </a:extLst>
          </p:cNvPr>
          <p:cNvSpPr>
            <a:spLocks noGrp="1"/>
          </p:cNvSpPr>
          <p:nvPr>
            <p:ph type="pic" sz="quarter" idx="15" hasCustomPrompt="1"/>
          </p:nvPr>
        </p:nvSpPr>
        <p:spPr>
          <a:xfrm>
            <a:off x="2585796" y="5094185"/>
            <a:ext cx="1755195" cy="809625"/>
          </a:xfrm>
        </p:spPr>
        <p:txBody>
          <a:bodyPr anchor="ctr" anchorCtr="0"/>
          <a:lstStyle>
            <a:lvl1pPr algn="ctr">
              <a:lnSpc>
                <a:spcPts val="1600"/>
              </a:lnSpc>
              <a:defRPr sz="1400">
                <a:solidFill>
                  <a:schemeClr val="bg1"/>
                </a:solidFill>
              </a:defRPr>
            </a:lvl1pPr>
          </a:lstStyle>
          <a:p>
            <a:r>
              <a:rPr lang="en-AU"/>
              <a:t>Click icon to Insert Partner logo </a:t>
            </a:r>
          </a:p>
        </p:txBody>
      </p:sp>
      <p:sp>
        <p:nvSpPr>
          <p:cNvPr id="4" name="Picture Placeholder 3">
            <a:extLst>
              <a:ext uri="{FF2B5EF4-FFF2-40B4-BE49-F238E27FC236}">
                <a16:creationId xmlns:a16="http://schemas.microsoft.com/office/drawing/2014/main" id="{C5047982-B5C9-3137-D959-134494D799BE}"/>
              </a:ext>
            </a:extLst>
          </p:cNvPr>
          <p:cNvSpPr>
            <a:spLocks noGrp="1"/>
          </p:cNvSpPr>
          <p:nvPr>
            <p:ph type="pic" sz="quarter" idx="16" hasCustomPrompt="1"/>
          </p:nvPr>
        </p:nvSpPr>
        <p:spPr>
          <a:xfrm>
            <a:off x="4630256" y="5094185"/>
            <a:ext cx="1755195" cy="809625"/>
          </a:xfrm>
        </p:spPr>
        <p:txBody>
          <a:bodyPr anchor="ctr" anchorCtr="0"/>
          <a:lstStyle>
            <a:lvl1pPr algn="ctr">
              <a:lnSpc>
                <a:spcPts val="1600"/>
              </a:lnSpc>
              <a:defRPr sz="1400">
                <a:solidFill>
                  <a:schemeClr val="bg1"/>
                </a:solidFill>
              </a:defRPr>
            </a:lvl1pPr>
          </a:lstStyle>
          <a:p>
            <a:r>
              <a:rPr lang="en-AU"/>
              <a:t>Click icon to Insert Partner logo </a:t>
            </a:r>
          </a:p>
        </p:txBody>
      </p:sp>
      <p:sp>
        <p:nvSpPr>
          <p:cNvPr id="8" name="Text Placeholder 10">
            <a:extLst>
              <a:ext uri="{FF2B5EF4-FFF2-40B4-BE49-F238E27FC236}">
                <a16:creationId xmlns:a16="http://schemas.microsoft.com/office/drawing/2014/main" id="{28B770AB-4E41-97A4-BC8B-8232D6165CC4}"/>
              </a:ext>
            </a:extLst>
          </p:cNvPr>
          <p:cNvSpPr>
            <a:spLocks noGrp="1"/>
          </p:cNvSpPr>
          <p:nvPr>
            <p:ph type="body" sz="quarter" idx="17"/>
          </p:nvPr>
        </p:nvSpPr>
        <p:spPr>
          <a:xfrm>
            <a:off x="541335" y="5993730"/>
            <a:ext cx="5844115" cy="405600"/>
          </a:xfrm>
        </p:spPr>
        <p:txBody>
          <a:bodyPr/>
          <a:lstStyle>
            <a:lvl1pPr marL="0">
              <a:lnSpc>
                <a:spcPts val="1600"/>
              </a:lnSpc>
              <a:spcAft>
                <a:spcPts val="0"/>
              </a:spcAft>
              <a:buFontTx/>
              <a:buNone/>
              <a:defRPr sz="1400">
                <a:solidFill>
                  <a:schemeClr val="bg1"/>
                </a:solidFill>
              </a:defRPr>
            </a:lvl1pPr>
            <a:lvl2pPr marL="0">
              <a:lnSpc>
                <a:spcPts val="1600"/>
              </a:lnSpc>
              <a:spcAft>
                <a:spcPts val="0"/>
              </a:spcAft>
              <a:buFontTx/>
              <a:buNone/>
              <a:defRPr sz="1400">
                <a:solidFill>
                  <a:schemeClr val="bg1"/>
                </a:solidFill>
              </a:defRPr>
            </a:lvl2pPr>
            <a:lvl3pPr marL="0" indent="0">
              <a:lnSpc>
                <a:spcPts val="1600"/>
              </a:lnSpc>
              <a:spcAft>
                <a:spcPts val="0"/>
              </a:spcAft>
              <a:buFontTx/>
              <a:buNone/>
              <a:defRPr sz="1400">
                <a:solidFill>
                  <a:schemeClr val="bg1"/>
                </a:solidFill>
              </a:defRPr>
            </a:lvl3pPr>
            <a:lvl4pPr marL="0" indent="0">
              <a:lnSpc>
                <a:spcPts val="1600"/>
              </a:lnSpc>
              <a:spcAft>
                <a:spcPts val="0"/>
              </a:spcAft>
              <a:buFontTx/>
              <a:buNone/>
              <a:defRPr sz="1400">
                <a:solidFill>
                  <a:schemeClr val="bg1"/>
                </a:solidFill>
              </a:defRPr>
            </a:lvl4pPr>
            <a:lvl5pPr marL="0" indent="0">
              <a:lnSpc>
                <a:spcPts val="1600"/>
              </a:lnSpc>
              <a:spcAft>
                <a:spcPts val="0"/>
              </a:spcAft>
              <a:buFontTx/>
              <a:buNone/>
              <a:defRPr sz="1400">
                <a:solidFill>
                  <a:schemeClr val="bg1"/>
                </a:solidFill>
              </a:defRPr>
            </a:lvl5pPr>
            <a:lvl6pPr marL="0" indent="0">
              <a:lnSpc>
                <a:spcPts val="1600"/>
              </a:lnSpc>
              <a:spcAft>
                <a:spcPts val="0"/>
              </a:spcAft>
              <a:buFontTx/>
              <a:buNone/>
              <a:defRPr sz="1400">
                <a:solidFill>
                  <a:schemeClr val="bg1"/>
                </a:solidFill>
              </a:defRPr>
            </a:lvl6pPr>
            <a:lvl7pPr marL="0" indent="0">
              <a:lnSpc>
                <a:spcPts val="1600"/>
              </a:lnSpc>
              <a:spcAft>
                <a:spcPts val="0"/>
              </a:spcAft>
              <a:buFontTx/>
              <a:buNone/>
              <a:defRPr sz="1400">
                <a:solidFill>
                  <a:schemeClr val="bg1"/>
                </a:solidFill>
              </a:defRPr>
            </a:lvl7pPr>
            <a:lvl8pPr marL="0" indent="0">
              <a:lnSpc>
                <a:spcPts val="1600"/>
              </a:lnSpc>
              <a:spcAft>
                <a:spcPts val="0"/>
              </a:spcAft>
              <a:buFontTx/>
              <a:buNone/>
              <a:defRPr sz="1400">
                <a:solidFill>
                  <a:schemeClr val="bg1"/>
                </a:solidFill>
              </a:defRPr>
            </a:lvl8pPr>
            <a:lvl9pPr marL="0" indent="0">
              <a:lnSpc>
                <a:spcPts val="1600"/>
              </a:lnSpc>
              <a:spcAft>
                <a:spcPts val="0"/>
              </a:spcAft>
              <a:buFontTx/>
              <a:buNone/>
              <a:defRPr sz="14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3823509555"/>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Divider_with image1_style6">
    <p:spTree>
      <p:nvGrpSpPr>
        <p:cNvPr id="1" name=""/>
        <p:cNvGrpSpPr/>
        <p:nvPr/>
      </p:nvGrpSpPr>
      <p:grpSpPr>
        <a:xfrm>
          <a:off x="0" y="0"/>
          <a:ext cx="0" cy="0"/>
          <a:chOff x="0" y="0"/>
          <a:chExt cx="0" cy="0"/>
        </a:xfrm>
      </p:grpSpPr>
      <p:pic>
        <p:nvPicPr>
          <p:cNvPr id="11" name="Picture 10" descr="A building with a large building and a green field&#10;&#10;Description automatically generated with medium confidence">
            <a:extLst>
              <a:ext uri="{FF2B5EF4-FFF2-40B4-BE49-F238E27FC236}">
                <a16:creationId xmlns:a16="http://schemas.microsoft.com/office/drawing/2014/main" id="{77EEB241-B6FD-9EE4-0BB0-B7F11F84183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599" y="341999"/>
            <a:ext cx="9174466" cy="6120000"/>
          </a:xfrm>
          <a:prstGeom prst="rect">
            <a:avLst/>
          </a:prstGeom>
        </p:spPr>
      </p:pic>
      <p:sp>
        <p:nvSpPr>
          <p:cNvPr id="8" name="Picture Placeholder 7">
            <a:extLst>
              <a:ext uri="{FF2B5EF4-FFF2-40B4-BE49-F238E27FC236}">
                <a16:creationId xmlns:a16="http://schemas.microsoft.com/office/drawing/2014/main" id="{3DB6CE05-8B75-3CF7-8BC7-87753BDD5131}"/>
              </a:ext>
            </a:extLst>
          </p:cNvPr>
          <p:cNvSpPr>
            <a:spLocks noGrp="1"/>
          </p:cNvSpPr>
          <p:nvPr>
            <p:ph type="pic" sz="quarter" idx="11" hasCustomPrompt="1"/>
          </p:nvPr>
        </p:nvSpPr>
        <p:spPr>
          <a:xfrm>
            <a:off x="345600" y="342000"/>
            <a:ext cx="7844400" cy="6118504"/>
          </a:xfrm>
        </p:spPr>
        <p:txBody>
          <a:bodyPr anchor="ctr" anchorCtr="0"/>
          <a:lstStyle>
            <a:lvl1pPr algn="ctr">
              <a:defRPr>
                <a:solidFill>
                  <a:srgbClr val="C00000"/>
                </a:solidFill>
              </a:defRPr>
            </a:lvl1pPr>
          </a:lstStyle>
          <a:p>
            <a:r>
              <a:rPr lang="en-AU"/>
              <a:t>Click here to insert Image</a:t>
            </a:r>
          </a:p>
        </p:txBody>
      </p:sp>
      <p:sp>
        <p:nvSpPr>
          <p:cNvPr id="2" name="Rectangle 1">
            <a:extLst>
              <a:ext uri="{FF2B5EF4-FFF2-40B4-BE49-F238E27FC236}">
                <a16:creationId xmlns:a16="http://schemas.microsoft.com/office/drawing/2014/main" id="{ECAB7617-3B2D-B71C-77FF-ACD3A548A032}"/>
              </a:ext>
            </a:extLst>
          </p:cNvPr>
          <p:cNvSpPr/>
          <p:nvPr userDrawn="1"/>
        </p:nvSpPr>
        <p:spPr>
          <a:xfrm>
            <a:off x="8189904" y="342000"/>
            <a:ext cx="3666846" cy="6120000"/>
          </a:xfrm>
          <a:prstGeom prst="rect">
            <a:avLst/>
          </a:prstGeom>
          <a:solidFill>
            <a:srgbClr val="78000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pic>
        <p:nvPicPr>
          <p:cNvPr id="5" name="Picture Placeholder 10" descr="Logo&#10;&#10;Description automatically generated">
            <a:extLst>
              <a:ext uri="{FF2B5EF4-FFF2-40B4-BE49-F238E27FC236}">
                <a16:creationId xmlns:a16="http://schemas.microsoft.com/office/drawing/2014/main" id="{E62A33BC-03A6-C8A1-9C41-41066E1C7A1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7" name="Text Placeholder 11">
            <a:extLst>
              <a:ext uri="{FF2B5EF4-FFF2-40B4-BE49-F238E27FC236}">
                <a16:creationId xmlns:a16="http://schemas.microsoft.com/office/drawing/2014/main" id="{690C4421-083D-FF6F-7F5B-D334A594F9E6}"/>
              </a:ext>
            </a:extLst>
          </p:cNvPr>
          <p:cNvSpPr>
            <a:spLocks noGrp="1"/>
          </p:cNvSpPr>
          <p:nvPr>
            <p:ph type="body" sz="quarter" idx="13" hasCustomPrompt="1"/>
          </p:nvPr>
        </p:nvSpPr>
        <p:spPr>
          <a:xfrm>
            <a:off x="10641504" y="1567524"/>
            <a:ext cx="1215246" cy="1224000"/>
          </a:xfrm>
          <a:solidFill>
            <a:srgbClr val="FFD629"/>
          </a:solidFill>
        </p:spPr>
        <p:txBody>
          <a:bodyPr lIns="180000" tIns="144000" rIns="144000" bIns="144000"/>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dirty="0"/>
              <a:t>[Insert Identifier]</a:t>
            </a:r>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8190000" y="342000"/>
            <a:ext cx="2436888" cy="2449524"/>
          </a:xfrm>
          <a:noFill/>
        </p:spPr>
        <p:txBody>
          <a:bodyPr lIns="144000" tIns="144000" rIns="144000" bIns="144000"/>
          <a:lstStyle>
            <a:lvl1pPr>
              <a:lnSpc>
                <a:spcPts val="2600"/>
              </a:lnSpc>
              <a:spcAft>
                <a:spcPts val="600"/>
              </a:spcAft>
              <a:defRPr sz="2400">
                <a:solidFill>
                  <a:schemeClr val="bg1"/>
                </a:solidFill>
              </a:defRPr>
            </a:lvl1pPr>
            <a:lvl2pPr marL="0" indent="0">
              <a:lnSpc>
                <a:spcPts val="1800"/>
              </a:lnSpc>
              <a:spcAft>
                <a:spcPts val="600"/>
              </a:spcAft>
              <a:buNone/>
              <a:defRPr sz="1600">
                <a:solidFill>
                  <a:schemeClr val="bg1"/>
                </a:solidFill>
              </a:defRPr>
            </a:lvl2pPr>
            <a:lvl3pPr marL="0" indent="0">
              <a:lnSpc>
                <a:spcPts val="1400"/>
              </a:lnSpc>
              <a:spcAft>
                <a:spcPts val="600"/>
              </a:spcAft>
              <a:buNone/>
              <a:defRPr sz="1200">
                <a:solidFill>
                  <a:schemeClr val="bg1"/>
                </a:solidFill>
              </a:defRPr>
            </a:lvl3pPr>
            <a:lvl4pPr marL="0" indent="0">
              <a:lnSpc>
                <a:spcPts val="1400"/>
              </a:lnSpc>
              <a:spcAft>
                <a:spcPts val="600"/>
              </a:spcAft>
              <a:buNone/>
              <a:defRPr sz="1200">
                <a:solidFill>
                  <a:schemeClr val="bg1"/>
                </a:solidFill>
              </a:defRPr>
            </a:lvl4pPr>
            <a:lvl5pPr marL="0" indent="0">
              <a:lnSpc>
                <a:spcPts val="1400"/>
              </a:lnSpc>
              <a:spcAft>
                <a:spcPts val="600"/>
              </a:spcAft>
              <a:buNone/>
              <a:defRPr sz="1200">
                <a:solidFill>
                  <a:schemeClr val="bg1"/>
                </a:solidFill>
              </a:defRPr>
            </a:lvl5pPr>
            <a:lvl6pPr marL="0" indent="0">
              <a:lnSpc>
                <a:spcPts val="1400"/>
              </a:lnSpc>
              <a:spcAft>
                <a:spcPts val="600"/>
              </a:spcAft>
              <a:buNone/>
              <a:defRPr sz="1200">
                <a:solidFill>
                  <a:schemeClr val="bg1"/>
                </a:solidFill>
              </a:defRPr>
            </a:lvl6pPr>
            <a:lvl7pPr marL="0" indent="0">
              <a:lnSpc>
                <a:spcPts val="1400"/>
              </a:lnSpc>
              <a:spcAft>
                <a:spcPts val="600"/>
              </a:spcAft>
              <a:buNone/>
              <a:defRPr sz="1200">
                <a:solidFill>
                  <a:schemeClr val="bg1"/>
                </a:solidFill>
              </a:defRPr>
            </a:lvl7pPr>
            <a:lvl8pPr marL="0" indent="0">
              <a:lnSpc>
                <a:spcPts val="1400"/>
              </a:lnSpc>
              <a:spcAft>
                <a:spcPts val="600"/>
              </a:spcAft>
              <a:buNone/>
              <a:defRPr sz="1200">
                <a:solidFill>
                  <a:schemeClr val="bg1"/>
                </a:solidFill>
              </a:defRPr>
            </a:lvl8pPr>
            <a:lvl9pPr marL="0" indent="0">
              <a:lnSpc>
                <a:spcPts val="1400"/>
              </a:lnSpc>
              <a:spcAft>
                <a:spcPts val="600"/>
              </a:spcAft>
              <a:buNone/>
              <a:defRPr sz="12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1305386549"/>
      </p:ext>
    </p:extLst>
  </p:cSld>
  <p:clrMapOvr>
    <a:masterClrMapping/>
  </p:clrMapOvr>
  <p:extLst>
    <p:ext uri="{DCECCB84-F9BA-43D5-87BE-67443E8EF086}">
      <p15:sldGuideLst xmlns:p15="http://schemas.microsoft.com/office/powerpoint/2012/main">
        <p15:guide id="1" orient="horz" pos="204">
          <p15:clr>
            <a:srgbClr val="FBAE40"/>
          </p15:clr>
        </p15:guide>
        <p15:guide id="2" pos="21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Divider_with image2_style6">
    <p:spTree>
      <p:nvGrpSpPr>
        <p:cNvPr id="1" name=""/>
        <p:cNvGrpSpPr/>
        <p:nvPr/>
      </p:nvGrpSpPr>
      <p:grpSpPr>
        <a:xfrm>
          <a:off x="0" y="0"/>
          <a:ext cx="0" cy="0"/>
          <a:chOff x="0" y="0"/>
          <a:chExt cx="0" cy="0"/>
        </a:xfrm>
      </p:grpSpPr>
      <p:pic>
        <p:nvPicPr>
          <p:cNvPr id="9" name="Picture 8" descr="A pencil and a piece of wood&#10;&#10;Description automatically generated">
            <a:extLst>
              <a:ext uri="{FF2B5EF4-FFF2-40B4-BE49-F238E27FC236}">
                <a16:creationId xmlns:a16="http://schemas.microsoft.com/office/drawing/2014/main" id="{65E1F172-EAEE-9E3C-B801-E4B9030BEEF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6744" b="4383"/>
          <a:stretch/>
        </p:blipFill>
        <p:spPr>
          <a:xfrm>
            <a:off x="345599" y="342000"/>
            <a:ext cx="8090661" cy="6120000"/>
          </a:xfrm>
          <a:prstGeom prst="rect">
            <a:avLst/>
          </a:prstGeom>
        </p:spPr>
      </p:pic>
      <p:sp>
        <p:nvSpPr>
          <p:cNvPr id="8" name="Picture Placeholder 7">
            <a:extLst>
              <a:ext uri="{FF2B5EF4-FFF2-40B4-BE49-F238E27FC236}">
                <a16:creationId xmlns:a16="http://schemas.microsoft.com/office/drawing/2014/main" id="{3DB6CE05-8B75-3CF7-8BC7-87753BDD5131}"/>
              </a:ext>
            </a:extLst>
          </p:cNvPr>
          <p:cNvSpPr>
            <a:spLocks noGrp="1"/>
          </p:cNvSpPr>
          <p:nvPr>
            <p:ph type="pic" sz="quarter" idx="11" hasCustomPrompt="1"/>
          </p:nvPr>
        </p:nvSpPr>
        <p:spPr>
          <a:xfrm>
            <a:off x="345600" y="342000"/>
            <a:ext cx="7844400" cy="6118504"/>
          </a:xfrm>
        </p:spPr>
        <p:txBody>
          <a:bodyPr anchor="ctr" anchorCtr="0"/>
          <a:lstStyle>
            <a:lvl1pPr algn="ctr">
              <a:defRPr>
                <a:solidFill>
                  <a:srgbClr val="C00000"/>
                </a:solidFill>
              </a:defRPr>
            </a:lvl1pPr>
          </a:lstStyle>
          <a:p>
            <a:r>
              <a:rPr lang="en-AU"/>
              <a:t>Click here to insert Image</a:t>
            </a:r>
          </a:p>
        </p:txBody>
      </p:sp>
      <p:sp>
        <p:nvSpPr>
          <p:cNvPr id="2" name="Rectangle 1">
            <a:extLst>
              <a:ext uri="{FF2B5EF4-FFF2-40B4-BE49-F238E27FC236}">
                <a16:creationId xmlns:a16="http://schemas.microsoft.com/office/drawing/2014/main" id="{ECAB7617-3B2D-B71C-77FF-ACD3A548A032}"/>
              </a:ext>
            </a:extLst>
          </p:cNvPr>
          <p:cNvSpPr/>
          <p:nvPr userDrawn="1"/>
        </p:nvSpPr>
        <p:spPr>
          <a:xfrm>
            <a:off x="8189904" y="342000"/>
            <a:ext cx="3666846" cy="6120000"/>
          </a:xfrm>
          <a:prstGeom prst="rect">
            <a:avLst/>
          </a:prstGeom>
          <a:solidFill>
            <a:srgbClr val="78000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pic>
        <p:nvPicPr>
          <p:cNvPr id="5" name="Picture Placeholder 10" descr="Logo&#10;&#10;Description automatically generated">
            <a:extLst>
              <a:ext uri="{FF2B5EF4-FFF2-40B4-BE49-F238E27FC236}">
                <a16:creationId xmlns:a16="http://schemas.microsoft.com/office/drawing/2014/main" id="{E62A33BC-03A6-C8A1-9C41-41066E1C7A1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7" name="Text Placeholder 11">
            <a:extLst>
              <a:ext uri="{FF2B5EF4-FFF2-40B4-BE49-F238E27FC236}">
                <a16:creationId xmlns:a16="http://schemas.microsoft.com/office/drawing/2014/main" id="{690C4421-083D-FF6F-7F5B-D334A594F9E6}"/>
              </a:ext>
            </a:extLst>
          </p:cNvPr>
          <p:cNvSpPr>
            <a:spLocks noGrp="1"/>
          </p:cNvSpPr>
          <p:nvPr>
            <p:ph type="body" sz="quarter" idx="13" hasCustomPrompt="1"/>
          </p:nvPr>
        </p:nvSpPr>
        <p:spPr>
          <a:xfrm>
            <a:off x="10641504" y="1567524"/>
            <a:ext cx="1215246" cy="1224000"/>
          </a:xfrm>
          <a:solidFill>
            <a:srgbClr val="FFD629"/>
          </a:solidFill>
        </p:spPr>
        <p:txBody>
          <a:bodyPr lIns="180000" tIns="144000" rIns="144000" bIns="144000"/>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dirty="0"/>
              <a:t>[Insert Identifier]</a:t>
            </a:r>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8190000" y="342000"/>
            <a:ext cx="2436888" cy="2449524"/>
          </a:xfrm>
          <a:noFill/>
        </p:spPr>
        <p:txBody>
          <a:bodyPr lIns="144000" tIns="144000" rIns="144000" bIns="144000"/>
          <a:lstStyle>
            <a:lvl1pPr>
              <a:lnSpc>
                <a:spcPts val="2600"/>
              </a:lnSpc>
              <a:spcAft>
                <a:spcPts val="600"/>
              </a:spcAft>
              <a:defRPr sz="2400">
                <a:solidFill>
                  <a:schemeClr val="bg1"/>
                </a:solidFill>
              </a:defRPr>
            </a:lvl1pPr>
            <a:lvl2pPr marL="0" indent="0">
              <a:lnSpc>
                <a:spcPts val="1800"/>
              </a:lnSpc>
              <a:spcAft>
                <a:spcPts val="600"/>
              </a:spcAft>
              <a:buNone/>
              <a:defRPr sz="1600">
                <a:solidFill>
                  <a:schemeClr val="bg1"/>
                </a:solidFill>
              </a:defRPr>
            </a:lvl2pPr>
            <a:lvl3pPr marL="0" indent="0">
              <a:lnSpc>
                <a:spcPts val="1400"/>
              </a:lnSpc>
              <a:spcAft>
                <a:spcPts val="600"/>
              </a:spcAft>
              <a:buNone/>
              <a:defRPr sz="1200">
                <a:solidFill>
                  <a:schemeClr val="bg1"/>
                </a:solidFill>
              </a:defRPr>
            </a:lvl3pPr>
            <a:lvl4pPr marL="0" indent="0">
              <a:lnSpc>
                <a:spcPts val="1400"/>
              </a:lnSpc>
              <a:spcAft>
                <a:spcPts val="600"/>
              </a:spcAft>
              <a:buNone/>
              <a:defRPr sz="1200">
                <a:solidFill>
                  <a:schemeClr val="bg1"/>
                </a:solidFill>
              </a:defRPr>
            </a:lvl4pPr>
            <a:lvl5pPr marL="0" indent="0">
              <a:lnSpc>
                <a:spcPts val="1400"/>
              </a:lnSpc>
              <a:spcAft>
                <a:spcPts val="600"/>
              </a:spcAft>
              <a:buNone/>
              <a:defRPr sz="1200">
                <a:solidFill>
                  <a:schemeClr val="bg1"/>
                </a:solidFill>
              </a:defRPr>
            </a:lvl5pPr>
            <a:lvl6pPr marL="0" indent="0">
              <a:lnSpc>
                <a:spcPts val="1400"/>
              </a:lnSpc>
              <a:spcAft>
                <a:spcPts val="600"/>
              </a:spcAft>
              <a:buNone/>
              <a:defRPr sz="1200">
                <a:solidFill>
                  <a:schemeClr val="bg1"/>
                </a:solidFill>
              </a:defRPr>
            </a:lvl6pPr>
            <a:lvl7pPr marL="0" indent="0">
              <a:lnSpc>
                <a:spcPts val="1400"/>
              </a:lnSpc>
              <a:spcAft>
                <a:spcPts val="600"/>
              </a:spcAft>
              <a:buNone/>
              <a:defRPr sz="1200">
                <a:solidFill>
                  <a:schemeClr val="bg1"/>
                </a:solidFill>
              </a:defRPr>
            </a:lvl7pPr>
            <a:lvl8pPr marL="0" indent="0">
              <a:lnSpc>
                <a:spcPts val="1400"/>
              </a:lnSpc>
              <a:spcAft>
                <a:spcPts val="600"/>
              </a:spcAft>
              <a:buNone/>
              <a:defRPr sz="1200">
                <a:solidFill>
                  <a:schemeClr val="bg1"/>
                </a:solidFill>
              </a:defRPr>
            </a:lvl8pPr>
            <a:lvl9pPr marL="0" indent="0">
              <a:lnSpc>
                <a:spcPts val="1400"/>
              </a:lnSpc>
              <a:spcAft>
                <a:spcPts val="600"/>
              </a:spcAft>
              <a:buNone/>
              <a:defRPr sz="12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322883178"/>
      </p:ext>
    </p:extLst>
  </p:cSld>
  <p:clrMapOvr>
    <a:masterClrMapping/>
  </p:clrMapOvr>
  <p:extLst>
    <p:ext uri="{DCECCB84-F9BA-43D5-87BE-67443E8EF086}">
      <p15:sldGuideLst xmlns:p15="http://schemas.microsoft.com/office/powerpoint/2012/main">
        <p15:guide id="1" orient="horz" pos="204">
          <p15:clr>
            <a:srgbClr val="FBAE40"/>
          </p15:clr>
        </p15:guide>
        <p15:guide id="2" pos="21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Divider_with image3_style6">
    <p:spTree>
      <p:nvGrpSpPr>
        <p:cNvPr id="1" name=""/>
        <p:cNvGrpSpPr/>
        <p:nvPr/>
      </p:nvGrpSpPr>
      <p:grpSpPr>
        <a:xfrm>
          <a:off x="0" y="0"/>
          <a:ext cx="0" cy="0"/>
          <a:chOff x="0" y="0"/>
          <a:chExt cx="0" cy="0"/>
        </a:xfrm>
      </p:grpSpPr>
      <p:pic>
        <p:nvPicPr>
          <p:cNvPr id="11" name="Picture 10" descr="A close-up of a person holding a pair of hands&#10;&#10;Description automatically generated">
            <a:extLst>
              <a:ext uri="{FF2B5EF4-FFF2-40B4-BE49-F238E27FC236}">
                <a16:creationId xmlns:a16="http://schemas.microsoft.com/office/drawing/2014/main" id="{BE621E20-3B1D-7A47-09A7-7ADB27759E1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600" y="342000"/>
            <a:ext cx="9192457" cy="6120000"/>
          </a:xfrm>
          <a:prstGeom prst="rect">
            <a:avLst/>
          </a:prstGeom>
        </p:spPr>
      </p:pic>
      <p:sp>
        <p:nvSpPr>
          <p:cNvPr id="8" name="Picture Placeholder 7">
            <a:extLst>
              <a:ext uri="{FF2B5EF4-FFF2-40B4-BE49-F238E27FC236}">
                <a16:creationId xmlns:a16="http://schemas.microsoft.com/office/drawing/2014/main" id="{3DB6CE05-8B75-3CF7-8BC7-87753BDD5131}"/>
              </a:ext>
            </a:extLst>
          </p:cNvPr>
          <p:cNvSpPr>
            <a:spLocks noGrp="1"/>
          </p:cNvSpPr>
          <p:nvPr>
            <p:ph type="pic" sz="quarter" idx="11" hasCustomPrompt="1"/>
          </p:nvPr>
        </p:nvSpPr>
        <p:spPr>
          <a:xfrm>
            <a:off x="345600" y="342000"/>
            <a:ext cx="7844400" cy="6118504"/>
          </a:xfrm>
        </p:spPr>
        <p:txBody>
          <a:bodyPr anchor="ctr" anchorCtr="0"/>
          <a:lstStyle>
            <a:lvl1pPr algn="ctr">
              <a:defRPr>
                <a:solidFill>
                  <a:srgbClr val="C00000"/>
                </a:solidFill>
              </a:defRPr>
            </a:lvl1pPr>
          </a:lstStyle>
          <a:p>
            <a:r>
              <a:rPr lang="en-AU"/>
              <a:t>Click here to insert Image</a:t>
            </a:r>
          </a:p>
        </p:txBody>
      </p:sp>
      <p:sp>
        <p:nvSpPr>
          <p:cNvPr id="2" name="Rectangle 1">
            <a:extLst>
              <a:ext uri="{FF2B5EF4-FFF2-40B4-BE49-F238E27FC236}">
                <a16:creationId xmlns:a16="http://schemas.microsoft.com/office/drawing/2014/main" id="{ECAB7617-3B2D-B71C-77FF-ACD3A548A032}"/>
              </a:ext>
            </a:extLst>
          </p:cNvPr>
          <p:cNvSpPr/>
          <p:nvPr userDrawn="1"/>
        </p:nvSpPr>
        <p:spPr>
          <a:xfrm>
            <a:off x="8190000" y="342000"/>
            <a:ext cx="3666846" cy="6120000"/>
          </a:xfrm>
          <a:prstGeom prst="rect">
            <a:avLst/>
          </a:prstGeom>
          <a:solidFill>
            <a:srgbClr val="78000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pic>
        <p:nvPicPr>
          <p:cNvPr id="5" name="Picture Placeholder 10" descr="Logo&#10;&#10;Description automatically generated">
            <a:extLst>
              <a:ext uri="{FF2B5EF4-FFF2-40B4-BE49-F238E27FC236}">
                <a16:creationId xmlns:a16="http://schemas.microsoft.com/office/drawing/2014/main" id="{E62A33BC-03A6-C8A1-9C41-41066E1C7A1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7" name="Text Placeholder 11">
            <a:extLst>
              <a:ext uri="{FF2B5EF4-FFF2-40B4-BE49-F238E27FC236}">
                <a16:creationId xmlns:a16="http://schemas.microsoft.com/office/drawing/2014/main" id="{690C4421-083D-FF6F-7F5B-D334A594F9E6}"/>
              </a:ext>
            </a:extLst>
          </p:cNvPr>
          <p:cNvSpPr>
            <a:spLocks noGrp="1"/>
          </p:cNvSpPr>
          <p:nvPr>
            <p:ph type="body" sz="quarter" idx="13" hasCustomPrompt="1"/>
          </p:nvPr>
        </p:nvSpPr>
        <p:spPr>
          <a:xfrm>
            <a:off x="10641504" y="1567524"/>
            <a:ext cx="1215246" cy="1224000"/>
          </a:xfrm>
          <a:solidFill>
            <a:srgbClr val="FFD629"/>
          </a:solidFill>
        </p:spPr>
        <p:txBody>
          <a:bodyPr lIns="180000" tIns="144000" rIns="144000" bIns="144000"/>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dirty="0"/>
              <a:t>[Insert Identifier]</a:t>
            </a:r>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8190000" y="342000"/>
            <a:ext cx="2436888" cy="2449524"/>
          </a:xfrm>
          <a:noFill/>
        </p:spPr>
        <p:txBody>
          <a:bodyPr lIns="144000" tIns="144000" rIns="144000" bIns="144000"/>
          <a:lstStyle>
            <a:lvl1pPr>
              <a:lnSpc>
                <a:spcPts val="2600"/>
              </a:lnSpc>
              <a:spcAft>
                <a:spcPts val="600"/>
              </a:spcAft>
              <a:defRPr sz="2400">
                <a:solidFill>
                  <a:schemeClr val="bg1"/>
                </a:solidFill>
              </a:defRPr>
            </a:lvl1pPr>
            <a:lvl2pPr marL="0" indent="0">
              <a:lnSpc>
                <a:spcPts val="1800"/>
              </a:lnSpc>
              <a:spcAft>
                <a:spcPts val="600"/>
              </a:spcAft>
              <a:buNone/>
              <a:defRPr sz="1600">
                <a:solidFill>
                  <a:schemeClr val="bg1"/>
                </a:solidFill>
              </a:defRPr>
            </a:lvl2pPr>
            <a:lvl3pPr marL="0" indent="0">
              <a:lnSpc>
                <a:spcPts val="1400"/>
              </a:lnSpc>
              <a:spcAft>
                <a:spcPts val="600"/>
              </a:spcAft>
              <a:buNone/>
              <a:defRPr sz="1200">
                <a:solidFill>
                  <a:schemeClr val="bg1"/>
                </a:solidFill>
              </a:defRPr>
            </a:lvl3pPr>
            <a:lvl4pPr marL="0" indent="0">
              <a:lnSpc>
                <a:spcPts val="1400"/>
              </a:lnSpc>
              <a:spcAft>
                <a:spcPts val="600"/>
              </a:spcAft>
              <a:buNone/>
              <a:defRPr sz="1200">
                <a:solidFill>
                  <a:schemeClr val="bg1"/>
                </a:solidFill>
              </a:defRPr>
            </a:lvl4pPr>
            <a:lvl5pPr marL="0" indent="0">
              <a:lnSpc>
                <a:spcPts val="1400"/>
              </a:lnSpc>
              <a:spcAft>
                <a:spcPts val="600"/>
              </a:spcAft>
              <a:buNone/>
              <a:defRPr sz="1200">
                <a:solidFill>
                  <a:schemeClr val="bg1"/>
                </a:solidFill>
              </a:defRPr>
            </a:lvl5pPr>
            <a:lvl6pPr marL="0" indent="0">
              <a:lnSpc>
                <a:spcPts val="1400"/>
              </a:lnSpc>
              <a:spcAft>
                <a:spcPts val="600"/>
              </a:spcAft>
              <a:buNone/>
              <a:defRPr sz="1200">
                <a:solidFill>
                  <a:schemeClr val="bg1"/>
                </a:solidFill>
              </a:defRPr>
            </a:lvl6pPr>
            <a:lvl7pPr marL="0" indent="0">
              <a:lnSpc>
                <a:spcPts val="1400"/>
              </a:lnSpc>
              <a:spcAft>
                <a:spcPts val="600"/>
              </a:spcAft>
              <a:buNone/>
              <a:defRPr sz="1200">
                <a:solidFill>
                  <a:schemeClr val="bg1"/>
                </a:solidFill>
              </a:defRPr>
            </a:lvl7pPr>
            <a:lvl8pPr marL="0" indent="0">
              <a:lnSpc>
                <a:spcPts val="1400"/>
              </a:lnSpc>
              <a:spcAft>
                <a:spcPts val="600"/>
              </a:spcAft>
              <a:buNone/>
              <a:defRPr sz="1200">
                <a:solidFill>
                  <a:schemeClr val="bg1"/>
                </a:solidFill>
              </a:defRPr>
            </a:lvl8pPr>
            <a:lvl9pPr marL="0" indent="0">
              <a:lnSpc>
                <a:spcPts val="1400"/>
              </a:lnSpc>
              <a:spcAft>
                <a:spcPts val="600"/>
              </a:spcAft>
              <a:buNone/>
              <a:defRPr sz="12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575751953"/>
      </p:ext>
    </p:extLst>
  </p:cSld>
  <p:clrMapOvr>
    <a:masterClrMapping/>
  </p:clrMapOvr>
  <p:extLst>
    <p:ext uri="{DCECCB84-F9BA-43D5-87BE-67443E8EF086}">
      <p15:sldGuideLst xmlns:p15="http://schemas.microsoft.com/office/powerpoint/2012/main">
        <p15:guide id="1" orient="horz" pos="204">
          <p15:clr>
            <a:srgbClr val="FBAE40"/>
          </p15:clr>
        </p15:guide>
        <p15:guide id="2" pos="21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Divider_no image_style6">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458A6B7-81E3-7682-FEE6-1E360727B766}"/>
              </a:ext>
            </a:extLst>
          </p:cNvPr>
          <p:cNvSpPr/>
          <p:nvPr userDrawn="1"/>
        </p:nvSpPr>
        <p:spPr>
          <a:xfrm>
            <a:off x="344884" y="342705"/>
            <a:ext cx="11511866" cy="6156000"/>
          </a:xfrm>
          <a:prstGeom prst="rect">
            <a:avLst/>
          </a:prstGeom>
          <a:solidFill>
            <a:srgbClr val="78000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5" name="Title 6">
            <a:extLst>
              <a:ext uri="{FF2B5EF4-FFF2-40B4-BE49-F238E27FC236}">
                <a16:creationId xmlns:a16="http://schemas.microsoft.com/office/drawing/2014/main" id="{EEBEA266-07A0-CF95-5E3B-27E39E74A833}"/>
              </a:ext>
            </a:extLst>
          </p:cNvPr>
          <p:cNvSpPr>
            <a:spLocks noGrp="1"/>
          </p:cNvSpPr>
          <p:nvPr>
            <p:ph type="title"/>
          </p:nvPr>
        </p:nvSpPr>
        <p:spPr>
          <a:xfrm>
            <a:off x="568800" y="500400"/>
            <a:ext cx="4762800" cy="5810400"/>
          </a:xfrm>
        </p:spPr>
        <p:txBody>
          <a:bodyPr/>
          <a:lstStyle>
            <a:lvl1pPr>
              <a:lnSpc>
                <a:spcPts val="5200"/>
              </a:lnSpc>
              <a:defRPr sz="4800">
                <a:solidFill>
                  <a:schemeClr val="bg1"/>
                </a:solidFill>
              </a:defRPr>
            </a:lvl1pPr>
          </a:lstStyle>
          <a:p>
            <a:r>
              <a:rPr lang="en-US"/>
              <a:t>Click to edit Master title style</a:t>
            </a:r>
            <a:endParaRPr lang="en-AU" dirty="0"/>
          </a:p>
        </p:txBody>
      </p:sp>
      <p:pic>
        <p:nvPicPr>
          <p:cNvPr id="3" name="Picture Placeholder 10" descr="Logo&#10;&#10;Description automatically generated">
            <a:extLst>
              <a:ext uri="{FF2B5EF4-FFF2-40B4-BE49-F238E27FC236}">
                <a16:creationId xmlns:a16="http://schemas.microsoft.com/office/drawing/2014/main" id="{EA2DD591-39B0-CB76-8DFD-51AB679DCF2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Tree>
    <p:extLst>
      <p:ext uri="{BB962C8B-B14F-4D97-AF65-F5344CB8AC3E}">
        <p14:creationId xmlns:p14="http://schemas.microsoft.com/office/powerpoint/2010/main" val="242210817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slide_style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458A6B7-81E3-7682-FEE6-1E360727B766}"/>
              </a:ext>
            </a:extLst>
          </p:cNvPr>
          <p:cNvSpPr/>
          <p:nvPr userDrawn="1"/>
        </p:nvSpPr>
        <p:spPr>
          <a:xfrm>
            <a:off x="344884" y="342705"/>
            <a:ext cx="11511866" cy="612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pic>
        <p:nvPicPr>
          <p:cNvPr id="4" name="Picture Placeholder 10" descr="Logo&#10;&#10;Description automatically generated">
            <a:extLst>
              <a:ext uri="{FF2B5EF4-FFF2-40B4-BE49-F238E27FC236}">
                <a16:creationId xmlns:a16="http://schemas.microsoft.com/office/drawing/2014/main" id="{F44244A3-AF35-00C5-3FA8-D6B57DDB2ED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5" name="Title 6">
            <a:extLst>
              <a:ext uri="{FF2B5EF4-FFF2-40B4-BE49-F238E27FC236}">
                <a16:creationId xmlns:a16="http://schemas.microsoft.com/office/drawing/2014/main" id="{EEBEA266-07A0-CF95-5E3B-27E39E74A833}"/>
              </a:ext>
            </a:extLst>
          </p:cNvPr>
          <p:cNvSpPr>
            <a:spLocks noGrp="1"/>
          </p:cNvSpPr>
          <p:nvPr>
            <p:ph type="title"/>
          </p:nvPr>
        </p:nvSpPr>
        <p:spPr>
          <a:xfrm>
            <a:off x="568800" y="500400"/>
            <a:ext cx="4762800" cy="5810400"/>
          </a:xfrm>
        </p:spPr>
        <p:txBody>
          <a:bodyPr/>
          <a:lstStyle>
            <a:lvl1pPr>
              <a:lnSpc>
                <a:spcPts val="5200"/>
              </a:lnSpc>
              <a:defRPr sz="4800">
                <a:solidFill>
                  <a:schemeClr val="bg1"/>
                </a:solidFill>
              </a:defRPr>
            </a:lvl1pPr>
          </a:lstStyle>
          <a:p>
            <a:r>
              <a:rPr lang="en-US"/>
              <a:t>Click to edit Master title style</a:t>
            </a:r>
            <a:endParaRPr lang="en-AU" dirty="0"/>
          </a:p>
        </p:txBody>
      </p:sp>
    </p:spTree>
    <p:extLst>
      <p:ext uri="{BB962C8B-B14F-4D97-AF65-F5344CB8AC3E}">
        <p14:creationId xmlns:p14="http://schemas.microsoft.com/office/powerpoint/2010/main" val="2727138082"/>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Cover_style7">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344487" y="342706"/>
            <a:ext cx="7387200" cy="6156000"/>
          </a:xfrm>
          <a:solidFill>
            <a:schemeClr val="bg2"/>
          </a:solidFill>
        </p:spPr>
        <p:txBody>
          <a:bodyPr lIns="180000" tIns="180000" rIns="180000" bIns="180000"/>
          <a:lstStyle>
            <a:lvl1pPr>
              <a:lnSpc>
                <a:spcPts val="5200"/>
              </a:lnSpc>
              <a:spcAft>
                <a:spcPts val="1200"/>
              </a:spcAft>
              <a:defRPr sz="4800">
                <a:solidFill>
                  <a:schemeClr val="bg1"/>
                </a:solidFill>
              </a:defRPr>
            </a:lvl1pPr>
            <a:lvl2pPr marL="0" indent="0">
              <a:lnSpc>
                <a:spcPts val="4000"/>
              </a:lnSpc>
              <a:spcAft>
                <a:spcPts val="1200"/>
              </a:spcAft>
              <a:buNone/>
              <a:defRPr sz="3600">
                <a:solidFill>
                  <a:schemeClr val="bg1"/>
                </a:solidFill>
              </a:defRPr>
            </a:lvl2pPr>
            <a:lvl3pPr marL="0" indent="0">
              <a:lnSpc>
                <a:spcPts val="2000"/>
              </a:lnSpc>
              <a:spcAft>
                <a:spcPts val="1200"/>
              </a:spcAft>
              <a:buNone/>
              <a:defRPr sz="1800">
                <a:solidFill>
                  <a:schemeClr val="bg1"/>
                </a:solidFill>
              </a:defRPr>
            </a:lvl3pPr>
            <a:lvl4pPr marL="0" indent="0">
              <a:lnSpc>
                <a:spcPts val="2000"/>
              </a:lnSpc>
              <a:spcAft>
                <a:spcPts val="1200"/>
              </a:spcAft>
              <a:buNone/>
              <a:defRPr sz="1800">
                <a:solidFill>
                  <a:schemeClr val="bg1"/>
                </a:solidFill>
              </a:defRPr>
            </a:lvl4pPr>
            <a:lvl5pPr marL="0" indent="0">
              <a:lnSpc>
                <a:spcPts val="2000"/>
              </a:lnSpc>
              <a:spcAft>
                <a:spcPts val="1200"/>
              </a:spcAft>
              <a:buNone/>
              <a:defRPr sz="1800">
                <a:solidFill>
                  <a:schemeClr val="bg1"/>
                </a:solidFill>
              </a:defRPr>
            </a:lvl5pPr>
            <a:lvl6pPr marL="0" indent="0">
              <a:lnSpc>
                <a:spcPts val="2000"/>
              </a:lnSpc>
              <a:spcAft>
                <a:spcPts val="1200"/>
              </a:spcAft>
              <a:buNone/>
              <a:defRPr sz="1800">
                <a:solidFill>
                  <a:schemeClr val="bg1"/>
                </a:solidFill>
              </a:defRPr>
            </a:lvl6pPr>
            <a:lvl7pPr marL="0" indent="0">
              <a:lnSpc>
                <a:spcPts val="2000"/>
              </a:lnSpc>
              <a:spcAft>
                <a:spcPts val="1200"/>
              </a:spcAft>
              <a:buNone/>
              <a:defRPr sz="1800">
                <a:solidFill>
                  <a:schemeClr val="bg1"/>
                </a:solidFill>
              </a:defRPr>
            </a:lvl7pPr>
            <a:lvl8pPr marL="0" indent="0">
              <a:lnSpc>
                <a:spcPts val="2000"/>
              </a:lnSpc>
              <a:spcAft>
                <a:spcPts val="1200"/>
              </a:spcAft>
              <a:buNone/>
              <a:defRPr sz="1800">
                <a:solidFill>
                  <a:schemeClr val="bg1"/>
                </a:solidFill>
              </a:defRPr>
            </a:lvl8pPr>
            <a:lvl9pPr marL="0" indent="0">
              <a:lnSpc>
                <a:spcPts val="2000"/>
              </a:lnSpc>
              <a:spcAft>
                <a:spcPts val="1200"/>
              </a:spcAft>
              <a:buNone/>
              <a:defRPr sz="18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12" name="Text Placeholder 11">
            <a:extLst>
              <a:ext uri="{FF2B5EF4-FFF2-40B4-BE49-F238E27FC236}">
                <a16:creationId xmlns:a16="http://schemas.microsoft.com/office/drawing/2014/main" id="{387ED941-9C27-8A50-85FC-20C808963583}"/>
              </a:ext>
            </a:extLst>
          </p:cNvPr>
          <p:cNvSpPr>
            <a:spLocks noGrp="1"/>
          </p:cNvSpPr>
          <p:nvPr>
            <p:ph type="body" sz="quarter" idx="13" hasCustomPrompt="1"/>
          </p:nvPr>
        </p:nvSpPr>
        <p:spPr>
          <a:xfrm>
            <a:off x="7731687" y="342705"/>
            <a:ext cx="2055998" cy="2052000"/>
          </a:xfrm>
          <a:solidFill>
            <a:srgbClr val="73234B"/>
          </a:solidFill>
        </p:spPr>
        <p:txBody>
          <a:bodyPr lIns="180000" tIns="144000" rIns="144000" bIns="144000"/>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a:t>[Insert Identifier]</a:t>
            </a:r>
          </a:p>
        </p:txBody>
      </p:sp>
      <p:pic>
        <p:nvPicPr>
          <p:cNvPr id="5" name="Picture Placeholder 6" descr="Logo&#10;&#10;Description automatically generated">
            <a:extLst>
              <a:ext uri="{FF2B5EF4-FFF2-40B4-BE49-F238E27FC236}">
                <a16:creationId xmlns:a16="http://schemas.microsoft.com/office/drawing/2014/main" id="{A828604B-3603-BCC0-A1CC-EE9580EA76E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31" b="231"/>
          <a:stretch/>
        </p:blipFill>
        <p:spPr>
          <a:xfrm>
            <a:off x="9786409" y="342705"/>
            <a:ext cx="2061103" cy="2051245"/>
          </a:xfrm>
          <a:prstGeom prst="rect">
            <a:avLst/>
          </a:prstGeom>
        </p:spPr>
      </p:pic>
      <p:sp>
        <p:nvSpPr>
          <p:cNvPr id="7" name="Rectangle 6">
            <a:extLst>
              <a:ext uri="{FF2B5EF4-FFF2-40B4-BE49-F238E27FC236}">
                <a16:creationId xmlns:a16="http://schemas.microsoft.com/office/drawing/2014/main" id="{6C306A53-79D6-EF39-3A6D-59F43F40207C}"/>
              </a:ext>
            </a:extLst>
          </p:cNvPr>
          <p:cNvSpPr/>
          <p:nvPr userDrawn="1"/>
        </p:nvSpPr>
        <p:spPr>
          <a:xfrm>
            <a:off x="7731687" y="2393950"/>
            <a:ext cx="4115825" cy="4104756"/>
          </a:xfrm>
          <a:prstGeom prst="rect">
            <a:avLst/>
          </a:prstGeom>
          <a:solidFill>
            <a:srgbClr val="EB7BB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 name="Picture Placeholder 3">
            <a:extLst>
              <a:ext uri="{FF2B5EF4-FFF2-40B4-BE49-F238E27FC236}">
                <a16:creationId xmlns:a16="http://schemas.microsoft.com/office/drawing/2014/main" id="{64F25102-8019-71BA-8F07-A5D0AFCC24B8}"/>
              </a:ext>
            </a:extLst>
          </p:cNvPr>
          <p:cNvSpPr>
            <a:spLocks noGrp="1"/>
          </p:cNvSpPr>
          <p:nvPr>
            <p:ph type="pic" sz="quarter" idx="14" hasCustomPrompt="1"/>
          </p:nvPr>
        </p:nvSpPr>
        <p:spPr>
          <a:xfrm>
            <a:off x="541336" y="5094185"/>
            <a:ext cx="1755195" cy="809625"/>
          </a:xfrm>
        </p:spPr>
        <p:txBody>
          <a:bodyPr anchor="ctr" anchorCtr="0"/>
          <a:lstStyle>
            <a:lvl1pPr algn="ctr">
              <a:lnSpc>
                <a:spcPts val="1600"/>
              </a:lnSpc>
              <a:defRPr sz="1400">
                <a:solidFill>
                  <a:schemeClr val="bg1"/>
                </a:solidFill>
              </a:defRPr>
            </a:lvl1pPr>
          </a:lstStyle>
          <a:p>
            <a:r>
              <a:rPr lang="en-AU" dirty="0"/>
              <a:t>Click icon to Insert Partner logo </a:t>
            </a:r>
          </a:p>
        </p:txBody>
      </p:sp>
      <p:sp>
        <p:nvSpPr>
          <p:cNvPr id="3" name="Picture Placeholder 3">
            <a:extLst>
              <a:ext uri="{FF2B5EF4-FFF2-40B4-BE49-F238E27FC236}">
                <a16:creationId xmlns:a16="http://schemas.microsoft.com/office/drawing/2014/main" id="{D7C73486-B521-47A0-AF9D-6971811ACFA4}"/>
              </a:ext>
            </a:extLst>
          </p:cNvPr>
          <p:cNvSpPr>
            <a:spLocks noGrp="1"/>
          </p:cNvSpPr>
          <p:nvPr>
            <p:ph type="pic" sz="quarter" idx="15" hasCustomPrompt="1"/>
          </p:nvPr>
        </p:nvSpPr>
        <p:spPr>
          <a:xfrm>
            <a:off x="2585796" y="5094185"/>
            <a:ext cx="1755195" cy="809625"/>
          </a:xfrm>
        </p:spPr>
        <p:txBody>
          <a:bodyPr anchor="ctr" anchorCtr="0"/>
          <a:lstStyle>
            <a:lvl1pPr algn="ctr">
              <a:lnSpc>
                <a:spcPts val="1600"/>
              </a:lnSpc>
              <a:defRPr sz="1400">
                <a:solidFill>
                  <a:schemeClr val="bg1"/>
                </a:solidFill>
              </a:defRPr>
            </a:lvl1pPr>
          </a:lstStyle>
          <a:p>
            <a:r>
              <a:rPr lang="en-AU"/>
              <a:t>Click icon to Insert Partner logo </a:t>
            </a:r>
          </a:p>
        </p:txBody>
      </p:sp>
      <p:sp>
        <p:nvSpPr>
          <p:cNvPr id="4" name="Picture Placeholder 3">
            <a:extLst>
              <a:ext uri="{FF2B5EF4-FFF2-40B4-BE49-F238E27FC236}">
                <a16:creationId xmlns:a16="http://schemas.microsoft.com/office/drawing/2014/main" id="{C5047982-B5C9-3137-D959-134494D799BE}"/>
              </a:ext>
            </a:extLst>
          </p:cNvPr>
          <p:cNvSpPr>
            <a:spLocks noGrp="1"/>
          </p:cNvSpPr>
          <p:nvPr>
            <p:ph type="pic" sz="quarter" idx="16" hasCustomPrompt="1"/>
          </p:nvPr>
        </p:nvSpPr>
        <p:spPr>
          <a:xfrm>
            <a:off x="4630256" y="5094185"/>
            <a:ext cx="1755195" cy="809625"/>
          </a:xfrm>
        </p:spPr>
        <p:txBody>
          <a:bodyPr anchor="ctr" anchorCtr="0"/>
          <a:lstStyle>
            <a:lvl1pPr algn="ctr">
              <a:lnSpc>
                <a:spcPts val="1600"/>
              </a:lnSpc>
              <a:defRPr sz="1400">
                <a:solidFill>
                  <a:schemeClr val="bg1"/>
                </a:solidFill>
              </a:defRPr>
            </a:lvl1pPr>
          </a:lstStyle>
          <a:p>
            <a:r>
              <a:rPr lang="en-AU"/>
              <a:t>Click icon to Insert Partner logo </a:t>
            </a:r>
          </a:p>
        </p:txBody>
      </p:sp>
      <p:sp>
        <p:nvSpPr>
          <p:cNvPr id="8" name="Text Placeholder 10">
            <a:extLst>
              <a:ext uri="{FF2B5EF4-FFF2-40B4-BE49-F238E27FC236}">
                <a16:creationId xmlns:a16="http://schemas.microsoft.com/office/drawing/2014/main" id="{28B770AB-4E41-97A4-BC8B-8232D6165CC4}"/>
              </a:ext>
            </a:extLst>
          </p:cNvPr>
          <p:cNvSpPr>
            <a:spLocks noGrp="1"/>
          </p:cNvSpPr>
          <p:nvPr>
            <p:ph type="body" sz="quarter" idx="17"/>
          </p:nvPr>
        </p:nvSpPr>
        <p:spPr>
          <a:xfrm>
            <a:off x="541335" y="5993730"/>
            <a:ext cx="5844115" cy="405600"/>
          </a:xfrm>
        </p:spPr>
        <p:txBody>
          <a:bodyPr/>
          <a:lstStyle>
            <a:lvl1pPr marL="0">
              <a:lnSpc>
                <a:spcPts val="1600"/>
              </a:lnSpc>
              <a:spcAft>
                <a:spcPts val="0"/>
              </a:spcAft>
              <a:buFontTx/>
              <a:buNone/>
              <a:defRPr sz="1400">
                <a:solidFill>
                  <a:schemeClr val="bg1"/>
                </a:solidFill>
              </a:defRPr>
            </a:lvl1pPr>
            <a:lvl2pPr marL="0">
              <a:lnSpc>
                <a:spcPts val="1600"/>
              </a:lnSpc>
              <a:spcAft>
                <a:spcPts val="0"/>
              </a:spcAft>
              <a:buFontTx/>
              <a:buNone/>
              <a:defRPr sz="1400">
                <a:solidFill>
                  <a:schemeClr val="bg1"/>
                </a:solidFill>
              </a:defRPr>
            </a:lvl2pPr>
            <a:lvl3pPr marL="0" indent="0">
              <a:lnSpc>
                <a:spcPts val="1600"/>
              </a:lnSpc>
              <a:spcAft>
                <a:spcPts val="0"/>
              </a:spcAft>
              <a:buFontTx/>
              <a:buNone/>
              <a:defRPr sz="1400">
                <a:solidFill>
                  <a:schemeClr val="bg1"/>
                </a:solidFill>
              </a:defRPr>
            </a:lvl3pPr>
            <a:lvl4pPr marL="0" indent="0">
              <a:lnSpc>
                <a:spcPts val="1600"/>
              </a:lnSpc>
              <a:spcAft>
                <a:spcPts val="0"/>
              </a:spcAft>
              <a:buFontTx/>
              <a:buNone/>
              <a:defRPr sz="1400">
                <a:solidFill>
                  <a:schemeClr val="bg1"/>
                </a:solidFill>
              </a:defRPr>
            </a:lvl4pPr>
            <a:lvl5pPr marL="0" indent="0">
              <a:lnSpc>
                <a:spcPts val="1600"/>
              </a:lnSpc>
              <a:spcAft>
                <a:spcPts val="0"/>
              </a:spcAft>
              <a:buFontTx/>
              <a:buNone/>
              <a:defRPr sz="1400">
                <a:solidFill>
                  <a:schemeClr val="bg1"/>
                </a:solidFill>
              </a:defRPr>
            </a:lvl5pPr>
            <a:lvl6pPr marL="0" indent="0">
              <a:lnSpc>
                <a:spcPts val="1600"/>
              </a:lnSpc>
              <a:spcAft>
                <a:spcPts val="0"/>
              </a:spcAft>
              <a:buFontTx/>
              <a:buNone/>
              <a:defRPr sz="1400">
                <a:solidFill>
                  <a:schemeClr val="bg1"/>
                </a:solidFill>
              </a:defRPr>
            </a:lvl6pPr>
            <a:lvl7pPr marL="0" indent="0">
              <a:lnSpc>
                <a:spcPts val="1600"/>
              </a:lnSpc>
              <a:spcAft>
                <a:spcPts val="0"/>
              </a:spcAft>
              <a:buFontTx/>
              <a:buNone/>
              <a:defRPr sz="1400">
                <a:solidFill>
                  <a:schemeClr val="bg1"/>
                </a:solidFill>
              </a:defRPr>
            </a:lvl7pPr>
            <a:lvl8pPr marL="0" indent="0">
              <a:lnSpc>
                <a:spcPts val="1600"/>
              </a:lnSpc>
              <a:spcAft>
                <a:spcPts val="0"/>
              </a:spcAft>
              <a:buFontTx/>
              <a:buNone/>
              <a:defRPr sz="1400">
                <a:solidFill>
                  <a:schemeClr val="bg1"/>
                </a:solidFill>
              </a:defRPr>
            </a:lvl8pPr>
            <a:lvl9pPr marL="0" indent="0">
              <a:lnSpc>
                <a:spcPts val="1600"/>
              </a:lnSpc>
              <a:spcAft>
                <a:spcPts val="0"/>
              </a:spcAft>
              <a:buFontTx/>
              <a:buNone/>
              <a:defRPr sz="14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1818180457"/>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Divider_with image1_style7">
    <p:spTree>
      <p:nvGrpSpPr>
        <p:cNvPr id="1" name=""/>
        <p:cNvGrpSpPr/>
        <p:nvPr/>
      </p:nvGrpSpPr>
      <p:grpSpPr>
        <a:xfrm>
          <a:off x="0" y="0"/>
          <a:ext cx="0" cy="0"/>
          <a:chOff x="0" y="0"/>
          <a:chExt cx="0" cy="0"/>
        </a:xfrm>
      </p:grpSpPr>
      <p:pic>
        <p:nvPicPr>
          <p:cNvPr id="4" name="Picture 3" descr="A building with trees and grass&#10;&#10;Description automatically generated">
            <a:extLst>
              <a:ext uri="{FF2B5EF4-FFF2-40B4-BE49-F238E27FC236}">
                <a16:creationId xmlns:a16="http://schemas.microsoft.com/office/drawing/2014/main" id="{DBF2D86A-A44D-CDAE-9665-F4BFF676E9E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600" y="342000"/>
            <a:ext cx="8644891" cy="6120000"/>
          </a:xfrm>
          <a:prstGeom prst="rect">
            <a:avLst/>
          </a:prstGeom>
        </p:spPr>
      </p:pic>
      <p:sp>
        <p:nvSpPr>
          <p:cNvPr id="8" name="Picture Placeholder 7">
            <a:extLst>
              <a:ext uri="{FF2B5EF4-FFF2-40B4-BE49-F238E27FC236}">
                <a16:creationId xmlns:a16="http://schemas.microsoft.com/office/drawing/2014/main" id="{3DB6CE05-8B75-3CF7-8BC7-87753BDD5131}"/>
              </a:ext>
            </a:extLst>
          </p:cNvPr>
          <p:cNvSpPr>
            <a:spLocks noGrp="1"/>
          </p:cNvSpPr>
          <p:nvPr>
            <p:ph type="pic" sz="quarter" idx="11" hasCustomPrompt="1"/>
          </p:nvPr>
        </p:nvSpPr>
        <p:spPr>
          <a:xfrm>
            <a:off x="345600" y="342000"/>
            <a:ext cx="7844400" cy="6118504"/>
          </a:xfrm>
        </p:spPr>
        <p:txBody>
          <a:bodyPr anchor="ctr" anchorCtr="0"/>
          <a:lstStyle>
            <a:lvl1pPr algn="ctr">
              <a:defRPr>
                <a:solidFill>
                  <a:srgbClr val="C00000"/>
                </a:solidFill>
              </a:defRPr>
            </a:lvl1pPr>
          </a:lstStyle>
          <a:p>
            <a:r>
              <a:rPr lang="en-AU"/>
              <a:t>Click here to insert Image</a:t>
            </a:r>
          </a:p>
        </p:txBody>
      </p:sp>
      <p:sp>
        <p:nvSpPr>
          <p:cNvPr id="2" name="Rectangle 1">
            <a:extLst>
              <a:ext uri="{FF2B5EF4-FFF2-40B4-BE49-F238E27FC236}">
                <a16:creationId xmlns:a16="http://schemas.microsoft.com/office/drawing/2014/main" id="{ECAB7617-3B2D-B71C-77FF-ACD3A548A032}"/>
              </a:ext>
            </a:extLst>
          </p:cNvPr>
          <p:cNvSpPr/>
          <p:nvPr userDrawn="1"/>
        </p:nvSpPr>
        <p:spPr>
          <a:xfrm>
            <a:off x="8189904" y="342000"/>
            <a:ext cx="3666846" cy="6118504"/>
          </a:xfrm>
          <a:prstGeom prst="rect">
            <a:avLst/>
          </a:prstGeom>
          <a:solidFill>
            <a:srgbClr val="73234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pic>
        <p:nvPicPr>
          <p:cNvPr id="5" name="Picture Placeholder 10" descr="Logo&#10;&#10;Description automatically generated">
            <a:extLst>
              <a:ext uri="{FF2B5EF4-FFF2-40B4-BE49-F238E27FC236}">
                <a16:creationId xmlns:a16="http://schemas.microsoft.com/office/drawing/2014/main" id="{E62A33BC-03A6-C8A1-9C41-41066E1C7A1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7" name="Text Placeholder 11">
            <a:extLst>
              <a:ext uri="{FF2B5EF4-FFF2-40B4-BE49-F238E27FC236}">
                <a16:creationId xmlns:a16="http://schemas.microsoft.com/office/drawing/2014/main" id="{690C4421-083D-FF6F-7F5B-D334A594F9E6}"/>
              </a:ext>
            </a:extLst>
          </p:cNvPr>
          <p:cNvSpPr>
            <a:spLocks noGrp="1"/>
          </p:cNvSpPr>
          <p:nvPr>
            <p:ph type="body" sz="quarter" idx="13" hasCustomPrompt="1"/>
          </p:nvPr>
        </p:nvSpPr>
        <p:spPr>
          <a:xfrm>
            <a:off x="10641504" y="1567524"/>
            <a:ext cx="1215246" cy="1224000"/>
          </a:xfrm>
          <a:solidFill>
            <a:srgbClr val="EB7BBE"/>
          </a:solidFill>
        </p:spPr>
        <p:txBody>
          <a:bodyPr lIns="180000" tIns="144000" rIns="144000" bIns="144000"/>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dirty="0"/>
              <a:t>[Insert Identifier]</a:t>
            </a:r>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8190000" y="342000"/>
            <a:ext cx="2436888" cy="2449524"/>
          </a:xfrm>
          <a:noFill/>
        </p:spPr>
        <p:txBody>
          <a:bodyPr lIns="144000" tIns="144000" rIns="144000" bIns="144000"/>
          <a:lstStyle>
            <a:lvl1pPr>
              <a:lnSpc>
                <a:spcPts val="2600"/>
              </a:lnSpc>
              <a:spcAft>
                <a:spcPts val="600"/>
              </a:spcAft>
              <a:defRPr sz="2400">
                <a:solidFill>
                  <a:schemeClr val="bg1"/>
                </a:solidFill>
              </a:defRPr>
            </a:lvl1pPr>
            <a:lvl2pPr marL="0" indent="0">
              <a:lnSpc>
                <a:spcPts val="1800"/>
              </a:lnSpc>
              <a:spcAft>
                <a:spcPts val="600"/>
              </a:spcAft>
              <a:buNone/>
              <a:defRPr sz="1600">
                <a:solidFill>
                  <a:schemeClr val="bg1"/>
                </a:solidFill>
              </a:defRPr>
            </a:lvl2pPr>
            <a:lvl3pPr marL="0" indent="0">
              <a:lnSpc>
                <a:spcPts val="1400"/>
              </a:lnSpc>
              <a:spcAft>
                <a:spcPts val="600"/>
              </a:spcAft>
              <a:buNone/>
              <a:defRPr sz="1200">
                <a:solidFill>
                  <a:schemeClr val="bg1"/>
                </a:solidFill>
              </a:defRPr>
            </a:lvl3pPr>
            <a:lvl4pPr marL="0" indent="0">
              <a:lnSpc>
                <a:spcPts val="1400"/>
              </a:lnSpc>
              <a:spcAft>
                <a:spcPts val="600"/>
              </a:spcAft>
              <a:buNone/>
              <a:defRPr sz="1200">
                <a:solidFill>
                  <a:schemeClr val="bg1"/>
                </a:solidFill>
              </a:defRPr>
            </a:lvl4pPr>
            <a:lvl5pPr marL="0" indent="0">
              <a:lnSpc>
                <a:spcPts val="1400"/>
              </a:lnSpc>
              <a:spcAft>
                <a:spcPts val="600"/>
              </a:spcAft>
              <a:buNone/>
              <a:defRPr sz="1200">
                <a:solidFill>
                  <a:schemeClr val="bg1"/>
                </a:solidFill>
              </a:defRPr>
            </a:lvl5pPr>
            <a:lvl6pPr marL="0" indent="0">
              <a:lnSpc>
                <a:spcPts val="1400"/>
              </a:lnSpc>
              <a:spcAft>
                <a:spcPts val="600"/>
              </a:spcAft>
              <a:buNone/>
              <a:defRPr sz="1200">
                <a:solidFill>
                  <a:schemeClr val="bg1"/>
                </a:solidFill>
              </a:defRPr>
            </a:lvl6pPr>
            <a:lvl7pPr marL="0" indent="0">
              <a:lnSpc>
                <a:spcPts val="1400"/>
              </a:lnSpc>
              <a:spcAft>
                <a:spcPts val="600"/>
              </a:spcAft>
              <a:buNone/>
              <a:defRPr sz="1200">
                <a:solidFill>
                  <a:schemeClr val="bg1"/>
                </a:solidFill>
              </a:defRPr>
            </a:lvl7pPr>
            <a:lvl8pPr marL="0" indent="0">
              <a:lnSpc>
                <a:spcPts val="1400"/>
              </a:lnSpc>
              <a:spcAft>
                <a:spcPts val="600"/>
              </a:spcAft>
              <a:buNone/>
              <a:defRPr sz="1200">
                <a:solidFill>
                  <a:schemeClr val="bg1"/>
                </a:solidFill>
              </a:defRPr>
            </a:lvl8pPr>
            <a:lvl9pPr marL="0" indent="0">
              <a:lnSpc>
                <a:spcPts val="1400"/>
              </a:lnSpc>
              <a:spcAft>
                <a:spcPts val="600"/>
              </a:spcAft>
              <a:buNone/>
              <a:defRPr sz="12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4290389504"/>
      </p:ext>
    </p:extLst>
  </p:cSld>
  <p:clrMapOvr>
    <a:masterClrMapping/>
  </p:clrMapOvr>
  <p:extLst>
    <p:ext uri="{DCECCB84-F9BA-43D5-87BE-67443E8EF086}">
      <p15:sldGuideLst xmlns:p15="http://schemas.microsoft.com/office/powerpoint/2012/main">
        <p15:guide id="1" orient="horz" pos="204">
          <p15:clr>
            <a:srgbClr val="FBAE40"/>
          </p15:clr>
        </p15:guide>
        <p15:guide id="2" pos="21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Divider_with image2_style7">
    <p:spTree>
      <p:nvGrpSpPr>
        <p:cNvPr id="1" name=""/>
        <p:cNvGrpSpPr/>
        <p:nvPr/>
      </p:nvGrpSpPr>
      <p:grpSpPr>
        <a:xfrm>
          <a:off x="0" y="0"/>
          <a:ext cx="0" cy="0"/>
          <a:chOff x="0" y="0"/>
          <a:chExt cx="0" cy="0"/>
        </a:xfrm>
      </p:grpSpPr>
      <p:pic>
        <p:nvPicPr>
          <p:cNvPr id="4" name="Picture 3" descr="A multi-story building with colorful balconies&#10;&#10;Description automatically generated">
            <a:extLst>
              <a:ext uri="{FF2B5EF4-FFF2-40B4-BE49-F238E27FC236}">
                <a16:creationId xmlns:a16="http://schemas.microsoft.com/office/drawing/2014/main" id="{90EADEC2-C4A9-6F30-E874-B83B9B07C3B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600" y="342000"/>
            <a:ext cx="9179998" cy="6120000"/>
          </a:xfrm>
          <a:prstGeom prst="rect">
            <a:avLst/>
          </a:prstGeom>
        </p:spPr>
      </p:pic>
      <p:sp>
        <p:nvSpPr>
          <p:cNvPr id="8" name="Picture Placeholder 7">
            <a:extLst>
              <a:ext uri="{FF2B5EF4-FFF2-40B4-BE49-F238E27FC236}">
                <a16:creationId xmlns:a16="http://schemas.microsoft.com/office/drawing/2014/main" id="{3DB6CE05-8B75-3CF7-8BC7-87753BDD5131}"/>
              </a:ext>
            </a:extLst>
          </p:cNvPr>
          <p:cNvSpPr>
            <a:spLocks noGrp="1"/>
          </p:cNvSpPr>
          <p:nvPr>
            <p:ph type="pic" sz="quarter" idx="11" hasCustomPrompt="1"/>
          </p:nvPr>
        </p:nvSpPr>
        <p:spPr>
          <a:xfrm>
            <a:off x="345600" y="342000"/>
            <a:ext cx="7844400" cy="6118504"/>
          </a:xfrm>
        </p:spPr>
        <p:txBody>
          <a:bodyPr anchor="ctr" anchorCtr="0"/>
          <a:lstStyle>
            <a:lvl1pPr algn="ctr">
              <a:defRPr>
                <a:solidFill>
                  <a:srgbClr val="C00000"/>
                </a:solidFill>
              </a:defRPr>
            </a:lvl1pPr>
          </a:lstStyle>
          <a:p>
            <a:r>
              <a:rPr lang="en-AU"/>
              <a:t>Click here to insert Image</a:t>
            </a:r>
          </a:p>
        </p:txBody>
      </p:sp>
      <p:sp>
        <p:nvSpPr>
          <p:cNvPr id="2" name="Rectangle 1">
            <a:extLst>
              <a:ext uri="{FF2B5EF4-FFF2-40B4-BE49-F238E27FC236}">
                <a16:creationId xmlns:a16="http://schemas.microsoft.com/office/drawing/2014/main" id="{ECAB7617-3B2D-B71C-77FF-ACD3A548A032}"/>
              </a:ext>
            </a:extLst>
          </p:cNvPr>
          <p:cNvSpPr/>
          <p:nvPr userDrawn="1"/>
        </p:nvSpPr>
        <p:spPr>
          <a:xfrm>
            <a:off x="8189904" y="342000"/>
            <a:ext cx="3666846" cy="6118504"/>
          </a:xfrm>
          <a:prstGeom prst="rect">
            <a:avLst/>
          </a:prstGeom>
          <a:solidFill>
            <a:srgbClr val="73234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pic>
        <p:nvPicPr>
          <p:cNvPr id="5" name="Picture Placeholder 10" descr="Logo&#10;&#10;Description automatically generated">
            <a:extLst>
              <a:ext uri="{FF2B5EF4-FFF2-40B4-BE49-F238E27FC236}">
                <a16:creationId xmlns:a16="http://schemas.microsoft.com/office/drawing/2014/main" id="{E62A33BC-03A6-C8A1-9C41-41066E1C7A1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7" name="Text Placeholder 11">
            <a:extLst>
              <a:ext uri="{FF2B5EF4-FFF2-40B4-BE49-F238E27FC236}">
                <a16:creationId xmlns:a16="http://schemas.microsoft.com/office/drawing/2014/main" id="{690C4421-083D-FF6F-7F5B-D334A594F9E6}"/>
              </a:ext>
            </a:extLst>
          </p:cNvPr>
          <p:cNvSpPr>
            <a:spLocks noGrp="1"/>
          </p:cNvSpPr>
          <p:nvPr>
            <p:ph type="body" sz="quarter" idx="13" hasCustomPrompt="1"/>
          </p:nvPr>
        </p:nvSpPr>
        <p:spPr>
          <a:xfrm>
            <a:off x="10641504" y="1567524"/>
            <a:ext cx="1215246" cy="1224000"/>
          </a:xfrm>
          <a:solidFill>
            <a:srgbClr val="EB7BBE"/>
          </a:solidFill>
        </p:spPr>
        <p:txBody>
          <a:bodyPr lIns="180000" tIns="144000" rIns="144000" bIns="144000"/>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dirty="0"/>
              <a:t>[Insert Identifier]</a:t>
            </a:r>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8190000" y="342000"/>
            <a:ext cx="2436888" cy="2449524"/>
          </a:xfrm>
          <a:noFill/>
        </p:spPr>
        <p:txBody>
          <a:bodyPr lIns="144000" tIns="144000" rIns="144000" bIns="144000"/>
          <a:lstStyle>
            <a:lvl1pPr>
              <a:lnSpc>
                <a:spcPts val="2600"/>
              </a:lnSpc>
              <a:spcAft>
                <a:spcPts val="600"/>
              </a:spcAft>
              <a:defRPr sz="2400">
                <a:solidFill>
                  <a:schemeClr val="bg1"/>
                </a:solidFill>
              </a:defRPr>
            </a:lvl1pPr>
            <a:lvl2pPr marL="0" indent="0">
              <a:lnSpc>
                <a:spcPts val="1800"/>
              </a:lnSpc>
              <a:spcAft>
                <a:spcPts val="600"/>
              </a:spcAft>
              <a:buNone/>
              <a:defRPr sz="1600">
                <a:solidFill>
                  <a:schemeClr val="bg1"/>
                </a:solidFill>
              </a:defRPr>
            </a:lvl2pPr>
            <a:lvl3pPr marL="0" indent="0">
              <a:lnSpc>
                <a:spcPts val="1400"/>
              </a:lnSpc>
              <a:spcAft>
                <a:spcPts val="600"/>
              </a:spcAft>
              <a:buNone/>
              <a:defRPr sz="1200">
                <a:solidFill>
                  <a:schemeClr val="bg1"/>
                </a:solidFill>
              </a:defRPr>
            </a:lvl3pPr>
            <a:lvl4pPr marL="0" indent="0">
              <a:lnSpc>
                <a:spcPts val="1400"/>
              </a:lnSpc>
              <a:spcAft>
                <a:spcPts val="600"/>
              </a:spcAft>
              <a:buNone/>
              <a:defRPr sz="1200">
                <a:solidFill>
                  <a:schemeClr val="bg1"/>
                </a:solidFill>
              </a:defRPr>
            </a:lvl4pPr>
            <a:lvl5pPr marL="0" indent="0">
              <a:lnSpc>
                <a:spcPts val="1400"/>
              </a:lnSpc>
              <a:spcAft>
                <a:spcPts val="600"/>
              </a:spcAft>
              <a:buNone/>
              <a:defRPr sz="1200">
                <a:solidFill>
                  <a:schemeClr val="bg1"/>
                </a:solidFill>
              </a:defRPr>
            </a:lvl5pPr>
            <a:lvl6pPr marL="0" indent="0">
              <a:lnSpc>
                <a:spcPts val="1400"/>
              </a:lnSpc>
              <a:spcAft>
                <a:spcPts val="600"/>
              </a:spcAft>
              <a:buNone/>
              <a:defRPr sz="1200">
                <a:solidFill>
                  <a:schemeClr val="bg1"/>
                </a:solidFill>
              </a:defRPr>
            </a:lvl6pPr>
            <a:lvl7pPr marL="0" indent="0">
              <a:lnSpc>
                <a:spcPts val="1400"/>
              </a:lnSpc>
              <a:spcAft>
                <a:spcPts val="600"/>
              </a:spcAft>
              <a:buNone/>
              <a:defRPr sz="1200">
                <a:solidFill>
                  <a:schemeClr val="bg1"/>
                </a:solidFill>
              </a:defRPr>
            </a:lvl7pPr>
            <a:lvl8pPr marL="0" indent="0">
              <a:lnSpc>
                <a:spcPts val="1400"/>
              </a:lnSpc>
              <a:spcAft>
                <a:spcPts val="600"/>
              </a:spcAft>
              <a:buNone/>
              <a:defRPr sz="1200">
                <a:solidFill>
                  <a:schemeClr val="bg1"/>
                </a:solidFill>
              </a:defRPr>
            </a:lvl8pPr>
            <a:lvl9pPr marL="0" indent="0">
              <a:lnSpc>
                <a:spcPts val="1400"/>
              </a:lnSpc>
              <a:spcAft>
                <a:spcPts val="600"/>
              </a:spcAft>
              <a:buNone/>
              <a:defRPr sz="12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1711483716"/>
      </p:ext>
    </p:extLst>
  </p:cSld>
  <p:clrMapOvr>
    <a:masterClrMapping/>
  </p:clrMapOvr>
  <p:extLst>
    <p:ext uri="{DCECCB84-F9BA-43D5-87BE-67443E8EF086}">
      <p15:sldGuideLst xmlns:p15="http://schemas.microsoft.com/office/powerpoint/2012/main">
        <p15:guide id="1" orient="horz" pos="204">
          <p15:clr>
            <a:srgbClr val="FBAE40"/>
          </p15:clr>
        </p15:guide>
        <p15:guide id="2" pos="21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Divider_with image3_style7">
    <p:spTree>
      <p:nvGrpSpPr>
        <p:cNvPr id="1" name=""/>
        <p:cNvGrpSpPr/>
        <p:nvPr/>
      </p:nvGrpSpPr>
      <p:grpSpPr>
        <a:xfrm>
          <a:off x="0" y="0"/>
          <a:ext cx="0" cy="0"/>
          <a:chOff x="0" y="0"/>
          <a:chExt cx="0" cy="0"/>
        </a:xfrm>
      </p:grpSpPr>
      <p:pic>
        <p:nvPicPr>
          <p:cNvPr id="4" name="Picture 3" descr="A person holding a file&#10;&#10;Description automatically generated">
            <a:extLst>
              <a:ext uri="{FF2B5EF4-FFF2-40B4-BE49-F238E27FC236}">
                <a16:creationId xmlns:a16="http://schemas.microsoft.com/office/drawing/2014/main" id="{F3379736-BE03-EE69-3641-E7C70EC45D7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599" y="341999"/>
            <a:ext cx="9163400" cy="6120000"/>
          </a:xfrm>
          <a:prstGeom prst="rect">
            <a:avLst/>
          </a:prstGeom>
        </p:spPr>
      </p:pic>
      <p:sp>
        <p:nvSpPr>
          <p:cNvPr id="8" name="Picture Placeholder 7">
            <a:extLst>
              <a:ext uri="{FF2B5EF4-FFF2-40B4-BE49-F238E27FC236}">
                <a16:creationId xmlns:a16="http://schemas.microsoft.com/office/drawing/2014/main" id="{3DB6CE05-8B75-3CF7-8BC7-87753BDD5131}"/>
              </a:ext>
            </a:extLst>
          </p:cNvPr>
          <p:cNvSpPr>
            <a:spLocks noGrp="1"/>
          </p:cNvSpPr>
          <p:nvPr>
            <p:ph type="pic" sz="quarter" idx="11" hasCustomPrompt="1"/>
          </p:nvPr>
        </p:nvSpPr>
        <p:spPr>
          <a:xfrm>
            <a:off x="345600" y="342000"/>
            <a:ext cx="7844400" cy="6118504"/>
          </a:xfrm>
        </p:spPr>
        <p:txBody>
          <a:bodyPr anchor="ctr" anchorCtr="0"/>
          <a:lstStyle>
            <a:lvl1pPr algn="ctr">
              <a:defRPr>
                <a:solidFill>
                  <a:srgbClr val="C00000"/>
                </a:solidFill>
              </a:defRPr>
            </a:lvl1pPr>
          </a:lstStyle>
          <a:p>
            <a:r>
              <a:rPr lang="en-AU"/>
              <a:t>Click here to insert Image</a:t>
            </a:r>
          </a:p>
        </p:txBody>
      </p:sp>
      <p:sp>
        <p:nvSpPr>
          <p:cNvPr id="2" name="Rectangle 1">
            <a:extLst>
              <a:ext uri="{FF2B5EF4-FFF2-40B4-BE49-F238E27FC236}">
                <a16:creationId xmlns:a16="http://schemas.microsoft.com/office/drawing/2014/main" id="{ECAB7617-3B2D-B71C-77FF-ACD3A548A032}"/>
              </a:ext>
            </a:extLst>
          </p:cNvPr>
          <p:cNvSpPr/>
          <p:nvPr userDrawn="1"/>
        </p:nvSpPr>
        <p:spPr>
          <a:xfrm>
            <a:off x="8189904" y="342000"/>
            <a:ext cx="3666846" cy="6120000"/>
          </a:xfrm>
          <a:prstGeom prst="rect">
            <a:avLst/>
          </a:prstGeom>
          <a:solidFill>
            <a:srgbClr val="73234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pic>
        <p:nvPicPr>
          <p:cNvPr id="5" name="Picture Placeholder 10" descr="Logo&#10;&#10;Description automatically generated">
            <a:extLst>
              <a:ext uri="{FF2B5EF4-FFF2-40B4-BE49-F238E27FC236}">
                <a16:creationId xmlns:a16="http://schemas.microsoft.com/office/drawing/2014/main" id="{E62A33BC-03A6-C8A1-9C41-41066E1C7A1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7" name="Text Placeholder 11">
            <a:extLst>
              <a:ext uri="{FF2B5EF4-FFF2-40B4-BE49-F238E27FC236}">
                <a16:creationId xmlns:a16="http://schemas.microsoft.com/office/drawing/2014/main" id="{690C4421-083D-FF6F-7F5B-D334A594F9E6}"/>
              </a:ext>
            </a:extLst>
          </p:cNvPr>
          <p:cNvSpPr>
            <a:spLocks noGrp="1"/>
          </p:cNvSpPr>
          <p:nvPr>
            <p:ph type="body" sz="quarter" idx="13" hasCustomPrompt="1"/>
          </p:nvPr>
        </p:nvSpPr>
        <p:spPr>
          <a:xfrm>
            <a:off x="10641504" y="1567524"/>
            <a:ext cx="1215246" cy="1224000"/>
          </a:xfrm>
          <a:solidFill>
            <a:srgbClr val="EB7BBE"/>
          </a:solidFill>
        </p:spPr>
        <p:txBody>
          <a:bodyPr lIns="180000" tIns="144000" rIns="144000" bIns="144000"/>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dirty="0"/>
              <a:t>[Insert Identifier]</a:t>
            </a:r>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8190000" y="342000"/>
            <a:ext cx="2436888" cy="2449524"/>
          </a:xfrm>
          <a:noFill/>
        </p:spPr>
        <p:txBody>
          <a:bodyPr lIns="144000" tIns="144000" rIns="144000" bIns="144000"/>
          <a:lstStyle>
            <a:lvl1pPr>
              <a:lnSpc>
                <a:spcPts val="2600"/>
              </a:lnSpc>
              <a:spcAft>
                <a:spcPts val="600"/>
              </a:spcAft>
              <a:defRPr sz="2400">
                <a:solidFill>
                  <a:schemeClr val="bg1"/>
                </a:solidFill>
              </a:defRPr>
            </a:lvl1pPr>
            <a:lvl2pPr marL="0" indent="0">
              <a:lnSpc>
                <a:spcPts val="1800"/>
              </a:lnSpc>
              <a:spcAft>
                <a:spcPts val="600"/>
              </a:spcAft>
              <a:buNone/>
              <a:defRPr sz="1600">
                <a:solidFill>
                  <a:schemeClr val="bg1"/>
                </a:solidFill>
              </a:defRPr>
            </a:lvl2pPr>
            <a:lvl3pPr marL="0" indent="0">
              <a:lnSpc>
                <a:spcPts val="1400"/>
              </a:lnSpc>
              <a:spcAft>
                <a:spcPts val="600"/>
              </a:spcAft>
              <a:buNone/>
              <a:defRPr sz="1200">
                <a:solidFill>
                  <a:schemeClr val="bg1"/>
                </a:solidFill>
              </a:defRPr>
            </a:lvl3pPr>
            <a:lvl4pPr marL="0" indent="0">
              <a:lnSpc>
                <a:spcPts val="1400"/>
              </a:lnSpc>
              <a:spcAft>
                <a:spcPts val="600"/>
              </a:spcAft>
              <a:buNone/>
              <a:defRPr sz="1200">
                <a:solidFill>
                  <a:schemeClr val="bg1"/>
                </a:solidFill>
              </a:defRPr>
            </a:lvl4pPr>
            <a:lvl5pPr marL="0" indent="0">
              <a:lnSpc>
                <a:spcPts val="1400"/>
              </a:lnSpc>
              <a:spcAft>
                <a:spcPts val="600"/>
              </a:spcAft>
              <a:buNone/>
              <a:defRPr sz="1200">
                <a:solidFill>
                  <a:schemeClr val="bg1"/>
                </a:solidFill>
              </a:defRPr>
            </a:lvl5pPr>
            <a:lvl6pPr marL="0" indent="0">
              <a:lnSpc>
                <a:spcPts val="1400"/>
              </a:lnSpc>
              <a:spcAft>
                <a:spcPts val="600"/>
              </a:spcAft>
              <a:buNone/>
              <a:defRPr sz="1200">
                <a:solidFill>
                  <a:schemeClr val="bg1"/>
                </a:solidFill>
              </a:defRPr>
            </a:lvl6pPr>
            <a:lvl7pPr marL="0" indent="0">
              <a:lnSpc>
                <a:spcPts val="1400"/>
              </a:lnSpc>
              <a:spcAft>
                <a:spcPts val="600"/>
              </a:spcAft>
              <a:buNone/>
              <a:defRPr sz="1200">
                <a:solidFill>
                  <a:schemeClr val="bg1"/>
                </a:solidFill>
              </a:defRPr>
            </a:lvl7pPr>
            <a:lvl8pPr marL="0" indent="0">
              <a:lnSpc>
                <a:spcPts val="1400"/>
              </a:lnSpc>
              <a:spcAft>
                <a:spcPts val="600"/>
              </a:spcAft>
              <a:buNone/>
              <a:defRPr sz="1200">
                <a:solidFill>
                  <a:schemeClr val="bg1"/>
                </a:solidFill>
              </a:defRPr>
            </a:lvl8pPr>
            <a:lvl9pPr marL="0" indent="0">
              <a:lnSpc>
                <a:spcPts val="1400"/>
              </a:lnSpc>
              <a:spcAft>
                <a:spcPts val="600"/>
              </a:spcAft>
              <a:buNone/>
              <a:defRPr sz="12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864506695"/>
      </p:ext>
    </p:extLst>
  </p:cSld>
  <p:clrMapOvr>
    <a:masterClrMapping/>
  </p:clrMapOvr>
  <p:extLst>
    <p:ext uri="{DCECCB84-F9BA-43D5-87BE-67443E8EF086}">
      <p15:sldGuideLst xmlns:p15="http://schemas.microsoft.com/office/powerpoint/2012/main">
        <p15:guide id="1" orient="horz" pos="204">
          <p15:clr>
            <a:srgbClr val="FBAE40"/>
          </p15:clr>
        </p15:guide>
        <p15:guide id="2" pos="21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Divider_no image_style7">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458A6B7-81E3-7682-FEE6-1E360727B766}"/>
              </a:ext>
            </a:extLst>
          </p:cNvPr>
          <p:cNvSpPr/>
          <p:nvPr userDrawn="1"/>
        </p:nvSpPr>
        <p:spPr>
          <a:xfrm>
            <a:off x="344884" y="342705"/>
            <a:ext cx="11511866" cy="6156000"/>
          </a:xfrm>
          <a:prstGeom prst="rect">
            <a:avLst/>
          </a:prstGeom>
          <a:solidFill>
            <a:srgbClr val="73234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5" name="Title 6">
            <a:extLst>
              <a:ext uri="{FF2B5EF4-FFF2-40B4-BE49-F238E27FC236}">
                <a16:creationId xmlns:a16="http://schemas.microsoft.com/office/drawing/2014/main" id="{EEBEA266-07A0-CF95-5E3B-27E39E74A833}"/>
              </a:ext>
            </a:extLst>
          </p:cNvPr>
          <p:cNvSpPr>
            <a:spLocks noGrp="1"/>
          </p:cNvSpPr>
          <p:nvPr>
            <p:ph type="title"/>
          </p:nvPr>
        </p:nvSpPr>
        <p:spPr>
          <a:xfrm>
            <a:off x="568800" y="500400"/>
            <a:ext cx="4762800" cy="5810400"/>
          </a:xfrm>
        </p:spPr>
        <p:txBody>
          <a:bodyPr/>
          <a:lstStyle>
            <a:lvl1pPr>
              <a:lnSpc>
                <a:spcPts val="5200"/>
              </a:lnSpc>
              <a:defRPr sz="4800">
                <a:solidFill>
                  <a:schemeClr val="bg1"/>
                </a:solidFill>
              </a:defRPr>
            </a:lvl1pPr>
          </a:lstStyle>
          <a:p>
            <a:r>
              <a:rPr lang="en-US"/>
              <a:t>Click to edit Master title style</a:t>
            </a:r>
            <a:endParaRPr lang="en-AU" dirty="0"/>
          </a:p>
        </p:txBody>
      </p:sp>
      <p:pic>
        <p:nvPicPr>
          <p:cNvPr id="3" name="Picture Placeholder 10" descr="Logo&#10;&#10;Description automatically generated">
            <a:extLst>
              <a:ext uri="{FF2B5EF4-FFF2-40B4-BE49-F238E27FC236}">
                <a16:creationId xmlns:a16="http://schemas.microsoft.com/office/drawing/2014/main" id="{EA2DD591-39B0-CB76-8DFD-51AB679DCF2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Tree>
    <p:extLst>
      <p:ext uri="{BB962C8B-B14F-4D97-AF65-F5344CB8AC3E}">
        <p14:creationId xmlns:p14="http://schemas.microsoft.com/office/powerpoint/2010/main" val="2492411636"/>
      </p:ext>
    </p:extLst>
  </p:cSld>
  <p:clrMapOvr>
    <a:masterClrMapping/>
  </p:clrMapOvr>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Cover_style8">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344487" y="342706"/>
            <a:ext cx="7387200" cy="6156000"/>
          </a:xfrm>
          <a:solidFill>
            <a:schemeClr val="bg2"/>
          </a:solidFill>
        </p:spPr>
        <p:txBody>
          <a:bodyPr lIns="180000" tIns="180000" rIns="180000" bIns="180000"/>
          <a:lstStyle>
            <a:lvl1pPr>
              <a:lnSpc>
                <a:spcPts val="5200"/>
              </a:lnSpc>
              <a:spcAft>
                <a:spcPts val="1200"/>
              </a:spcAft>
              <a:defRPr sz="4800">
                <a:solidFill>
                  <a:schemeClr val="bg1"/>
                </a:solidFill>
              </a:defRPr>
            </a:lvl1pPr>
            <a:lvl2pPr marL="0" indent="0">
              <a:lnSpc>
                <a:spcPts val="4000"/>
              </a:lnSpc>
              <a:spcAft>
                <a:spcPts val="1200"/>
              </a:spcAft>
              <a:buNone/>
              <a:defRPr sz="3600">
                <a:solidFill>
                  <a:schemeClr val="bg1"/>
                </a:solidFill>
              </a:defRPr>
            </a:lvl2pPr>
            <a:lvl3pPr marL="0" indent="0">
              <a:lnSpc>
                <a:spcPts val="2000"/>
              </a:lnSpc>
              <a:spcAft>
                <a:spcPts val="1200"/>
              </a:spcAft>
              <a:buNone/>
              <a:defRPr sz="1800">
                <a:solidFill>
                  <a:schemeClr val="bg1"/>
                </a:solidFill>
              </a:defRPr>
            </a:lvl3pPr>
            <a:lvl4pPr marL="0" indent="0">
              <a:lnSpc>
                <a:spcPts val="2000"/>
              </a:lnSpc>
              <a:spcAft>
                <a:spcPts val="1200"/>
              </a:spcAft>
              <a:buNone/>
              <a:defRPr sz="1800">
                <a:solidFill>
                  <a:schemeClr val="bg1"/>
                </a:solidFill>
              </a:defRPr>
            </a:lvl4pPr>
            <a:lvl5pPr marL="0" indent="0">
              <a:lnSpc>
                <a:spcPts val="2000"/>
              </a:lnSpc>
              <a:spcAft>
                <a:spcPts val="1200"/>
              </a:spcAft>
              <a:buNone/>
              <a:defRPr sz="1800">
                <a:solidFill>
                  <a:schemeClr val="bg1"/>
                </a:solidFill>
              </a:defRPr>
            </a:lvl5pPr>
            <a:lvl6pPr marL="0" indent="0">
              <a:lnSpc>
                <a:spcPts val="2000"/>
              </a:lnSpc>
              <a:spcAft>
                <a:spcPts val="1200"/>
              </a:spcAft>
              <a:buNone/>
              <a:defRPr sz="1800">
                <a:solidFill>
                  <a:schemeClr val="bg1"/>
                </a:solidFill>
              </a:defRPr>
            </a:lvl6pPr>
            <a:lvl7pPr marL="0" indent="0">
              <a:lnSpc>
                <a:spcPts val="2000"/>
              </a:lnSpc>
              <a:spcAft>
                <a:spcPts val="1200"/>
              </a:spcAft>
              <a:buNone/>
              <a:defRPr sz="1800">
                <a:solidFill>
                  <a:schemeClr val="bg1"/>
                </a:solidFill>
              </a:defRPr>
            </a:lvl7pPr>
            <a:lvl8pPr marL="0" indent="0">
              <a:lnSpc>
                <a:spcPts val="2000"/>
              </a:lnSpc>
              <a:spcAft>
                <a:spcPts val="1200"/>
              </a:spcAft>
              <a:buNone/>
              <a:defRPr sz="1800">
                <a:solidFill>
                  <a:schemeClr val="bg1"/>
                </a:solidFill>
              </a:defRPr>
            </a:lvl8pPr>
            <a:lvl9pPr marL="0" indent="0">
              <a:lnSpc>
                <a:spcPts val="2000"/>
              </a:lnSpc>
              <a:spcAft>
                <a:spcPts val="1200"/>
              </a:spcAft>
              <a:buNone/>
              <a:defRPr sz="18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12" name="Text Placeholder 11">
            <a:extLst>
              <a:ext uri="{FF2B5EF4-FFF2-40B4-BE49-F238E27FC236}">
                <a16:creationId xmlns:a16="http://schemas.microsoft.com/office/drawing/2014/main" id="{387ED941-9C27-8A50-85FC-20C808963583}"/>
              </a:ext>
            </a:extLst>
          </p:cNvPr>
          <p:cNvSpPr>
            <a:spLocks noGrp="1"/>
          </p:cNvSpPr>
          <p:nvPr>
            <p:ph type="body" sz="quarter" idx="13" hasCustomPrompt="1"/>
          </p:nvPr>
        </p:nvSpPr>
        <p:spPr>
          <a:xfrm>
            <a:off x="7731687" y="342705"/>
            <a:ext cx="2055998" cy="2052000"/>
          </a:xfrm>
          <a:solidFill>
            <a:schemeClr val="accent1"/>
          </a:solidFill>
        </p:spPr>
        <p:txBody>
          <a:bodyPr lIns="180000" tIns="144000" rIns="144000" bIns="144000"/>
          <a:lstStyle>
            <a:lvl1pPr marL="0">
              <a:lnSpc>
                <a:spcPts val="1400"/>
              </a:lnSpc>
              <a:spcAft>
                <a:spcPts val="0"/>
              </a:spcAft>
              <a:buFontTx/>
              <a:buNone/>
              <a:defRPr sz="1200" b="1">
                <a:solidFill>
                  <a:schemeClr val="bg1"/>
                </a:solidFill>
              </a:defRPr>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a:t>[Insert Identifier]</a:t>
            </a:r>
          </a:p>
        </p:txBody>
      </p:sp>
      <p:pic>
        <p:nvPicPr>
          <p:cNvPr id="5" name="Picture Placeholder 6" descr="Logo&#10;&#10;Description automatically generated">
            <a:extLst>
              <a:ext uri="{FF2B5EF4-FFF2-40B4-BE49-F238E27FC236}">
                <a16:creationId xmlns:a16="http://schemas.microsoft.com/office/drawing/2014/main" id="{A828604B-3603-BCC0-A1CC-EE9580EA76E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31" b="231"/>
          <a:stretch/>
        </p:blipFill>
        <p:spPr>
          <a:xfrm>
            <a:off x="9786409" y="342705"/>
            <a:ext cx="2061103" cy="2051245"/>
          </a:xfrm>
          <a:prstGeom prst="rect">
            <a:avLst/>
          </a:prstGeom>
        </p:spPr>
      </p:pic>
      <p:sp>
        <p:nvSpPr>
          <p:cNvPr id="7" name="Rectangle 6">
            <a:extLst>
              <a:ext uri="{FF2B5EF4-FFF2-40B4-BE49-F238E27FC236}">
                <a16:creationId xmlns:a16="http://schemas.microsoft.com/office/drawing/2014/main" id="{6C306A53-79D6-EF39-3A6D-59F43F40207C}"/>
              </a:ext>
            </a:extLst>
          </p:cNvPr>
          <p:cNvSpPr/>
          <p:nvPr userDrawn="1"/>
        </p:nvSpPr>
        <p:spPr>
          <a:xfrm>
            <a:off x="7731687" y="2393950"/>
            <a:ext cx="4115825" cy="4104756"/>
          </a:xfrm>
          <a:prstGeom prst="rect">
            <a:avLst/>
          </a:prstGeom>
          <a:solidFill>
            <a:srgbClr val="C8C8C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 name="Picture Placeholder 3">
            <a:extLst>
              <a:ext uri="{FF2B5EF4-FFF2-40B4-BE49-F238E27FC236}">
                <a16:creationId xmlns:a16="http://schemas.microsoft.com/office/drawing/2014/main" id="{64F25102-8019-71BA-8F07-A5D0AFCC24B8}"/>
              </a:ext>
            </a:extLst>
          </p:cNvPr>
          <p:cNvSpPr>
            <a:spLocks noGrp="1"/>
          </p:cNvSpPr>
          <p:nvPr>
            <p:ph type="pic" sz="quarter" idx="14" hasCustomPrompt="1"/>
          </p:nvPr>
        </p:nvSpPr>
        <p:spPr>
          <a:xfrm>
            <a:off x="541336" y="5094185"/>
            <a:ext cx="1755195" cy="809625"/>
          </a:xfrm>
        </p:spPr>
        <p:txBody>
          <a:bodyPr anchor="ctr" anchorCtr="0"/>
          <a:lstStyle>
            <a:lvl1pPr algn="ctr">
              <a:lnSpc>
                <a:spcPts val="1600"/>
              </a:lnSpc>
              <a:defRPr sz="1400">
                <a:solidFill>
                  <a:schemeClr val="bg1"/>
                </a:solidFill>
              </a:defRPr>
            </a:lvl1pPr>
          </a:lstStyle>
          <a:p>
            <a:r>
              <a:rPr lang="en-AU" dirty="0"/>
              <a:t>Click icon to Insert Partner logo </a:t>
            </a:r>
          </a:p>
        </p:txBody>
      </p:sp>
      <p:sp>
        <p:nvSpPr>
          <p:cNvPr id="3" name="Picture Placeholder 3">
            <a:extLst>
              <a:ext uri="{FF2B5EF4-FFF2-40B4-BE49-F238E27FC236}">
                <a16:creationId xmlns:a16="http://schemas.microsoft.com/office/drawing/2014/main" id="{D7C73486-B521-47A0-AF9D-6971811ACFA4}"/>
              </a:ext>
            </a:extLst>
          </p:cNvPr>
          <p:cNvSpPr>
            <a:spLocks noGrp="1"/>
          </p:cNvSpPr>
          <p:nvPr>
            <p:ph type="pic" sz="quarter" idx="15" hasCustomPrompt="1"/>
          </p:nvPr>
        </p:nvSpPr>
        <p:spPr>
          <a:xfrm>
            <a:off x="2585796" y="5094185"/>
            <a:ext cx="1755195" cy="809625"/>
          </a:xfrm>
        </p:spPr>
        <p:txBody>
          <a:bodyPr anchor="ctr" anchorCtr="0"/>
          <a:lstStyle>
            <a:lvl1pPr algn="ctr">
              <a:lnSpc>
                <a:spcPts val="1600"/>
              </a:lnSpc>
              <a:defRPr sz="1400">
                <a:solidFill>
                  <a:schemeClr val="bg1"/>
                </a:solidFill>
              </a:defRPr>
            </a:lvl1pPr>
          </a:lstStyle>
          <a:p>
            <a:r>
              <a:rPr lang="en-AU"/>
              <a:t>Click icon to Insert Partner logo </a:t>
            </a:r>
          </a:p>
        </p:txBody>
      </p:sp>
      <p:sp>
        <p:nvSpPr>
          <p:cNvPr id="4" name="Picture Placeholder 3">
            <a:extLst>
              <a:ext uri="{FF2B5EF4-FFF2-40B4-BE49-F238E27FC236}">
                <a16:creationId xmlns:a16="http://schemas.microsoft.com/office/drawing/2014/main" id="{C5047982-B5C9-3137-D959-134494D799BE}"/>
              </a:ext>
            </a:extLst>
          </p:cNvPr>
          <p:cNvSpPr>
            <a:spLocks noGrp="1"/>
          </p:cNvSpPr>
          <p:nvPr>
            <p:ph type="pic" sz="quarter" idx="16" hasCustomPrompt="1"/>
          </p:nvPr>
        </p:nvSpPr>
        <p:spPr>
          <a:xfrm>
            <a:off x="4630256" y="5094185"/>
            <a:ext cx="1755195" cy="809625"/>
          </a:xfrm>
        </p:spPr>
        <p:txBody>
          <a:bodyPr anchor="ctr" anchorCtr="0"/>
          <a:lstStyle>
            <a:lvl1pPr algn="ctr">
              <a:lnSpc>
                <a:spcPts val="1600"/>
              </a:lnSpc>
              <a:defRPr sz="1400">
                <a:solidFill>
                  <a:schemeClr val="bg1"/>
                </a:solidFill>
              </a:defRPr>
            </a:lvl1pPr>
          </a:lstStyle>
          <a:p>
            <a:r>
              <a:rPr lang="en-AU"/>
              <a:t>Click icon to Insert Partner logo </a:t>
            </a:r>
          </a:p>
        </p:txBody>
      </p:sp>
      <p:sp>
        <p:nvSpPr>
          <p:cNvPr id="8" name="Text Placeholder 10">
            <a:extLst>
              <a:ext uri="{FF2B5EF4-FFF2-40B4-BE49-F238E27FC236}">
                <a16:creationId xmlns:a16="http://schemas.microsoft.com/office/drawing/2014/main" id="{28B770AB-4E41-97A4-BC8B-8232D6165CC4}"/>
              </a:ext>
            </a:extLst>
          </p:cNvPr>
          <p:cNvSpPr>
            <a:spLocks noGrp="1"/>
          </p:cNvSpPr>
          <p:nvPr>
            <p:ph type="body" sz="quarter" idx="17"/>
          </p:nvPr>
        </p:nvSpPr>
        <p:spPr>
          <a:xfrm>
            <a:off x="541335" y="5993730"/>
            <a:ext cx="5844115" cy="405600"/>
          </a:xfrm>
        </p:spPr>
        <p:txBody>
          <a:bodyPr/>
          <a:lstStyle>
            <a:lvl1pPr marL="0">
              <a:lnSpc>
                <a:spcPts val="1600"/>
              </a:lnSpc>
              <a:spcAft>
                <a:spcPts val="0"/>
              </a:spcAft>
              <a:buFontTx/>
              <a:buNone/>
              <a:defRPr sz="1400">
                <a:solidFill>
                  <a:schemeClr val="bg1"/>
                </a:solidFill>
              </a:defRPr>
            </a:lvl1pPr>
            <a:lvl2pPr marL="0">
              <a:lnSpc>
                <a:spcPts val="1600"/>
              </a:lnSpc>
              <a:spcAft>
                <a:spcPts val="0"/>
              </a:spcAft>
              <a:buFontTx/>
              <a:buNone/>
              <a:defRPr sz="1400">
                <a:solidFill>
                  <a:schemeClr val="bg1"/>
                </a:solidFill>
              </a:defRPr>
            </a:lvl2pPr>
            <a:lvl3pPr marL="0" indent="0">
              <a:lnSpc>
                <a:spcPts val="1600"/>
              </a:lnSpc>
              <a:spcAft>
                <a:spcPts val="0"/>
              </a:spcAft>
              <a:buFontTx/>
              <a:buNone/>
              <a:defRPr sz="1400">
                <a:solidFill>
                  <a:schemeClr val="bg1"/>
                </a:solidFill>
              </a:defRPr>
            </a:lvl3pPr>
            <a:lvl4pPr marL="0" indent="0">
              <a:lnSpc>
                <a:spcPts val="1600"/>
              </a:lnSpc>
              <a:spcAft>
                <a:spcPts val="0"/>
              </a:spcAft>
              <a:buFontTx/>
              <a:buNone/>
              <a:defRPr sz="1400">
                <a:solidFill>
                  <a:schemeClr val="bg1"/>
                </a:solidFill>
              </a:defRPr>
            </a:lvl4pPr>
            <a:lvl5pPr marL="0" indent="0">
              <a:lnSpc>
                <a:spcPts val="1600"/>
              </a:lnSpc>
              <a:spcAft>
                <a:spcPts val="0"/>
              </a:spcAft>
              <a:buFontTx/>
              <a:buNone/>
              <a:defRPr sz="1400">
                <a:solidFill>
                  <a:schemeClr val="bg1"/>
                </a:solidFill>
              </a:defRPr>
            </a:lvl5pPr>
            <a:lvl6pPr marL="0" indent="0">
              <a:lnSpc>
                <a:spcPts val="1600"/>
              </a:lnSpc>
              <a:spcAft>
                <a:spcPts val="0"/>
              </a:spcAft>
              <a:buFontTx/>
              <a:buNone/>
              <a:defRPr sz="1400">
                <a:solidFill>
                  <a:schemeClr val="bg1"/>
                </a:solidFill>
              </a:defRPr>
            </a:lvl6pPr>
            <a:lvl7pPr marL="0" indent="0">
              <a:lnSpc>
                <a:spcPts val="1600"/>
              </a:lnSpc>
              <a:spcAft>
                <a:spcPts val="0"/>
              </a:spcAft>
              <a:buFontTx/>
              <a:buNone/>
              <a:defRPr sz="1400">
                <a:solidFill>
                  <a:schemeClr val="bg1"/>
                </a:solidFill>
              </a:defRPr>
            </a:lvl7pPr>
            <a:lvl8pPr marL="0" indent="0">
              <a:lnSpc>
                <a:spcPts val="1600"/>
              </a:lnSpc>
              <a:spcAft>
                <a:spcPts val="0"/>
              </a:spcAft>
              <a:buFontTx/>
              <a:buNone/>
              <a:defRPr sz="1400">
                <a:solidFill>
                  <a:schemeClr val="bg1"/>
                </a:solidFill>
              </a:defRPr>
            </a:lvl8pPr>
            <a:lvl9pPr marL="0" indent="0">
              <a:lnSpc>
                <a:spcPts val="1600"/>
              </a:lnSpc>
              <a:spcAft>
                <a:spcPts val="0"/>
              </a:spcAft>
              <a:buFontTx/>
              <a:buNone/>
              <a:defRPr sz="14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400154552"/>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Divider_with image1_style8">
    <p:spTree>
      <p:nvGrpSpPr>
        <p:cNvPr id="1" name=""/>
        <p:cNvGrpSpPr/>
        <p:nvPr/>
      </p:nvGrpSpPr>
      <p:grpSpPr>
        <a:xfrm>
          <a:off x="0" y="0"/>
          <a:ext cx="0" cy="0"/>
          <a:chOff x="0" y="0"/>
          <a:chExt cx="0" cy="0"/>
        </a:xfrm>
      </p:grpSpPr>
      <p:pic>
        <p:nvPicPr>
          <p:cNvPr id="4" name="Picture 3" descr="A person walking past a building&#10;&#10;Description automatically generated">
            <a:extLst>
              <a:ext uri="{FF2B5EF4-FFF2-40B4-BE49-F238E27FC236}">
                <a16:creationId xmlns:a16="http://schemas.microsoft.com/office/drawing/2014/main" id="{D5753130-04CA-4F8F-7BD2-B29CCF71AB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599" y="342000"/>
            <a:ext cx="9165358" cy="6120000"/>
          </a:xfrm>
          <a:prstGeom prst="rect">
            <a:avLst/>
          </a:prstGeom>
        </p:spPr>
      </p:pic>
      <p:sp>
        <p:nvSpPr>
          <p:cNvPr id="8" name="Picture Placeholder 7">
            <a:extLst>
              <a:ext uri="{FF2B5EF4-FFF2-40B4-BE49-F238E27FC236}">
                <a16:creationId xmlns:a16="http://schemas.microsoft.com/office/drawing/2014/main" id="{3DB6CE05-8B75-3CF7-8BC7-87753BDD5131}"/>
              </a:ext>
            </a:extLst>
          </p:cNvPr>
          <p:cNvSpPr>
            <a:spLocks noGrp="1"/>
          </p:cNvSpPr>
          <p:nvPr>
            <p:ph type="pic" sz="quarter" idx="11" hasCustomPrompt="1"/>
          </p:nvPr>
        </p:nvSpPr>
        <p:spPr>
          <a:xfrm>
            <a:off x="345600" y="342000"/>
            <a:ext cx="7844400" cy="6118504"/>
          </a:xfrm>
        </p:spPr>
        <p:txBody>
          <a:bodyPr anchor="ctr" anchorCtr="0"/>
          <a:lstStyle>
            <a:lvl1pPr algn="ctr">
              <a:defRPr>
                <a:solidFill>
                  <a:srgbClr val="C00000"/>
                </a:solidFill>
              </a:defRPr>
            </a:lvl1pPr>
          </a:lstStyle>
          <a:p>
            <a:r>
              <a:rPr lang="en-AU"/>
              <a:t>Click here to insert Image</a:t>
            </a:r>
          </a:p>
        </p:txBody>
      </p:sp>
      <p:sp>
        <p:nvSpPr>
          <p:cNvPr id="2" name="Rectangle 1">
            <a:extLst>
              <a:ext uri="{FF2B5EF4-FFF2-40B4-BE49-F238E27FC236}">
                <a16:creationId xmlns:a16="http://schemas.microsoft.com/office/drawing/2014/main" id="{ECAB7617-3B2D-B71C-77FF-ACD3A548A032}"/>
              </a:ext>
            </a:extLst>
          </p:cNvPr>
          <p:cNvSpPr/>
          <p:nvPr userDrawn="1"/>
        </p:nvSpPr>
        <p:spPr>
          <a:xfrm>
            <a:off x="8189904" y="342000"/>
            <a:ext cx="3666846" cy="612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pic>
        <p:nvPicPr>
          <p:cNvPr id="5" name="Picture Placeholder 10" descr="Logo&#10;&#10;Description automatically generated">
            <a:extLst>
              <a:ext uri="{FF2B5EF4-FFF2-40B4-BE49-F238E27FC236}">
                <a16:creationId xmlns:a16="http://schemas.microsoft.com/office/drawing/2014/main" id="{E62A33BC-03A6-C8A1-9C41-41066E1C7A1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7" name="Text Placeholder 11">
            <a:extLst>
              <a:ext uri="{FF2B5EF4-FFF2-40B4-BE49-F238E27FC236}">
                <a16:creationId xmlns:a16="http://schemas.microsoft.com/office/drawing/2014/main" id="{690C4421-083D-FF6F-7F5B-D334A594F9E6}"/>
              </a:ext>
            </a:extLst>
          </p:cNvPr>
          <p:cNvSpPr>
            <a:spLocks noGrp="1"/>
          </p:cNvSpPr>
          <p:nvPr>
            <p:ph type="body" sz="quarter" idx="13" hasCustomPrompt="1"/>
          </p:nvPr>
        </p:nvSpPr>
        <p:spPr>
          <a:xfrm>
            <a:off x="10641504" y="1567524"/>
            <a:ext cx="1215246" cy="1224000"/>
          </a:xfrm>
          <a:solidFill>
            <a:srgbClr val="C8C8C8"/>
          </a:solidFill>
        </p:spPr>
        <p:txBody>
          <a:bodyPr lIns="180000" tIns="144000" rIns="144000" bIns="144000"/>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dirty="0"/>
              <a:t>[Insert Identifier]</a:t>
            </a:r>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8190000" y="342000"/>
            <a:ext cx="2436888" cy="2449524"/>
          </a:xfrm>
          <a:noFill/>
        </p:spPr>
        <p:txBody>
          <a:bodyPr lIns="144000" tIns="144000" rIns="144000" bIns="144000"/>
          <a:lstStyle>
            <a:lvl1pPr>
              <a:lnSpc>
                <a:spcPts val="2600"/>
              </a:lnSpc>
              <a:spcAft>
                <a:spcPts val="600"/>
              </a:spcAft>
              <a:defRPr sz="2400">
                <a:solidFill>
                  <a:schemeClr val="bg1"/>
                </a:solidFill>
              </a:defRPr>
            </a:lvl1pPr>
            <a:lvl2pPr marL="0" indent="0">
              <a:lnSpc>
                <a:spcPts val="1800"/>
              </a:lnSpc>
              <a:spcAft>
                <a:spcPts val="600"/>
              </a:spcAft>
              <a:buNone/>
              <a:defRPr sz="1600">
                <a:solidFill>
                  <a:schemeClr val="bg1"/>
                </a:solidFill>
              </a:defRPr>
            </a:lvl2pPr>
            <a:lvl3pPr marL="0" indent="0">
              <a:lnSpc>
                <a:spcPts val="1400"/>
              </a:lnSpc>
              <a:spcAft>
                <a:spcPts val="600"/>
              </a:spcAft>
              <a:buNone/>
              <a:defRPr sz="1200">
                <a:solidFill>
                  <a:schemeClr val="bg1"/>
                </a:solidFill>
              </a:defRPr>
            </a:lvl3pPr>
            <a:lvl4pPr marL="0" indent="0">
              <a:lnSpc>
                <a:spcPts val="1400"/>
              </a:lnSpc>
              <a:spcAft>
                <a:spcPts val="600"/>
              </a:spcAft>
              <a:buNone/>
              <a:defRPr sz="1200">
                <a:solidFill>
                  <a:schemeClr val="bg1"/>
                </a:solidFill>
              </a:defRPr>
            </a:lvl4pPr>
            <a:lvl5pPr marL="0" indent="0">
              <a:lnSpc>
                <a:spcPts val="1400"/>
              </a:lnSpc>
              <a:spcAft>
                <a:spcPts val="600"/>
              </a:spcAft>
              <a:buNone/>
              <a:defRPr sz="1200">
                <a:solidFill>
                  <a:schemeClr val="bg1"/>
                </a:solidFill>
              </a:defRPr>
            </a:lvl5pPr>
            <a:lvl6pPr marL="0" indent="0">
              <a:lnSpc>
                <a:spcPts val="1400"/>
              </a:lnSpc>
              <a:spcAft>
                <a:spcPts val="600"/>
              </a:spcAft>
              <a:buNone/>
              <a:defRPr sz="1200">
                <a:solidFill>
                  <a:schemeClr val="bg1"/>
                </a:solidFill>
              </a:defRPr>
            </a:lvl6pPr>
            <a:lvl7pPr marL="0" indent="0">
              <a:lnSpc>
                <a:spcPts val="1400"/>
              </a:lnSpc>
              <a:spcAft>
                <a:spcPts val="600"/>
              </a:spcAft>
              <a:buNone/>
              <a:defRPr sz="1200">
                <a:solidFill>
                  <a:schemeClr val="bg1"/>
                </a:solidFill>
              </a:defRPr>
            </a:lvl7pPr>
            <a:lvl8pPr marL="0" indent="0">
              <a:lnSpc>
                <a:spcPts val="1400"/>
              </a:lnSpc>
              <a:spcAft>
                <a:spcPts val="600"/>
              </a:spcAft>
              <a:buNone/>
              <a:defRPr sz="1200">
                <a:solidFill>
                  <a:schemeClr val="bg1"/>
                </a:solidFill>
              </a:defRPr>
            </a:lvl8pPr>
            <a:lvl9pPr marL="0" indent="0">
              <a:lnSpc>
                <a:spcPts val="1400"/>
              </a:lnSpc>
              <a:spcAft>
                <a:spcPts val="600"/>
              </a:spcAft>
              <a:buNone/>
              <a:defRPr sz="12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1810767275"/>
      </p:ext>
    </p:extLst>
  </p:cSld>
  <p:clrMapOvr>
    <a:masterClrMapping/>
  </p:clrMapOvr>
  <p:extLst>
    <p:ext uri="{DCECCB84-F9BA-43D5-87BE-67443E8EF086}">
      <p15:sldGuideLst xmlns:p15="http://schemas.microsoft.com/office/powerpoint/2012/main">
        <p15:guide id="1" orient="horz" pos="204">
          <p15:clr>
            <a:srgbClr val="FBAE40"/>
          </p15:clr>
        </p15:guide>
        <p15:guide id="2" pos="21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Divider_with image2_style8">
    <p:spTree>
      <p:nvGrpSpPr>
        <p:cNvPr id="1" name=""/>
        <p:cNvGrpSpPr/>
        <p:nvPr/>
      </p:nvGrpSpPr>
      <p:grpSpPr>
        <a:xfrm>
          <a:off x="0" y="0"/>
          <a:ext cx="0" cy="0"/>
          <a:chOff x="0" y="0"/>
          <a:chExt cx="0" cy="0"/>
        </a:xfrm>
      </p:grpSpPr>
      <p:pic>
        <p:nvPicPr>
          <p:cNvPr id="9" name="Picture 8" descr="A sculpture outside of a building&#10;&#10;Description automatically generated">
            <a:extLst>
              <a:ext uri="{FF2B5EF4-FFF2-40B4-BE49-F238E27FC236}">
                <a16:creationId xmlns:a16="http://schemas.microsoft.com/office/drawing/2014/main" id="{5BC26AC2-AAA3-E94F-770E-788A91004B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600" y="342000"/>
            <a:ext cx="8303936" cy="6120000"/>
          </a:xfrm>
          <a:prstGeom prst="rect">
            <a:avLst/>
          </a:prstGeom>
        </p:spPr>
      </p:pic>
      <p:sp>
        <p:nvSpPr>
          <p:cNvPr id="8" name="Picture Placeholder 7">
            <a:extLst>
              <a:ext uri="{FF2B5EF4-FFF2-40B4-BE49-F238E27FC236}">
                <a16:creationId xmlns:a16="http://schemas.microsoft.com/office/drawing/2014/main" id="{3DB6CE05-8B75-3CF7-8BC7-87753BDD5131}"/>
              </a:ext>
            </a:extLst>
          </p:cNvPr>
          <p:cNvSpPr>
            <a:spLocks noGrp="1"/>
          </p:cNvSpPr>
          <p:nvPr>
            <p:ph type="pic" sz="quarter" idx="11" hasCustomPrompt="1"/>
          </p:nvPr>
        </p:nvSpPr>
        <p:spPr>
          <a:xfrm>
            <a:off x="345600" y="342000"/>
            <a:ext cx="7844400" cy="6118504"/>
          </a:xfrm>
        </p:spPr>
        <p:txBody>
          <a:bodyPr anchor="ctr" anchorCtr="0"/>
          <a:lstStyle>
            <a:lvl1pPr algn="ctr">
              <a:defRPr>
                <a:solidFill>
                  <a:srgbClr val="C00000"/>
                </a:solidFill>
              </a:defRPr>
            </a:lvl1pPr>
          </a:lstStyle>
          <a:p>
            <a:r>
              <a:rPr lang="en-AU"/>
              <a:t>Click here to insert Image</a:t>
            </a:r>
          </a:p>
        </p:txBody>
      </p:sp>
      <p:sp>
        <p:nvSpPr>
          <p:cNvPr id="2" name="Rectangle 1">
            <a:extLst>
              <a:ext uri="{FF2B5EF4-FFF2-40B4-BE49-F238E27FC236}">
                <a16:creationId xmlns:a16="http://schemas.microsoft.com/office/drawing/2014/main" id="{ECAB7617-3B2D-B71C-77FF-ACD3A548A032}"/>
              </a:ext>
            </a:extLst>
          </p:cNvPr>
          <p:cNvSpPr/>
          <p:nvPr userDrawn="1"/>
        </p:nvSpPr>
        <p:spPr>
          <a:xfrm>
            <a:off x="8189904" y="342000"/>
            <a:ext cx="3666846" cy="612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pic>
        <p:nvPicPr>
          <p:cNvPr id="5" name="Picture Placeholder 10" descr="Logo&#10;&#10;Description automatically generated">
            <a:extLst>
              <a:ext uri="{FF2B5EF4-FFF2-40B4-BE49-F238E27FC236}">
                <a16:creationId xmlns:a16="http://schemas.microsoft.com/office/drawing/2014/main" id="{E62A33BC-03A6-C8A1-9C41-41066E1C7A1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7" name="Text Placeholder 11">
            <a:extLst>
              <a:ext uri="{FF2B5EF4-FFF2-40B4-BE49-F238E27FC236}">
                <a16:creationId xmlns:a16="http://schemas.microsoft.com/office/drawing/2014/main" id="{690C4421-083D-FF6F-7F5B-D334A594F9E6}"/>
              </a:ext>
            </a:extLst>
          </p:cNvPr>
          <p:cNvSpPr>
            <a:spLocks noGrp="1"/>
          </p:cNvSpPr>
          <p:nvPr>
            <p:ph type="body" sz="quarter" idx="13" hasCustomPrompt="1"/>
          </p:nvPr>
        </p:nvSpPr>
        <p:spPr>
          <a:xfrm>
            <a:off x="10641504" y="1567524"/>
            <a:ext cx="1215246" cy="1224000"/>
          </a:xfrm>
          <a:solidFill>
            <a:srgbClr val="C8C8C8"/>
          </a:solidFill>
        </p:spPr>
        <p:txBody>
          <a:bodyPr lIns="180000" tIns="144000" rIns="144000" bIns="144000"/>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dirty="0"/>
              <a:t>[Insert Identifier]</a:t>
            </a:r>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8190000" y="342000"/>
            <a:ext cx="2436888" cy="2449524"/>
          </a:xfrm>
          <a:noFill/>
        </p:spPr>
        <p:txBody>
          <a:bodyPr lIns="144000" tIns="144000" rIns="144000" bIns="144000"/>
          <a:lstStyle>
            <a:lvl1pPr>
              <a:lnSpc>
                <a:spcPts val="2600"/>
              </a:lnSpc>
              <a:spcAft>
                <a:spcPts val="600"/>
              </a:spcAft>
              <a:defRPr sz="2400">
                <a:solidFill>
                  <a:schemeClr val="bg1"/>
                </a:solidFill>
              </a:defRPr>
            </a:lvl1pPr>
            <a:lvl2pPr marL="0" indent="0">
              <a:lnSpc>
                <a:spcPts val="1800"/>
              </a:lnSpc>
              <a:spcAft>
                <a:spcPts val="600"/>
              </a:spcAft>
              <a:buNone/>
              <a:defRPr sz="1600">
                <a:solidFill>
                  <a:schemeClr val="bg1"/>
                </a:solidFill>
              </a:defRPr>
            </a:lvl2pPr>
            <a:lvl3pPr marL="0" indent="0">
              <a:lnSpc>
                <a:spcPts val="1400"/>
              </a:lnSpc>
              <a:spcAft>
                <a:spcPts val="600"/>
              </a:spcAft>
              <a:buNone/>
              <a:defRPr sz="1200">
                <a:solidFill>
                  <a:schemeClr val="bg1"/>
                </a:solidFill>
              </a:defRPr>
            </a:lvl3pPr>
            <a:lvl4pPr marL="0" indent="0">
              <a:lnSpc>
                <a:spcPts val="1400"/>
              </a:lnSpc>
              <a:spcAft>
                <a:spcPts val="600"/>
              </a:spcAft>
              <a:buNone/>
              <a:defRPr sz="1200">
                <a:solidFill>
                  <a:schemeClr val="bg1"/>
                </a:solidFill>
              </a:defRPr>
            </a:lvl4pPr>
            <a:lvl5pPr marL="0" indent="0">
              <a:lnSpc>
                <a:spcPts val="1400"/>
              </a:lnSpc>
              <a:spcAft>
                <a:spcPts val="600"/>
              </a:spcAft>
              <a:buNone/>
              <a:defRPr sz="1200">
                <a:solidFill>
                  <a:schemeClr val="bg1"/>
                </a:solidFill>
              </a:defRPr>
            </a:lvl5pPr>
            <a:lvl6pPr marL="0" indent="0">
              <a:lnSpc>
                <a:spcPts val="1400"/>
              </a:lnSpc>
              <a:spcAft>
                <a:spcPts val="600"/>
              </a:spcAft>
              <a:buNone/>
              <a:defRPr sz="1200">
                <a:solidFill>
                  <a:schemeClr val="bg1"/>
                </a:solidFill>
              </a:defRPr>
            </a:lvl6pPr>
            <a:lvl7pPr marL="0" indent="0">
              <a:lnSpc>
                <a:spcPts val="1400"/>
              </a:lnSpc>
              <a:spcAft>
                <a:spcPts val="600"/>
              </a:spcAft>
              <a:buNone/>
              <a:defRPr sz="1200">
                <a:solidFill>
                  <a:schemeClr val="bg1"/>
                </a:solidFill>
              </a:defRPr>
            </a:lvl7pPr>
            <a:lvl8pPr marL="0" indent="0">
              <a:lnSpc>
                <a:spcPts val="1400"/>
              </a:lnSpc>
              <a:spcAft>
                <a:spcPts val="600"/>
              </a:spcAft>
              <a:buNone/>
              <a:defRPr sz="1200">
                <a:solidFill>
                  <a:schemeClr val="bg1"/>
                </a:solidFill>
              </a:defRPr>
            </a:lvl8pPr>
            <a:lvl9pPr marL="0" indent="0">
              <a:lnSpc>
                <a:spcPts val="1400"/>
              </a:lnSpc>
              <a:spcAft>
                <a:spcPts val="600"/>
              </a:spcAft>
              <a:buNone/>
              <a:defRPr sz="12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2942469683"/>
      </p:ext>
    </p:extLst>
  </p:cSld>
  <p:clrMapOvr>
    <a:masterClrMapping/>
  </p:clrMapOvr>
  <p:extLst>
    <p:ext uri="{DCECCB84-F9BA-43D5-87BE-67443E8EF086}">
      <p15:sldGuideLst xmlns:p15="http://schemas.microsoft.com/office/powerpoint/2012/main">
        <p15:guide id="1" orient="horz" pos="204">
          <p15:clr>
            <a:srgbClr val="FBAE40"/>
          </p15:clr>
        </p15:guide>
        <p15:guide id="2" pos="21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Divider_with image3_style8">
    <p:spTree>
      <p:nvGrpSpPr>
        <p:cNvPr id="1" name=""/>
        <p:cNvGrpSpPr/>
        <p:nvPr/>
      </p:nvGrpSpPr>
      <p:grpSpPr>
        <a:xfrm>
          <a:off x="0" y="0"/>
          <a:ext cx="0" cy="0"/>
          <a:chOff x="0" y="0"/>
          <a:chExt cx="0" cy="0"/>
        </a:xfrm>
      </p:grpSpPr>
      <p:pic>
        <p:nvPicPr>
          <p:cNvPr id="4" name="Picture 3" descr="A person cleaning a surface&#10;&#10;Description automatically generated">
            <a:extLst>
              <a:ext uri="{FF2B5EF4-FFF2-40B4-BE49-F238E27FC236}">
                <a16:creationId xmlns:a16="http://schemas.microsoft.com/office/drawing/2014/main" id="{F496D6BF-DBBA-5AEF-EF97-08D170EF1CA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600" y="341999"/>
            <a:ext cx="9102391" cy="6120000"/>
          </a:xfrm>
          <a:prstGeom prst="rect">
            <a:avLst/>
          </a:prstGeom>
        </p:spPr>
      </p:pic>
      <p:sp>
        <p:nvSpPr>
          <p:cNvPr id="8" name="Picture Placeholder 7">
            <a:extLst>
              <a:ext uri="{FF2B5EF4-FFF2-40B4-BE49-F238E27FC236}">
                <a16:creationId xmlns:a16="http://schemas.microsoft.com/office/drawing/2014/main" id="{3DB6CE05-8B75-3CF7-8BC7-87753BDD5131}"/>
              </a:ext>
            </a:extLst>
          </p:cNvPr>
          <p:cNvSpPr>
            <a:spLocks noGrp="1"/>
          </p:cNvSpPr>
          <p:nvPr>
            <p:ph type="pic" sz="quarter" idx="11" hasCustomPrompt="1"/>
          </p:nvPr>
        </p:nvSpPr>
        <p:spPr>
          <a:xfrm>
            <a:off x="345600" y="342000"/>
            <a:ext cx="7844400" cy="6118504"/>
          </a:xfrm>
        </p:spPr>
        <p:txBody>
          <a:bodyPr anchor="ctr" anchorCtr="0"/>
          <a:lstStyle>
            <a:lvl1pPr algn="ctr">
              <a:defRPr>
                <a:solidFill>
                  <a:srgbClr val="C00000"/>
                </a:solidFill>
              </a:defRPr>
            </a:lvl1pPr>
          </a:lstStyle>
          <a:p>
            <a:r>
              <a:rPr lang="en-AU"/>
              <a:t>Click here to insert Image</a:t>
            </a:r>
          </a:p>
        </p:txBody>
      </p:sp>
      <p:sp>
        <p:nvSpPr>
          <p:cNvPr id="2" name="Rectangle 1">
            <a:extLst>
              <a:ext uri="{FF2B5EF4-FFF2-40B4-BE49-F238E27FC236}">
                <a16:creationId xmlns:a16="http://schemas.microsoft.com/office/drawing/2014/main" id="{ECAB7617-3B2D-B71C-77FF-ACD3A548A032}"/>
              </a:ext>
            </a:extLst>
          </p:cNvPr>
          <p:cNvSpPr/>
          <p:nvPr userDrawn="1"/>
        </p:nvSpPr>
        <p:spPr>
          <a:xfrm>
            <a:off x="8189904" y="342000"/>
            <a:ext cx="3666846" cy="61207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pic>
        <p:nvPicPr>
          <p:cNvPr id="5" name="Picture Placeholder 10" descr="Logo&#10;&#10;Description automatically generated">
            <a:extLst>
              <a:ext uri="{FF2B5EF4-FFF2-40B4-BE49-F238E27FC236}">
                <a16:creationId xmlns:a16="http://schemas.microsoft.com/office/drawing/2014/main" id="{E62A33BC-03A6-C8A1-9C41-41066E1C7A1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7" name="Text Placeholder 11">
            <a:extLst>
              <a:ext uri="{FF2B5EF4-FFF2-40B4-BE49-F238E27FC236}">
                <a16:creationId xmlns:a16="http://schemas.microsoft.com/office/drawing/2014/main" id="{690C4421-083D-FF6F-7F5B-D334A594F9E6}"/>
              </a:ext>
            </a:extLst>
          </p:cNvPr>
          <p:cNvSpPr>
            <a:spLocks noGrp="1"/>
          </p:cNvSpPr>
          <p:nvPr>
            <p:ph type="body" sz="quarter" idx="13" hasCustomPrompt="1"/>
          </p:nvPr>
        </p:nvSpPr>
        <p:spPr>
          <a:xfrm>
            <a:off x="10641504" y="1567524"/>
            <a:ext cx="1215246" cy="1224000"/>
          </a:xfrm>
          <a:solidFill>
            <a:srgbClr val="C8C8C8"/>
          </a:solidFill>
        </p:spPr>
        <p:txBody>
          <a:bodyPr lIns="180000" tIns="144000" rIns="144000" bIns="144000"/>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dirty="0"/>
              <a:t>[Insert Identifier]</a:t>
            </a:r>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8190000" y="342000"/>
            <a:ext cx="2436888" cy="2449524"/>
          </a:xfrm>
          <a:noFill/>
        </p:spPr>
        <p:txBody>
          <a:bodyPr lIns="144000" tIns="144000" rIns="144000" bIns="144000"/>
          <a:lstStyle>
            <a:lvl1pPr>
              <a:lnSpc>
                <a:spcPts val="2600"/>
              </a:lnSpc>
              <a:spcAft>
                <a:spcPts val="600"/>
              </a:spcAft>
              <a:defRPr sz="2400">
                <a:solidFill>
                  <a:schemeClr val="bg1"/>
                </a:solidFill>
              </a:defRPr>
            </a:lvl1pPr>
            <a:lvl2pPr marL="0" indent="0">
              <a:lnSpc>
                <a:spcPts val="1800"/>
              </a:lnSpc>
              <a:spcAft>
                <a:spcPts val="600"/>
              </a:spcAft>
              <a:buNone/>
              <a:defRPr sz="1600">
                <a:solidFill>
                  <a:schemeClr val="bg1"/>
                </a:solidFill>
              </a:defRPr>
            </a:lvl2pPr>
            <a:lvl3pPr marL="0" indent="0">
              <a:lnSpc>
                <a:spcPts val="1400"/>
              </a:lnSpc>
              <a:spcAft>
                <a:spcPts val="600"/>
              </a:spcAft>
              <a:buNone/>
              <a:defRPr sz="1200">
                <a:solidFill>
                  <a:schemeClr val="bg1"/>
                </a:solidFill>
              </a:defRPr>
            </a:lvl3pPr>
            <a:lvl4pPr marL="0" indent="0">
              <a:lnSpc>
                <a:spcPts val="1400"/>
              </a:lnSpc>
              <a:spcAft>
                <a:spcPts val="600"/>
              </a:spcAft>
              <a:buNone/>
              <a:defRPr sz="1200">
                <a:solidFill>
                  <a:schemeClr val="bg1"/>
                </a:solidFill>
              </a:defRPr>
            </a:lvl4pPr>
            <a:lvl5pPr marL="0" indent="0">
              <a:lnSpc>
                <a:spcPts val="1400"/>
              </a:lnSpc>
              <a:spcAft>
                <a:spcPts val="600"/>
              </a:spcAft>
              <a:buNone/>
              <a:defRPr sz="1200">
                <a:solidFill>
                  <a:schemeClr val="bg1"/>
                </a:solidFill>
              </a:defRPr>
            </a:lvl5pPr>
            <a:lvl6pPr marL="0" indent="0">
              <a:lnSpc>
                <a:spcPts val="1400"/>
              </a:lnSpc>
              <a:spcAft>
                <a:spcPts val="600"/>
              </a:spcAft>
              <a:buNone/>
              <a:defRPr sz="1200">
                <a:solidFill>
                  <a:schemeClr val="bg1"/>
                </a:solidFill>
              </a:defRPr>
            </a:lvl6pPr>
            <a:lvl7pPr marL="0" indent="0">
              <a:lnSpc>
                <a:spcPts val="1400"/>
              </a:lnSpc>
              <a:spcAft>
                <a:spcPts val="600"/>
              </a:spcAft>
              <a:buNone/>
              <a:defRPr sz="1200">
                <a:solidFill>
                  <a:schemeClr val="bg1"/>
                </a:solidFill>
              </a:defRPr>
            </a:lvl7pPr>
            <a:lvl8pPr marL="0" indent="0">
              <a:lnSpc>
                <a:spcPts val="1400"/>
              </a:lnSpc>
              <a:spcAft>
                <a:spcPts val="600"/>
              </a:spcAft>
              <a:buNone/>
              <a:defRPr sz="1200">
                <a:solidFill>
                  <a:schemeClr val="bg1"/>
                </a:solidFill>
              </a:defRPr>
            </a:lvl8pPr>
            <a:lvl9pPr marL="0" indent="0">
              <a:lnSpc>
                <a:spcPts val="1400"/>
              </a:lnSpc>
              <a:spcAft>
                <a:spcPts val="600"/>
              </a:spcAft>
              <a:buNone/>
              <a:defRPr sz="12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1056450312"/>
      </p:ext>
    </p:extLst>
  </p:cSld>
  <p:clrMapOvr>
    <a:masterClrMapping/>
  </p:clrMapOvr>
  <p:extLst>
    <p:ext uri="{DCECCB84-F9BA-43D5-87BE-67443E8EF086}">
      <p15:sldGuideLst xmlns:p15="http://schemas.microsoft.com/office/powerpoint/2012/main">
        <p15:guide id="1" orient="horz" pos="204">
          <p15:clr>
            <a:srgbClr val="FBAE40"/>
          </p15:clr>
        </p15:guide>
        <p15:guide id="2" pos="21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Divider_no image_style8">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458A6B7-81E3-7682-FEE6-1E360727B766}"/>
              </a:ext>
            </a:extLst>
          </p:cNvPr>
          <p:cNvSpPr/>
          <p:nvPr userDrawn="1"/>
        </p:nvSpPr>
        <p:spPr>
          <a:xfrm>
            <a:off x="344884" y="342705"/>
            <a:ext cx="11511866" cy="615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5" name="Title 6">
            <a:extLst>
              <a:ext uri="{FF2B5EF4-FFF2-40B4-BE49-F238E27FC236}">
                <a16:creationId xmlns:a16="http://schemas.microsoft.com/office/drawing/2014/main" id="{EEBEA266-07A0-CF95-5E3B-27E39E74A833}"/>
              </a:ext>
            </a:extLst>
          </p:cNvPr>
          <p:cNvSpPr>
            <a:spLocks noGrp="1"/>
          </p:cNvSpPr>
          <p:nvPr>
            <p:ph type="title"/>
          </p:nvPr>
        </p:nvSpPr>
        <p:spPr>
          <a:xfrm>
            <a:off x="568800" y="500400"/>
            <a:ext cx="4762800" cy="5810400"/>
          </a:xfrm>
        </p:spPr>
        <p:txBody>
          <a:bodyPr/>
          <a:lstStyle>
            <a:lvl1pPr>
              <a:lnSpc>
                <a:spcPts val="5200"/>
              </a:lnSpc>
              <a:defRPr sz="4800">
                <a:solidFill>
                  <a:schemeClr val="bg1"/>
                </a:solidFill>
              </a:defRPr>
            </a:lvl1pPr>
          </a:lstStyle>
          <a:p>
            <a:r>
              <a:rPr lang="en-US"/>
              <a:t>Click to edit Master title style</a:t>
            </a:r>
            <a:endParaRPr lang="en-AU" dirty="0"/>
          </a:p>
        </p:txBody>
      </p:sp>
      <p:pic>
        <p:nvPicPr>
          <p:cNvPr id="3" name="Picture Placeholder 10" descr="Logo&#10;&#10;Description automatically generated">
            <a:extLst>
              <a:ext uri="{FF2B5EF4-FFF2-40B4-BE49-F238E27FC236}">
                <a16:creationId xmlns:a16="http://schemas.microsoft.com/office/drawing/2014/main" id="{EA2DD591-39B0-CB76-8DFD-51AB679DCF2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Tree>
    <p:extLst>
      <p:ext uri="{BB962C8B-B14F-4D97-AF65-F5344CB8AC3E}">
        <p14:creationId xmlns:p14="http://schemas.microsoft.com/office/powerpoint/2010/main" val="3314554331"/>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_with image1_style1">
    <p:spTree>
      <p:nvGrpSpPr>
        <p:cNvPr id="1" name=""/>
        <p:cNvGrpSpPr/>
        <p:nvPr/>
      </p:nvGrpSpPr>
      <p:grpSpPr>
        <a:xfrm>
          <a:off x="0" y="0"/>
          <a:ext cx="0" cy="0"/>
          <a:chOff x="0" y="0"/>
          <a:chExt cx="0" cy="0"/>
        </a:xfrm>
      </p:grpSpPr>
      <p:pic>
        <p:nvPicPr>
          <p:cNvPr id="4" name="Picture 3" descr="A train on the street&#10;&#10;Description automatically generated">
            <a:extLst>
              <a:ext uri="{FF2B5EF4-FFF2-40B4-BE49-F238E27FC236}">
                <a16:creationId xmlns:a16="http://schemas.microsoft.com/office/drawing/2014/main" id="{C21B4368-12D9-57AE-3A1D-DAE6674AE8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600" y="342000"/>
            <a:ext cx="9180000" cy="6120000"/>
          </a:xfrm>
          <a:prstGeom prst="rect">
            <a:avLst/>
          </a:prstGeom>
        </p:spPr>
      </p:pic>
      <p:sp>
        <p:nvSpPr>
          <p:cNvPr id="8" name="Picture Placeholder 7">
            <a:extLst>
              <a:ext uri="{FF2B5EF4-FFF2-40B4-BE49-F238E27FC236}">
                <a16:creationId xmlns:a16="http://schemas.microsoft.com/office/drawing/2014/main" id="{3DB6CE05-8B75-3CF7-8BC7-87753BDD5131}"/>
              </a:ext>
            </a:extLst>
          </p:cNvPr>
          <p:cNvSpPr>
            <a:spLocks noGrp="1"/>
          </p:cNvSpPr>
          <p:nvPr>
            <p:ph type="pic" sz="quarter" idx="11" hasCustomPrompt="1"/>
          </p:nvPr>
        </p:nvSpPr>
        <p:spPr>
          <a:xfrm>
            <a:off x="345600" y="342000"/>
            <a:ext cx="7844400" cy="6118504"/>
          </a:xfrm>
        </p:spPr>
        <p:txBody>
          <a:bodyPr anchor="ctr" anchorCtr="0"/>
          <a:lstStyle>
            <a:lvl1pPr algn="ctr">
              <a:defRPr>
                <a:solidFill>
                  <a:srgbClr val="C00000"/>
                </a:solidFill>
              </a:defRPr>
            </a:lvl1pPr>
          </a:lstStyle>
          <a:p>
            <a:r>
              <a:rPr lang="en-AU"/>
              <a:t>Click here to insert Image</a:t>
            </a:r>
          </a:p>
        </p:txBody>
      </p:sp>
      <p:sp>
        <p:nvSpPr>
          <p:cNvPr id="2" name="Rectangle 1">
            <a:extLst>
              <a:ext uri="{FF2B5EF4-FFF2-40B4-BE49-F238E27FC236}">
                <a16:creationId xmlns:a16="http://schemas.microsoft.com/office/drawing/2014/main" id="{ECAB7617-3B2D-B71C-77FF-ACD3A548A032}"/>
              </a:ext>
            </a:extLst>
          </p:cNvPr>
          <p:cNvSpPr/>
          <p:nvPr userDrawn="1"/>
        </p:nvSpPr>
        <p:spPr>
          <a:xfrm>
            <a:off x="8189904" y="342000"/>
            <a:ext cx="3666846" cy="611850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pic>
        <p:nvPicPr>
          <p:cNvPr id="5" name="Picture Placeholder 10" descr="Logo&#10;&#10;Description automatically generated">
            <a:extLst>
              <a:ext uri="{FF2B5EF4-FFF2-40B4-BE49-F238E27FC236}">
                <a16:creationId xmlns:a16="http://schemas.microsoft.com/office/drawing/2014/main" id="{E62A33BC-03A6-C8A1-9C41-41066E1C7A1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7" name="Text Placeholder 11">
            <a:extLst>
              <a:ext uri="{FF2B5EF4-FFF2-40B4-BE49-F238E27FC236}">
                <a16:creationId xmlns:a16="http://schemas.microsoft.com/office/drawing/2014/main" id="{690C4421-083D-FF6F-7F5B-D334A594F9E6}"/>
              </a:ext>
            </a:extLst>
          </p:cNvPr>
          <p:cNvSpPr>
            <a:spLocks noGrp="1"/>
          </p:cNvSpPr>
          <p:nvPr>
            <p:ph type="body" sz="quarter" idx="13" hasCustomPrompt="1"/>
          </p:nvPr>
        </p:nvSpPr>
        <p:spPr>
          <a:xfrm>
            <a:off x="10641504" y="1567524"/>
            <a:ext cx="1215246" cy="1224000"/>
          </a:xfrm>
          <a:solidFill>
            <a:srgbClr val="C8C8C8"/>
          </a:solidFill>
        </p:spPr>
        <p:txBody>
          <a:bodyPr lIns="180000" tIns="144000" rIns="144000" bIns="144000"/>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dirty="0"/>
              <a:t>[Insert Identifier]</a:t>
            </a:r>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8190000" y="342000"/>
            <a:ext cx="2436888" cy="2449524"/>
          </a:xfrm>
          <a:noFill/>
        </p:spPr>
        <p:txBody>
          <a:bodyPr lIns="144000" tIns="144000" rIns="144000" bIns="144000"/>
          <a:lstStyle>
            <a:lvl1pPr>
              <a:lnSpc>
                <a:spcPts val="2600"/>
              </a:lnSpc>
              <a:spcAft>
                <a:spcPts val="600"/>
              </a:spcAft>
              <a:defRPr sz="2400">
                <a:solidFill>
                  <a:schemeClr val="bg1"/>
                </a:solidFill>
              </a:defRPr>
            </a:lvl1pPr>
            <a:lvl2pPr marL="0" indent="0">
              <a:lnSpc>
                <a:spcPts val="1800"/>
              </a:lnSpc>
              <a:spcAft>
                <a:spcPts val="600"/>
              </a:spcAft>
              <a:buNone/>
              <a:defRPr sz="1600">
                <a:solidFill>
                  <a:schemeClr val="bg1"/>
                </a:solidFill>
              </a:defRPr>
            </a:lvl2pPr>
            <a:lvl3pPr marL="0" indent="0">
              <a:lnSpc>
                <a:spcPts val="1400"/>
              </a:lnSpc>
              <a:spcAft>
                <a:spcPts val="600"/>
              </a:spcAft>
              <a:buNone/>
              <a:defRPr sz="1200">
                <a:solidFill>
                  <a:schemeClr val="bg1"/>
                </a:solidFill>
              </a:defRPr>
            </a:lvl3pPr>
            <a:lvl4pPr marL="0" indent="0">
              <a:lnSpc>
                <a:spcPts val="1400"/>
              </a:lnSpc>
              <a:spcAft>
                <a:spcPts val="600"/>
              </a:spcAft>
              <a:buNone/>
              <a:defRPr sz="1200">
                <a:solidFill>
                  <a:schemeClr val="bg1"/>
                </a:solidFill>
              </a:defRPr>
            </a:lvl4pPr>
            <a:lvl5pPr marL="0" indent="0">
              <a:lnSpc>
                <a:spcPts val="1400"/>
              </a:lnSpc>
              <a:spcAft>
                <a:spcPts val="600"/>
              </a:spcAft>
              <a:buNone/>
              <a:defRPr sz="1200">
                <a:solidFill>
                  <a:schemeClr val="bg1"/>
                </a:solidFill>
              </a:defRPr>
            </a:lvl5pPr>
            <a:lvl6pPr marL="0" indent="0">
              <a:lnSpc>
                <a:spcPts val="1400"/>
              </a:lnSpc>
              <a:spcAft>
                <a:spcPts val="600"/>
              </a:spcAft>
              <a:buNone/>
              <a:defRPr sz="1200">
                <a:solidFill>
                  <a:schemeClr val="bg1"/>
                </a:solidFill>
              </a:defRPr>
            </a:lvl6pPr>
            <a:lvl7pPr marL="0" indent="0">
              <a:lnSpc>
                <a:spcPts val="1400"/>
              </a:lnSpc>
              <a:spcAft>
                <a:spcPts val="600"/>
              </a:spcAft>
              <a:buNone/>
              <a:defRPr sz="1200">
                <a:solidFill>
                  <a:schemeClr val="bg1"/>
                </a:solidFill>
              </a:defRPr>
            </a:lvl7pPr>
            <a:lvl8pPr marL="0" indent="0">
              <a:lnSpc>
                <a:spcPts val="1400"/>
              </a:lnSpc>
              <a:spcAft>
                <a:spcPts val="600"/>
              </a:spcAft>
              <a:buNone/>
              <a:defRPr sz="1200">
                <a:solidFill>
                  <a:schemeClr val="bg1"/>
                </a:solidFill>
              </a:defRPr>
            </a:lvl8pPr>
            <a:lvl9pPr marL="0" indent="0">
              <a:lnSpc>
                <a:spcPts val="1400"/>
              </a:lnSpc>
              <a:spcAft>
                <a:spcPts val="600"/>
              </a:spcAft>
              <a:buNone/>
              <a:defRPr sz="12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3721524032"/>
      </p:ext>
    </p:extLst>
  </p:cSld>
  <p:clrMapOvr>
    <a:masterClrMapping/>
  </p:clrMapOvr>
  <p:extLst>
    <p:ext uri="{DCECCB84-F9BA-43D5-87BE-67443E8EF086}">
      <p15:sldGuideLst xmlns:p15="http://schemas.microsoft.com/office/powerpoint/2012/main">
        <p15:guide id="1" orient="horz" pos="204">
          <p15:clr>
            <a:srgbClr val="FBAE40"/>
          </p15:clr>
        </p15:guide>
        <p15:guide id="2" pos="21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AF5FD65-719B-D18F-F8E8-E39C71BCBD2F}"/>
              </a:ext>
            </a:extLst>
          </p:cNvPr>
          <p:cNvSpPr>
            <a:spLocks noGrp="1"/>
          </p:cNvSpPr>
          <p:nvPr>
            <p:ph type="title"/>
          </p:nvPr>
        </p:nvSpPr>
        <p:spPr/>
        <p:txBody>
          <a:bodyPr/>
          <a:lstStyle/>
          <a:p>
            <a:r>
              <a:rPr lang="en-US"/>
              <a:t>Click to edit Master title style</a:t>
            </a:r>
            <a:endParaRPr lang="en-AU"/>
          </a:p>
        </p:txBody>
      </p:sp>
      <p:sp>
        <p:nvSpPr>
          <p:cNvPr id="2" name="Footer Placeholder 1">
            <a:extLst>
              <a:ext uri="{FF2B5EF4-FFF2-40B4-BE49-F238E27FC236}">
                <a16:creationId xmlns:a16="http://schemas.microsoft.com/office/drawing/2014/main" id="{AEAC15A5-6D74-A5DE-3613-65783B641150}"/>
              </a:ext>
            </a:extLst>
          </p:cNvPr>
          <p:cNvSpPr>
            <a:spLocks noGrp="1"/>
          </p:cNvSpPr>
          <p:nvPr>
            <p:ph type="ftr" sz="quarter" idx="13"/>
          </p:nvPr>
        </p:nvSpPr>
        <p:spPr/>
        <p:txBody>
          <a:bodyPr/>
          <a:lstStyle/>
          <a:p>
            <a:r>
              <a:rPr lang="en-AU"/>
              <a:t>[Insert Identifier] | [Insert Report Title]</a:t>
            </a:r>
            <a:endParaRPr lang="en-AU" dirty="0"/>
          </a:p>
        </p:txBody>
      </p:sp>
      <p:sp>
        <p:nvSpPr>
          <p:cNvPr id="4" name="Slide Number Placeholder 3">
            <a:extLst>
              <a:ext uri="{FF2B5EF4-FFF2-40B4-BE49-F238E27FC236}">
                <a16:creationId xmlns:a16="http://schemas.microsoft.com/office/drawing/2014/main" id="{435F3ED5-6AAA-3BC2-D5BA-F3F1F1F148E4}"/>
              </a:ext>
            </a:extLst>
          </p:cNvPr>
          <p:cNvSpPr>
            <a:spLocks noGrp="1"/>
          </p:cNvSpPr>
          <p:nvPr>
            <p:ph type="sldNum" sz="quarter" idx="14"/>
          </p:nvPr>
        </p:nvSpPr>
        <p:spPr/>
        <p:txBody>
          <a:bodyPr/>
          <a:lstStyle/>
          <a:p>
            <a:r>
              <a:rPr lang="en-AU"/>
              <a:t>Page [</a:t>
            </a:r>
            <a:fld id="{29D5CE74-914C-4689-99FC-1AEF49CE2B47}" type="slidenum">
              <a:rPr smtClean="0"/>
              <a:pPr/>
              <a:t>‹#›</a:t>
            </a:fld>
            <a:r>
              <a:t>]</a:t>
            </a:r>
            <a:endParaRPr lang="en-AU" dirty="0"/>
          </a:p>
        </p:txBody>
      </p:sp>
    </p:spTree>
    <p:extLst>
      <p:ext uri="{BB962C8B-B14F-4D97-AF65-F5344CB8AC3E}">
        <p14:creationId xmlns:p14="http://schemas.microsoft.com/office/powerpoint/2010/main" val="54654793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4A5EE-A7FA-1E5F-FADB-5148EB5E2A1C}"/>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07F8BF20-43A6-5784-1C95-20BBD644549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E6F1E6A7-DFF3-7D37-4A68-268DA0B246A1}"/>
              </a:ext>
            </a:extLst>
          </p:cNvPr>
          <p:cNvSpPr>
            <a:spLocks noGrp="1"/>
          </p:cNvSpPr>
          <p:nvPr>
            <p:ph type="dt" sz="half" idx="10"/>
          </p:nvPr>
        </p:nvSpPr>
        <p:spPr/>
        <p:txBody>
          <a:bodyPr/>
          <a:lstStyle/>
          <a:p>
            <a:fld id="{DA3BDDDD-A4E0-4333-881F-8733E5137F96}" type="datetimeFigureOut">
              <a:rPr lang="en-AU" smtClean="0"/>
              <a:t>24/08/2026</a:t>
            </a:fld>
            <a:endParaRPr lang="en-AU"/>
          </a:p>
        </p:txBody>
      </p:sp>
      <p:sp>
        <p:nvSpPr>
          <p:cNvPr id="5" name="Footer Placeholder 4">
            <a:extLst>
              <a:ext uri="{FF2B5EF4-FFF2-40B4-BE49-F238E27FC236}">
                <a16:creationId xmlns:a16="http://schemas.microsoft.com/office/drawing/2014/main" id="{E523B452-30BA-4CC2-1F96-12065987BB4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6631CD9-04AD-F999-6D5F-69AC06571004}"/>
              </a:ext>
            </a:extLst>
          </p:cNvPr>
          <p:cNvSpPr>
            <a:spLocks noGrp="1"/>
          </p:cNvSpPr>
          <p:nvPr>
            <p:ph type="sldNum" sz="quarter" idx="12"/>
          </p:nvPr>
        </p:nvSpPr>
        <p:spPr/>
        <p:txBody>
          <a:bodyPr/>
          <a:lstStyle/>
          <a:p>
            <a:fld id="{9D97E43D-C281-4504-948D-29DEAA814C82}" type="slidenum">
              <a:rPr lang="en-AU" smtClean="0"/>
              <a:t>‹#›</a:t>
            </a:fld>
            <a:endParaRPr lang="en-AU"/>
          </a:p>
        </p:txBody>
      </p:sp>
    </p:spTree>
    <p:extLst>
      <p:ext uri="{BB962C8B-B14F-4D97-AF65-F5344CB8AC3E}">
        <p14:creationId xmlns:p14="http://schemas.microsoft.com/office/powerpoint/2010/main" val="13776385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C00B1AA-3A60-4347-A6D0-759EF9069F7B}"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5C99DE-70BE-41FD-8E53-663264EF303D}" type="slidenum">
              <a:rPr lang="en-US" smtClean="0"/>
              <a:t>‹#›</a:t>
            </a:fld>
            <a:endParaRPr lang="en-US"/>
          </a:p>
        </p:txBody>
      </p:sp>
    </p:spTree>
    <p:extLst>
      <p:ext uri="{BB962C8B-B14F-4D97-AF65-F5344CB8AC3E}">
        <p14:creationId xmlns:p14="http://schemas.microsoft.com/office/powerpoint/2010/main" val="332904095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C00B1AA-3A60-4347-A6D0-759EF9069F7B}" type="datetimeFigureOut">
              <a:rPr lang="en-US" smtClean="0"/>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5C99DE-70BE-41FD-8E53-663264EF303D}" type="slidenum">
              <a:rPr lang="en-US" smtClean="0"/>
              <a:t>‹#›</a:t>
            </a:fld>
            <a:endParaRPr lang="en-US"/>
          </a:p>
        </p:txBody>
      </p:sp>
    </p:spTree>
    <p:extLst>
      <p:ext uri="{BB962C8B-B14F-4D97-AF65-F5344CB8AC3E}">
        <p14:creationId xmlns:p14="http://schemas.microsoft.com/office/powerpoint/2010/main" val="16254824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Divider_with image2_style1">
    <p:spTree>
      <p:nvGrpSpPr>
        <p:cNvPr id="1" name=""/>
        <p:cNvGrpSpPr/>
        <p:nvPr/>
      </p:nvGrpSpPr>
      <p:grpSpPr>
        <a:xfrm>
          <a:off x="0" y="0"/>
          <a:ext cx="0" cy="0"/>
          <a:chOff x="0" y="0"/>
          <a:chExt cx="0" cy="0"/>
        </a:xfrm>
      </p:grpSpPr>
      <p:pic>
        <p:nvPicPr>
          <p:cNvPr id="3" name="Picture 2" descr="A close-up of a building&#10;&#10;Description automatically generated">
            <a:extLst>
              <a:ext uri="{FF2B5EF4-FFF2-40B4-BE49-F238E27FC236}">
                <a16:creationId xmlns:a16="http://schemas.microsoft.com/office/drawing/2014/main" id="{B81EDBD4-C9CF-59CC-461E-DB98C187D33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599" y="342000"/>
            <a:ext cx="9169070" cy="6120000"/>
          </a:xfrm>
          <a:prstGeom prst="rect">
            <a:avLst/>
          </a:prstGeom>
        </p:spPr>
      </p:pic>
      <p:sp>
        <p:nvSpPr>
          <p:cNvPr id="8" name="Picture Placeholder 7">
            <a:extLst>
              <a:ext uri="{FF2B5EF4-FFF2-40B4-BE49-F238E27FC236}">
                <a16:creationId xmlns:a16="http://schemas.microsoft.com/office/drawing/2014/main" id="{3DB6CE05-8B75-3CF7-8BC7-87753BDD5131}"/>
              </a:ext>
            </a:extLst>
          </p:cNvPr>
          <p:cNvSpPr>
            <a:spLocks noGrp="1"/>
          </p:cNvSpPr>
          <p:nvPr>
            <p:ph type="pic" sz="quarter" idx="11" hasCustomPrompt="1"/>
          </p:nvPr>
        </p:nvSpPr>
        <p:spPr>
          <a:xfrm>
            <a:off x="345600" y="342000"/>
            <a:ext cx="7844400" cy="6118504"/>
          </a:xfrm>
        </p:spPr>
        <p:txBody>
          <a:bodyPr anchor="ctr" anchorCtr="0"/>
          <a:lstStyle>
            <a:lvl1pPr algn="ctr">
              <a:defRPr>
                <a:solidFill>
                  <a:srgbClr val="C00000"/>
                </a:solidFill>
              </a:defRPr>
            </a:lvl1pPr>
          </a:lstStyle>
          <a:p>
            <a:r>
              <a:rPr lang="en-AU"/>
              <a:t>Click here to insert Image</a:t>
            </a:r>
          </a:p>
        </p:txBody>
      </p:sp>
      <p:sp>
        <p:nvSpPr>
          <p:cNvPr id="5" name="Rectangle 4">
            <a:extLst>
              <a:ext uri="{FF2B5EF4-FFF2-40B4-BE49-F238E27FC236}">
                <a16:creationId xmlns:a16="http://schemas.microsoft.com/office/drawing/2014/main" id="{4EF8F4E9-FAE8-C7F7-EED9-30CA77676534}"/>
              </a:ext>
            </a:extLst>
          </p:cNvPr>
          <p:cNvSpPr/>
          <p:nvPr userDrawn="1"/>
        </p:nvSpPr>
        <p:spPr>
          <a:xfrm>
            <a:off x="8189904" y="342000"/>
            <a:ext cx="3666846" cy="611850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8190000" y="342000"/>
            <a:ext cx="2436888" cy="2449524"/>
          </a:xfrm>
          <a:noFill/>
        </p:spPr>
        <p:txBody>
          <a:bodyPr lIns="144000" tIns="144000" rIns="144000" bIns="144000"/>
          <a:lstStyle>
            <a:lvl1pPr>
              <a:lnSpc>
                <a:spcPts val="2600"/>
              </a:lnSpc>
              <a:spcAft>
                <a:spcPts val="600"/>
              </a:spcAft>
              <a:defRPr sz="2400">
                <a:solidFill>
                  <a:schemeClr val="bg1"/>
                </a:solidFill>
              </a:defRPr>
            </a:lvl1pPr>
            <a:lvl2pPr marL="0" indent="0">
              <a:lnSpc>
                <a:spcPts val="1800"/>
              </a:lnSpc>
              <a:spcAft>
                <a:spcPts val="600"/>
              </a:spcAft>
              <a:buNone/>
              <a:defRPr sz="1600">
                <a:solidFill>
                  <a:schemeClr val="bg1"/>
                </a:solidFill>
              </a:defRPr>
            </a:lvl2pPr>
            <a:lvl3pPr marL="0" indent="0">
              <a:lnSpc>
                <a:spcPts val="1400"/>
              </a:lnSpc>
              <a:spcAft>
                <a:spcPts val="600"/>
              </a:spcAft>
              <a:buNone/>
              <a:defRPr sz="1200">
                <a:solidFill>
                  <a:schemeClr val="bg1"/>
                </a:solidFill>
              </a:defRPr>
            </a:lvl3pPr>
            <a:lvl4pPr marL="0" indent="0">
              <a:lnSpc>
                <a:spcPts val="1400"/>
              </a:lnSpc>
              <a:spcAft>
                <a:spcPts val="600"/>
              </a:spcAft>
              <a:buNone/>
              <a:defRPr sz="1200">
                <a:solidFill>
                  <a:schemeClr val="bg1"/>
                </a:solidFill>
              </a:defRPr>
            </a:lvl4pPr>
            <a:lvl5pPr marL="0" indent="0">
              <a:lnSpc>
                <a:spcPts val="1400"/>
              </a:lnSpc>
              <a:spcAft>
                <a:spcPts val="600"/>
              </a:spcAft>
              <a:buNone/>
              <a:defRPr sz="1200">
                <a:solidFill>
                  <a:schemeClr val="bg1"/>
                </a:solidFill>
              </a:defRPr>
            </a:lvl5pPr>
            <a:lvl6pPr marL="0" indent="0">
              <a:lnSpc>
                <a:spcPts val="1400"/>
              </a:lnSpc>
              <a:spcAft>
                <a:spcPts val="600"/>
              </a:spcAft>
              <a:buNone/>
              <a:defRPr sz="1200">
                <a:solidFill>
                  <a:schemeClr val="bg1"/>
                </a:solidFill>
              </a:defRPr>
            </a:lvl6pPr>
            <a:lvl7pPr marL="0" indent="0">
              <a:lnSpc>
                <a:spcPts val="1400"/>
              </a:lnSpc>
              <a:spcAft>
                <a:spcPts val="600"/>
              </a:spcAft>
              <a:buNone/>
              <a:defRPr sz="1200">
                <a:solidFill>
                  <a:schemeClr val="bg1"/>
                </a:solidFill>
              </a:defRPr>
            </a:lvl7pPr>
            <a:lvl8pPr marL="0" indent="0">
              <a:lnSpc>
                <a:spcPts val="1400"/>
              </a:lnSpc>
              <a:spcAft>
                <a:spcPts val="600"/>
              </a:spcAft>
              <a:buNone/>
              <a:defRPr sz="1200">
                <a:solidFill>
                  <a:schemeClr val="bg1"/>
                </a:solidFill>
              </a:defRPr>
            </a:lvl8pPr>
            <a:lvl9pPr marL="0" indent="0">
              <a:lnSpc>
                <a:spcPts val="1400"/>
              </a:lnSpc>
              <a:spcAft>
                <a:spcPts val="600"/>
              </a:spcAft>
              <a:buNone/>
              <a:defRPr sz="12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pic>
        <p:nvPicPr>
          <p:cNvPr id="7" name="Picture Placeholder 10" descr="Logo&#10;&#10;Description automatically generated">
            <a:extLst>
              <a:ext uri="{FF2B5EF4-FFF2-40B4-BE49-F238E27FC236}">
                <a16:creationId xmlns:a16="http://schemas.microsoft.com/office/drawing/2014/main" id="{21F14F64-41A3-A64C-2463-CAC1DD1F1635}"/>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9" name="Text Placeholder 11">
            <a:extLst>
              <a:ext uri="{FF2B5EF4-FFF2-40B4-BE49-F238E27FC236}">
                <a16:creationId xmlns:a16="http://schemas.microsoft.com/office/drawing/2014/main" id="{CB4A80DB-38E0-359B-9518-DCF2692A96B0}"/>
              </a:ext>
            </a:extLst>
          </p:cNvPr>
          <p:cNvSpPr>
            <a:spLocks noGrp="1"/>
          </p:cNvSpPr>
          <p:nvPr>
            <p:ph type="body" sz="quarter" idx="13" hasCustomPrompt="1"/>
          </p:nvPr>
        </p:nvSpPr>
        <p:spPr>
          <a:xfrm>
            <a:off x="10641504" y="1567524"/>
            <a:ext cx="1215246" cy="1224000"/>
          </a:xfrm>
          <a:solidFill>
            <a:srgbClr val="C8C8C8"/>
          </a:solidFill>
        </p:spPr>
        <p:txBody>
          <a:bodyPr lIns="180000" tIns="144000" rIns="144000" bIns="144000"/>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dirty="0"/>
              <a:t>[Insert Identifier]</a:t>
            </a:r>
          </a:p>
        </p:txBody>
      </p:sp>
    </p:spTree>
    <p:extLst>
      <p:ext uri="{BB962C8B-B14F-4D97-AF65-F5344CB8AC3E}">
        <p14:creationId xmlns:p14="http://schemas.microsoft.com/office/powerpoint/2010/main" val="2880520558"/>
      </p:ext>
    </p:extLst>
  </p:cSld>
  <p:clrMapOvr>
    <a:masterClrMapping/>
  </p:clrMapOvr>
  <p:extLst>
    <p:ext uri="{DCECCB84-F9BA-43D5-87BE-67443E8EF086}">
      <p15:sldGuideLst xmlns:p15="http://schemas.microsoft.com/office/powerpoint/2012/main">
        <p15:guide id="1" orient="horz" pos="204">
          <p15:clr>
            <a:srgbClr val="FBAE40"/>
          </p15:clr>
        </p15:guide>
        <p15:guide id="2" pos="21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_with image3_style1">
    <p:spTree>
      <p:nvGrpSpPr>
        <p:cNvPr id="1" name=""/>
        <p:cNvGrpSpPr/>
        <p:nvPr/>
      </p:nvGrpSpPr>
      <p:grpSpPr>
        <a:xfrm>
          <a:off x="0" y="0"/>
          <a:ext cx="0" cy="0"/>
          <a:chOff x="0" y="0"/>
          <a:chExt cx="0" cy="0"/>
        </a:xfrm>
      </p:grpSpPr>
      <p:pic>
        <p:nvPicPr>
          <p:cNvPr id="3" name="Picture 2" descr="A group of people walking outside of a building&#10;&#10;Description automatically generated">
            <a:extLst>
              <a:ext uri="{FF2B5EF4-FFF2-40B4-BE49-F238E27FC236}">
                <a16:creationId xmlns:a16="http://schemas.microsoft.com/office/drawing/2014/main" id="{FED4D6B5-F526-F625-9177-15B300C8FC0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599" y="342000"/>
            <a:ext cx="9163922" cy="6120000"/>
          </a:xfrm>
          <a:prstGeom prst="rect">
            <a:avLst/>
          </a:prstGeom>
        </p:spPr>
      </p:pic>
      <p:sp>
        <p:nvSpPr>
          <p:cNvPr id="8" name="Picture Placeholder 7">
            <a:extLst>
              <a:ext uri="{FF2B5EF4-FFF2-40B4-BE49-F238E27FC236}">
                <a16:creationId xmlns:a16="http://schemas.microsoft.com/office/drawing/2014/main" id="{3DB6CE05-8B75-3CF7-8BC7-87753BDD5131}"/>
              </a:ext>
            </a:extLst>
          </p:cNvPr>
          <p:cNvSpPr>
            <a:spLocks noGrp="1"/>
          </p:cNvSpPr>
          <p:nvPr>
            <p:ph type="pic" sz="quarter" idx="11" hasCustomPrompt="1"/>
          </p:nvPr>
        </p:nvSpPr>
        <p:spPr>
          <a:xfrm>
            <a:off x="345600" y="342000"/>
            <a:ext cx="7844400" cy="6118504"/>
          </a:xfrm>
        </p:spPr>
        <p:txBody>
          <a:bodyPr anchor="ctr" anchorCtr="0"/>
          <a:lstStyle>
            <a:lvl1pPr algn="ctr">
              <a:defRPr>
                <a:solidFill>
                  <a:srgbClr val="C00000"/>
                </a:solidFill>
              </a:defRPr>
            </a:lvl1pPr>
          </a:lstStyle>
          <a:p>
            <a:r>
              <a:rPr lang="en-AU"/>
              <a:t>Click here to insert Image</a:t>
            </a:r>
          </a:p>
        </p:txBody>
      </p:sp>
      <p:sp>
        <p:nvSpPr>
          <p:cNvPr id="5" name="Rectangle 4">
            <a:extLst>
              <a:ext uri="{FF2B5EF4-FFF2-40B4-BE49-F238E27FC236}">
                <a16:creationId xmlns:a16="http://schemas.microsoft.com/office/drawing/2014/main" id="{315C606B-DBD6-6B98-FCEE-3981CBD7676E}"/>
              </a:ext>
            </a:extLst>
          </p:cNvPr>
          <p:cNvSpPr/>
          <p:nvPr userDrawn="1"/>
        </p:nvSpPr>
        <p:spPr>
          <a:xfrm>
            <a:off x="8189904" y="342000"/>
            <a:ext cx="3666846" cy="611850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8190000" y="342000"/>
            <a:ext cx="2436888" cy="2449524"/>
          </a:xfrm>
          <a:noFill/>
        </p:spPr>
        <p:txBody>
          <a:bodyPr lIns="144000" tIns="144000" rIns="144000" bIns="144000"/>
          <a:lstStyle>
            <a:lvl1pPr>
              <a:lnSpc>
                <a:spcPts val="2600"/>
              </a:lnSpc>
              <a:spcAft>
                <a:spcPts val="600"/>
              </a:spcAft>
              <a:defRPr sz="2400">
                <a:solidFill>
                  <a:schemeClr val="bg1"/>
                </a:solidFill>
              </a:defRPr>
            </a:lvl1pPr>
            <a:lvl2pPr marL="0" indent="0">
              <a:lnSpc>
                <a:spcPts val="1800"/>
              </a:lnSpc>
              <a:spcAft>
                <a:spcPts val="600"/>
              </a:spcAft>
              <a:buNone/>
              <a:defRPr sz="1600">
                <a:solidFill>
                  <a:schemeClr val="bg1"/>
                </a:solidFill>
              </a:defRPr>
            </a:lvl2pPr>
            <a:lvl3pPr marL="0" indent="0">
              <a:lnSpc>
                <a:spcPts val="1400"/>
              </a:lnSpc>
              <a:spcAft>
                <a:spcPts val="600"/>
              </a:spcAft>
              <a:buNone/>
              <a:defRPr sz="1200">
                <a:solidFill>
                  <a:schemeClr val="bg1"/>
                </a:solidFill>
              </a:defRPr>
            </a:lvl3pPr>
            <a:lvl4pPr marL="0" indent="0">
              <a:lnSpc>
                <a:spcPts val="1400"/>
              </a:lnSpc>
              <a:spcAft>
                <a:spcPts val="600"/>
              </a:spcAft>
              <a:buNone/>
              <a:defRPr sz="1200">
                <a:solidFill>
                  <a:schemeClr val="bg1"/>
                </a:solidFill>
              </a:defRPr>
            </a:lvl4pPr>
            <a:lvl5pPr marL="0" indent="0">
              <a:lnSpc>
                <a:spcPts val="1400"/>
              </a:lnSpc>
              <a:spcAft>
                <a:spcPts val="600"/>
              </a:spcAft>
              <a:buNone/>
              <a:defRPr sz="1200">
                <a:solidFill>
                  <a:schemeClr val="bg1"/>
                </a:solidFill>
              </a:defRPr>
            </a:lvl5pPr>
            <a:lvl6pPr marL="0" indent="0">
              <a:lnSpc>
                <a:spcPts val="1400"/>
              </a:lnSpc>
              <a:spcAft>
                <a:spcPts val="600"/>
              </a:spcAft>
              <a:buNone/>
              <a:defRPr sz="1200">
                <a:solidFill>
                  <a:schemeClr val="bg1"/>
                </a:solidFill>
              </a:defRPr>
            </a:lvl6pPr>
            <a:lvl7pPr marL="0" indent="0">
              <a:lnSpc>
                <a:spcPts val="1400"/>
              </a:lnSpc>
              <a:spcAft>
                <a:spcPts val="600"/>
              </a:spcAft>
              <a:buNone/>
              <a:defRPr sz="1200">
                <a:solidFill>
                  <a:schemeClr val="bg1"/>
                </a:solidFill>
              </a:defRPr>
            </a:lvl7pPr>
            <a:lvl8pPr marL="0" indent="0">
              <a:lnSpc>
                <a:spcPts val="1400"/>
              </a:lnSpc>
              <a:spcAft>
                <a:spcPts val="600"/>
              </a:spcAft>
              <a:buNone/>
              <a:defRPr sz="1200">
                <a:solidFill>
                  <a:schemeClr val="bg1"/>
                </a:solidFill>
              </a:defRPr>
            </a:lvl8pPr>
            <a:lvl9pPr marL="0" indent="0">
              <a:lnSpc>
                <a:spcPts val="1400"/>
              </a:lnSpc>
              <a:spcAft>
                <a:spcPts val="600"/>
              </a:spcAft>
              <a:buNone/>
              <a:defRPr sz="12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pic>
        <p:nvPicPr>
          <p:cNvPr id="7" name="Picture Placeholder 10" descr="Logo&#10;&#10;Description automatically generated">
            <a:extLst>
              <a:ext uri="{FF2B5EF4-FFF2-40B4-BE49-F238E27FC236}">
                <a16:creationId xmlns:a16="http://schemas.microsoft.com/office/drawing/2014/main" id="{934572BE-6DBB-223D-542C-91D71528A179}"/>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9" name="Text Placeholder 11">
            <a:extLst>
              <a:ext uri="{FF2B5EF4-FFF2-40B4-BE49-F238E27FC236}">
                <a16:creationId xmlns:a16="http://schemas.microsoft.com/office/drawing/2014/main" id="{D22CA810-7F8C-3D8D-59E6-41512FFA280C}"/>
              </a:ext>
            </a:extLst>
          </p:cNvPr>
          <p:cNvSpPr>
            <a:spLocks noGrp="1"/>
          </p:cNvSpPr>
          <p:nvPr>
            <p:ph type="body" sz="quarter" idx="13" hasCustomPrompt="1"/>
          </p:nvPr>
        </p:nvSpPr>
        <p:spPr>
          <a:xfrm>
            <a:off x="10641504" y="1567524"/>
            <a:ext cx="1215246" cy="1224000"/>
          </a:xfrm>
          <a:solidFill>
            <a:srgbClr val="C8C8C8"/>
          </a:solidFill>
        </p:spPr>
        <p:txBody>
          <a:bodyPr lIns="180000" tIns="144000" rIns="144000" bIns="144000"/>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dirty="0"/>
              <a:t>[Insert Identifier]</a:t>
            </a:r>
          </a:p>
        </p:txBody>
      </p:sp>
    </p:spTree>
    <p:extLst>
      <p:ext uri="{BB962C8B-B14F-4D97-AF65-F5344CB8AC3E}">
        <p14:creationId xmlns:p14="http://schemas.microsoft.com/office/powerpoint/2010/main" val="2063822104"/>
      </p:ext>
    </p:extLst>
  </p:cSld>
  <p:clrMapOvr>
    <a:masterClrMapping/>
  </p:clrMapOvr>
  <p:extLst>
    <p:ext uri="{DCECCB84-F9BA-43D5-87BE-67443E8EF086}">
      <p15:sldGuideLst xmlns:p15="http://schemas.microsoft.com/office/powerpoint/2012/main">
        <p15:guide id="1" orient="horz" pos="204">
          <p15:clr>
            <a:srgbClr val="FBAE40"/>
          </p15:clr>
        </p15:guide>
        <p15:guide id="2" pos="21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_with image4_style1">
    <p:spTree>
      <p:nvGrpSpPr>
        <p:cNvPr id="1" name=""/>
        <p:cNvGrpSpPr/>
        <p:nvPr/>
      </p:nvGrpSpPr>
      <p:grpSpPr>
        <a:xfrm>
          <a:off x="0" y="0"/>
          <a:ext cx="0" cy="0"/>
          <a:chOff x="0" y="0"/>
          <a:chExt cx="0" cy="0"/>
        </a:xfrm>
      </p:grpSpPr>
      <p:pic>
        <p:nvPicPr>
          <p:cNvPr id="3" name="Picture 2" descr="A building with many windows&#10;&#10;Description automatically generated">
            <a:extLst>
              <a:ext uri="{FF2B5EF4-FFF2-40B4-BE49-F238E27FC236}">
                <a16:creationId xmlns:a16="http://schemas.microsoft.com/office/drawing/2014/main" id="{4ACB552C-63F8-E9C0-06FA-7DB1F7430E3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600" y="341999"/>
            <a:ext cx="9175088" cy="6120000"/>
          </a:xfrm>
          <a:prstGeom prst="rect">
            <a:avLst/>
          </a:prstGeom>
        </p:spPr>
      </p:pic>
      <p:sp>
        <p:nvSpPr>
          <p:cNvPr id="8" name="Picture Placeholder 7">
            <a:extLst>
              <a:ext uri="{FF2B5EF4-FFF2-40B4-BE49-F238E27FC236}">
                <a16:creationId xmlns:a16="http://schemas.microsoft.com/office/drawing/2014/main" id="{3DB6CE05-8B75-3CF7-8BC7-87753BDD5131}"/>
              </a:ext>
            </a:extLst>
          </p:cNvPr>
          <p:cNvSpPr>
            <a:spLocks noGrp="1"/>
          </p:cNvSpPr>
          <p:nvPr>
            <p:ph type="pic" sz="quarter" idx="11" hasCustomPrompt="1"/>
          </p:nvPr>
        </p:nvSpPr>
        <p:spPr>
          <a:xfrm>
            <a:off x="345600" y="342000"/>
            <a:ext cx="7844400" cy="6120000"/>
          </a:xfrm>
        </p:spPr>
        <p:txBody>
          <a:bodyPr anchor="ctr" anchorCtr="0"/>
          <a:lstStyle>
            <a:lvl1pPr algn="ctr">
              <a:defRPr>
                <a:solidFill>
                  <a:srgbClr val="C00000"/>
                </a:solidFill>
              </a:defRPr>
            </a:lvl1pPr>
          </a:lstStyle>
          <a:p>
            <a:r>
              <a:rPr lang="en-AU"/>
              <a:t>Click here to insert Image</a:t>
            </a:r>
          </a:p>
        </p:txBody>
      </p:sp>
      <p:sp>
        <p:nvSpPr>
          <p:cNvPr id="5" name="Rectangle 4">
            <a:extLst>
              <a:ext uri="{FF2B5EF4-FFF2-40B4-BE49-F238E27FC236}">
                <a16:creationId xmlns:a16="http://schemas.microsoft.com/office/drawing/2014/main" id="{B961782D-5772-54A1-DB84-FE91617DDF62}"/>
              </a:ext>
            </a:extLst>
          </p:cNvPr>
          <p:cNvSpPr/>
          <p:nvPr userDrawn="1"/>
        </p:nvSpPr>
        <p:spPr>
          <a:xfrm>
            <a:off x="8189904" y="342000"/>
            <a:ext cx="3666846" cy="611850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pic>
        <p:nvPicPr>
          <p:cNvPr id="7" name="Picture Placeholder 10" descr="Logo&#10;&#10;Description automatically generated">
            <a:extLst>
              <a:ext uri="{FF2B5EF4-FFF2-40B4-BE49-F238E27FC236}">
                <a16:creationId xmlns:a16="http://schemas.microsoft.com/office/drawing/2014/main" id="{337175A6-6452-322F-7BD0-EAA975A8656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9" name="Text Placeholder 11">
            <a:extLst>
              <a:ext uri="{FF2B5EF4-FFF2-40B4-BE49-F238E27FC236}">
                <a16:creationId xmlns:a16="http://schemas.microsoft.com/office/drawing/2014/main" id="{19FE526D-CA42-9B67-5F7E-8E810C8A8C49}"/>
              </a:ext>
            </a:extLst>
          </p:cNvPr>
          <p:cNvSpPr>
            <a:spLocks noGrp="1"/>
          </p:cNvSpPr>
          <p:nvPr>
            <p:ph type="body" sz="quarter" idx="13" hasCustomPrompt="1"/>
          </p:nvPr>
        </p:nvSpPr>
        <p:spPr>
          <a:xfrm>
            <a:off x="10641504" y="1567524"/>
            <a:ext cx="1215246" cy="1224000"/>
          </a:xfrm>
          <a:solidFill>
            <a:srgbClr val="C8C8C8"/>
          </a:solidFill>
        </p:spPr>
        <p:txBody>
          <a:bodyPr lIns="180000" tIns="144000" rIns="144000" bIns="144000"/>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dirty="0"/>
              <a:t>[Insert Identifier]</a:t>
            </a:r>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8190000" y="342000"/>
            <a:ext cx="2436888" cy="2449524"/>
          </a:xfrm>
          <a:noFill/>
        </p:spPr>
        <p:txBody>
          <a:bodyPr lIns="144000" tIns="144000" rIns="144000" bIns="144000"/>
          <a:lstStyle>
            <a:lvl1pPr>
              <a:lnSpc>
                <a:spcPts val="2600"/>
              </a:lnSpc>
              <a:spcAft>
                <a:spcPts val="600"/>
              </a:spcAft>
              <a:defRPr sz="2400">
                <a:solidFill>
                  <a:schemeClr val="bg1"/>
                </a:solidFill>
              </a:defRPr>
            </a:lvl1pPr>
            <a:lvl2pPr marL="0" indent="0">
              <a:lnSpc>
                <a:spcPts val="1800"/>
              </a:lnSpc>
              <a:spcAft>
                <a:spcPts val="600"/>
              </a:spcAft>
              <a:buNone/>
              <a:defRPr sz="1600">
                <a:solidFill>
                  <a:schemeClr val="bg1"/>
                </a:solidFill>
              </a:defRPr>
            </a:lvl2pPr>
            <a:lvl3pPr marL="0" indent="0">
              <a:lnSpc>
                <a:spcPts val="1400"/>
              </a:lnSpc>
              <a:spcAft>
                <a:spcPts val="600"/>
              </a:spcAft>
              <a:buNone/>
              <a:defRPr sz="1200">
                <a:solidFill>
                  <a:schemeClr val="bg1"/>
                </a:solidFill>
              </a:defRPr>
            </a:lvl3pPr>
            <a:lvl4pPr marL="0" indent="0">
              <a:lnSpc>
                <a:spcPts val="1400"/>
              </a:lnSpc>
              <a:spcAft>
                <a:spcPts val="600"/>
              </a:spcAft>
              <a:buNone/>
              <a:defRPr sz="1200">
                <a:solidFill>
                  <a:schemeClr val="bg1"/>
                </a:solidFill>
              </a:defRPr>
            </a:lvl4pPr>
            <a:lvl5pPr marL="0" indent="0">
              <a:lnSpc>
                <a:spcPts val="1400"/>
              </a:lnSpc>
              <a:spcAft>
                <a:spcPts val="600"/>
              </a:spcAft>
              <a:buNone/>
              <a:defRPr sz="1200">
                <a:solidFill>
                  <a:schemeClr val="bg1"/>
                </a:solidFill>
              </a:defRPr>
            </a:lvl5pPr>
            <a:lvl6pPr marL="0" indent="0">
              <a:lnSpc>
                <a:spcPts val="1400"/>
              </a:lnSpc>
              <a:spcAft>
                <a:spcPts val="600"/>
              </a:spcAft>
              <a:buNone/>
              <a:defRPr sz="1200">
                <a:solidFill>
                  <a:schemeClr val="bg1"/>
                </a:solidFill>
              </a:defRPr>
            </a:lvl6pPr>
            <a:lvl7pPr marL="0" indent="0">
              <a:lnSpc>
                <a:spcPts val="1400"/>
              </a:lnSpc>
              <a:spcAft>
                <a:spcPts val="600"/>
              </a:spcAft>
              <a:buNone/>
              <a:defRPr sz="1200">
                <a:solidFill>
                  <a:schemeClr val="bg1"/>
                </a:solidFill>
              </a:defRPr>
            </a:lvl7pPr>
            <a:lvl8pPr marL="0" indent="0">
              <a:lnSpc>
                <a:spcPts val="1400"/>
              </a:lnSpc>
              <a:spcAft>
                <a:spcPts val="600"/>
              </a:spcAft>
              <a:buNone/>
              <a:defRPr sz="1200">
                <a:solidFill>
                  <a:schemeClr val="bg1"/>
                </a:solidFill>
              </a:defRPr>
            </a:lvl8pPr>
            <a:lvl9pPr marL="0" indent="0">
              <a:lnSpc>
                <a:spcPts val="1400"/>
              </a:lnSpc>
              <a:spcAft>
                <a:spcPts val="600"/>
              </a:spcAft>
              <a:buNone/>
              <a:defRPr sz="12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3363213618"/>
      </p:ext>
    </p:extLst>
  </p:cSld>
  <p:clrMapOvr>
    <a:masterClrMapping/>
  </p:clrMapOvr>
  <p:extLst>
    <p:ext uri="{DCECCB84-F9BA-43D5-87BE-67443E8EF086}">
      <p15:sldGuideLst xmlns:p15="http://schemas.microsoft.com/office/powerpoint/2012/main">
        <p15:guide id="1" orient="horz" pos="204">
          <p15:clr>
            <a:srgbClr val="FBAE40"/>
          </p15:clr>
        </p15:guide>
        <p15:guide id="2" pos="21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10267260" y="6437192"/>
            <a:ext cx="1579139" cy="216000"/>
          </a:xfrm>
          <a:prstGeom prst="rect">
            <a:avLst/>
          </a:prstGeom>
        </p:spPr>
        <p:txBody>
          <a:bodyPr vert="horz" lIns="0" tIns="0" rIns="0" bIns="0" rtlCol="0" anchor="ctr"/>
          <a:lstStyle>
            <a:lvl1pPr algn="r">
              <a:lnSpc>
                <a:spcPts val="1200"/>
              </a:lnSpc>
              <a:defRPr lang="en-AU" sz="1000" b="1" smtClean="0">
                <a:solidFill>
                  <a:schemeClr val="bg2"/>
                </a:solidFill>
                <a:latin typeface="+mn-lt"/>
                <a:cs typeface="Arial" pitchFamily="34" charset="0"/>
              </a:defRPr>
            </a:lvl1pPr>
          </a:lstStyle>
          <a:p>
            <a:r>
              <a:rPr lang="en-AU" dirty="0"/>
              <a:t>Page [</a:t>
            </a:r>
            <a:fld id="{29D5CE74-914C-4689-99FC-1AEF49CE2B47}" type="slidenum">
              <a:rPr smtClean="0"/>
              <a:pPr/>
              <a:t>‹#›</a:t>
            </a:fld>
            <a:r>
              <a:rPr dirty="0"/>
              <a:t>]</a:t>
            </a:r>
            <a:endParaRPr lang="en-AU" dirty="0"/>
          </a:p>
        </p:txBody>
      </p:sp>
      <p:sp>
        <p:nvSpPr>
          <p:cNvPr id="4" name="Footer Placeholder 3">
            <a:extLst>
              <a:ext uri="{FF2B5EF4-FFF2-40B4-BE49-F238E27FC236}">
                <a16:creationId xmlns:a16="http://schemas.microsoft.com/office/drawing/2014/main" id="{D379F384-E22A-4C04-2D3F-76823C04012A}"/>
              </a:ext>
            </a:extLst>
          </p:cNvPr>
          <p:cNvSpPr>
            <a:spLocks noGrp="1"/>
          </p:cNvSpPr>
          <p:nvPr>
            <p:ph type="ftr" sz="quarter" idx="3"/>
          </p:nvPr>
        </p:nvSpPr>
        <p:spPr>
          <a:xfrm>
            <a:off x="345600" y="6437192"/>
            <a:ext cx="4114800" cy="216000"/>
          </a:xfrm>
          <a:prstGeom prst="rect">
            <a:avLst/>
          </a:prstGeom>
        </p:spPr>
        <p:txBody>
          <a:bodyPr vert="horz" lIns="0" tIns="0" rIns="0" bIns="0" rtlCol="0" anchor="ctr"/>
          <a:lstStyle>
            <a:lvl1pPr algn="l">
              <a:lnSpc>
                <a:spcPts val="1200"/>
              </a:lnSpc>
              <a:defRPr sz="1000" b="1">
                <a:solidFill>
                  <a:schemeClr val="bg2"/>
                </a:solidFill>
              </a:defRPr>
            </a:lvl1pPr>
          </a:lstStyle>
          <a:p>
            <a:r>
              <a:rPr lang="en-AU" dirty="0"/>
              <a:t>[Insert Identifier] | [Insert Report Title]</a:t>
            </a:r>
          </a:p>
        </p:txBody>
      </p:sp>
      <p:sp>
        <p:nvSpPr>
          <p:cNvPr id="3" name="Text Placeholder 2"/>
          <p:cNvSpPr>
            <a:spLocks noGrp="1"/>
          </p:cNvSpPr>
          <p:nvPr>
            <p:ph type="body" idx="1"/>
          </p:nvPr>
        </p:nvSpPr>
        <p:spPr>
          <a:xfrm>
            <a:off x="345600" y="1870255"/>
            <a:ext cx="11501912" cy="4273200"/>
          </a:xfrm>
          <a:prstGeom prst="rect">
            <a:avLst/>
          </a:prstGeom>
        </p:spPr>
        <p:txBody>
          <a:bodyPr vert="horz" lIns="0" tIns="0" rIns="0" bIns="0" rtlCol="0">
            <a:noAutofit/>
          </a:bodyPr>
          <a:lstStyle/>
          <a:p>
            <a:pPr lvl="0"/>
            <a:r>
              <a:rPr lang="en-AU" noProof="0" dirty="0"/>
              <a:t>Use the increase/decrease list level buttons to change styles</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a:p>
            <a:pPr lvl="5"/>
            <a:r>
              <a:rPr lang="en-AU" noProof="0" dirty="0"/>
              <a:t>Sixth level</a:t>
            </a:r>
          </a:p>
          <a:p>
            <a:pPr lvl="6"/>
            <a:r>
              <a:rPr lang="en-AU" noProof="0" dirty="0"/>
              <a:t>Seventh level</a:t>
            </a:r>
          </a:p>
          <a:p>
            <a:pPr lvl="7"/>
            <a:r>
              <a:rPr lang="en-AU" noProof="0" dirty="0"/>
              <a:t>Eighth level</a:t>
            </a:r>
          </a:p>
          <a:p>
            <a:pPr lvl="8"/>
            <a:r>
              <a:rPr lang="en-AU" noProof="0" dirty="0"/>
              <a:t>Ninth level</a:t>
            </a:r>
          </a:p>
        </p:txBody>
      </p:sp>
      <p:pic>
        <p:nvPicPr>
          <p:cNvPr id="8" name="Picture Placeholder 10" descr="Logo&#10;&#10;Description automatically generated">
            <a:extLst>
              <a:ext uri="{FF2B5EF4-FFF2-40B4-BE49-F238E27FC236}">
                <a16:creationId xmlns:a16="http://schemas.microsoft.com/office/drawing/2014/main" id="{186FA8D1-9047-12AF-8731-019C3A7101D9}"/>
              </a:ext>
            </a:extLst>
          </p:cNvPr>
          <p:cNvPicPr>
            <a:picLocks noChangeAspect="1"/>
          </p:cNvPicPr>
          <p:nvPr userDrawn="1"/>
        </p:nvPicPr>
        <p:blipFill rotWithShape="1">
          <a:blip r:embed="rId65" cstate="print">
            <a:extLst>
              <a:ext uri="{28A0092B-C50C-407E-A947-70E740481C1C}">
                <a14:useLocalDpi xmlns:a14="http://schemas.microsoft.com/office/drawing/2010/main" val="0"/>
              </a:ext>
            </a:extLst>
          </a:blip>
          <a:srcRect l="65" r="65"/>
          <a:stretch/>
        </p:blipFill>
        <p:spPr>
          <a:xfrm>
            <a:off x="10635412" y="342000"/>
            <a:ext cx="1222350" cy="1223793"/>
          </a:xfrm>
          <a:prstGeom prst="rect">
            <a:avLst/>
          </a:prstGeom>
        </p:spPr>
      </p:pic>
      <p:sp>
        <p:nvSpPr>
          <p:cNvPr id="2" name="Title Placeholder 1"/>
          <p:cNvSpPr>
            <a:spLocks noGrp="1"/>
          </p:cNvSpPr>
          <p:nvPr>
            <p:ph type="title"/>
          </p:nvPr>
        </p:nvSpPr>
        <p:spPr>
          <a:xfrm>
            <a:off x="345600" y="342000"/>
            <a:ext cx="9695205" cy="531544"/>
          </a:xfrm>
          <a:prstGeom prst="rect">
            <a:avLst/>
          </a:prstGeom>
        </p:spPr>
        <p:txBody>
          <a:bodyPr vert="horz" lIns="0" tIns="0" rIns="0" bIns="0" rtlCol="0" anchor="t">
            <a:noAutofit/>
          </a:bodyPr>
          <a:lstStyle/>
          <a:p>
            <a:r>
              <a:rPr lang="en-US" noProof="0"/>
              <a:t>Click to edit Master title style</a:t>
            </a:r>
            <a:endParaRPr lang="en-AU" noProof="0" dirty="0"/>
          </a:p>
        </p:txBody>
      </p:sp>
    </p:spTree>
    <p:extLst>
      <p:ext uri="{BB962C8B-B14F-4D97-AF65-F5344CB8AC3E}">
        <p14:creationId xmlns:p14="http://schemas.microsoft.com/office/powerpoint/2010/main" val="2063454087"/>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5" r:id="rId3"/>
    <p:sldLayoutId id="2147483724" r:id="rId4"/>
    <p:sldLayoutId id="2147483726" r:id="rId5"/>
    <p:sldLayoutId id="2147483727" r:id="rId6"/>
    <p:sldLayoutId id="2147483728" r:id="rId7"/>
    <p:sldLayoutId id="2147483729" r:id="rId8"/>
    <p:sldLayoutId id="2147483730" r:id="rId9"/>
    <p:sldLayoutId id="2147483731" r:id="rId10"/>
    <p:sldLayoutId id="2147483682" r:id="rId11"/>
    <p:sldLayoutId id="2147483732" r:id="rId12"/>
    <p:sldLayoutId id="2147483733" r:id="rId13"/>
    <p:sldLayoutId id="2147483718" r:id="rId14"/>
    <p:sldLayoutId id="2147483719" r:id="rId15"/>
    <p:sldLayoutId id="2147483721" r:id="rId16"/>
    <p:sldLayoutId id="2147483673" r:id="rId17"/>
    <p:sldLayoutId id="2147483659" r:id="rId18"/>
    <p:sldLayoutId id="2147483720" r:id="rId19"/>
    <p:sldLayoutId id="2147483664" r:id="rId20"/>
    <p:sldLayoutId id="2147483710" r:id="rId21"/>
    <p:sldLayoutId id="2147483711" r:id="rId22"/>
    <p:sldLayoutId id="2147483734" r:id="rId23"/>
    <p:sldLayoutId id="2147483655" r:id="rId24"/>
    <p:sldLayoutId id="2147483742" r:id="rId25"/>
    <p:sldLayoutId id="2147483736" r:id="rId26"/>
    <p:sldLayoutId id="2147483738" r:id="rId27"/>
    <p:sldLayoutId id="2147483739" r:id="rId28"/>
    <p:sldLayoutId id="2147483740" r:id="rId29"/>
    <p:sldLayoutId id="2147483743" r:id="rId30"/>
    <p:sldLayoutId id="2147483744" r:id="rId31"/>
    <p:sldLayoutId id="2147483745" r:id="rId32"/>
    <p:sldLayoutId id="2147483746" r:id="rId33"/>
    <p:sldLayoutId id="2147483747" r:id="rId34"/>
    <p:sldLayoutId id="2147483748" r:id="rId35"/>
    <p:sldLayoutId id="2147483749" r:id="rId36"/>
    <p:sldLayoutId id="2147483750" r:id="rId37"/>
    <p:sldLayoutId id="2147483751" r:id="rId38"/>
    <p:sldLayoutId id="2147483752" r:id="rId39"/>
    <p:sldLayoutId id="2147483753" r:id="rId40"/>
    <p:sldLayoutId id="2147483754" r:id="rId41"/>
    <p:sldLayoutId id="2147483755" r:id="rId42"/>
    <p:sldLayoutId id="2147483756" r:id="rId43"/>
    <p:sldLayoutId id="2147483757" r:id="rId44"/>
    <p:sldLayoutId id="2147483758" r:id="rId45"/>
    <p:sldLayoutId id="2147483759" r:id="rId46"/>
    <p:sldLayoutId id="2147483760" r:id="rId47"/>
    <p:sldLayoutId id="2147483761" r:id="rId48"/>
    <p:sldLayoutId id="2147483762" r:id="rId49"/>
    <p:sldLayoutId id="2147483763" r:id="rId50"/>
    <p:sldLayoutId id="2147483764" r:id="rId51"/>
    <p:sldLayoutId id="2147483765" r:id="rId52"/>
    <p:sldLayoutId id="2147483766" r:id="rId53"/>
    <p:sldLayoutId id="2147483767" r:id="rId54"/>
    <p:sldLayoutId id="2147483768" r:id="rId55"/>
    <p:sldLayoutId id="2147483769" r:id="rId56"/>
    <p:sldLayoutId id="2147483770" r:id="rId57"/>
    <p:sldLayoutId id="2147483771" r:id="rId58"/>
    <p:sldLayoutId id="2147483772" r:id="rId59"/>
    <p:sldLayoutId id="2147483654" r:id="rId60"/>
    <p:sldLayoutId id="2147483773" r:id="rId61"/>
    <p:sldLayoutId id="2147483775" r:id="rId62"/>
    <p:sldLayoutId id="2147483776" r:id="rId63"/>
  </p:sldLayoutIdLst>
  <p:hf hdr="0" dt="0"/>
  <p:txStyles>
    <p:titleStyle>
      <a:lvl1pPr algn="l" defTabSz="1218804" rtl="0" eaLnBrk="1" latinLnBrk="0" hangingPunct="1">
        <a:lnSpc>
          <a:spcPts val="4000"/>
        </a:lnSpc>
        <a:spcBef>
          <a:spcPct val="0"/>
        </a:spcBef>
        <a:buNone/>
        <a:defRPr sz="3600" b="1" kern="1200">
          <a:solidFill>
            <a:schemeClr val="bg2"/>
          </a:solidFill>
          <a:latin typeface="+mj-lt"/>
          <a:ea typeface="+mj-ea"/>
          <a:cs typeface="Arial" pitchFamily="34" charset="0"/>
        </a:defRPr>
      </a:lvl1pPr>
    </p:titleStyle>
    <p:bodyStyle>
      <a:lvl1pPr marL="0" indent="0" algn="l" defTabSz="1218804" rtl="0" eaLnBrk="1" latinLnBrk="0" hangingPunct="1">
        <a:lnSpc>
          <a:spcPts val="2400"/>
        </a:lnSpc>
        <a:spcBef>
          <a:spcPts val="0"/>
        </a:spcBef>
        <a:spcAft>
          <a:spcPts val="600"/>
        </a:spcAft>
        <a:buFont typeface="Arial" pitchFamily="34" charset="0"/>
        <a:buNone/>
        <a:defRPr sz="2200" b="1" kern="1200" baseline="0">
          <a:solidFill>
            <a:schemeClr val="bg2"/>
          </a:solidFill>
          <a:latin typeface="+mn-lt"/>
          <a:ea typeface="+mn-ea"/>
          <a:cs typeface="Arial" pitchFamily="34" charset="0"/>
        </a:defRPr>
      </a:lvl1pPr>
      <a:lvl2pPr marL="0" indent="0" algn="l" defTabSz="1218804" rtl="0" eaLnBrk="1" latinLnBrk="0" hangingPunct="1">
        <a:lnSpc>
          <a:spcPts val="2400"/>
        </a:lnSpc>
        <a:spcBef>
          <a:spcPts val="0"/>
        </a:spcBef>
        <a:spcAft>
          <a:spcPts val="600"/>
        </a:spcAft>
        <a:buClr>
          <a:schemeClr val="accent1"/>
        </a:buClr>
        <a:buSzPct val="100000"/>
        <a:buFontTx/>
        <a:buNone/>
        <a:defRPr sz="2200" kern="1200">
          <a:solidFill>
            <a:schemeClr val="bg2"/>
          </a:solidFill>
          <a:latin typeface="+mn-lt"/>
          <a:ea typeface="+mn-ea"/>
          <a:cs typeface="Arial" pitchFamily="34" charset="0"/>
        </a:defRPr>
      </a:lvl2pPr>
      <a:lvl3pPr marL="0" indent="-239922" algn="l" defTabSz="1218804" rtl="0" eaLnBrk="1" latinLnBrk="0" hangingPunct="1">
        <a:lnSpc>
          <a:spcPts val="2600"/>
        </a:lnSpc>
        <a:spcBef>
          <a:spcPts val="0"/>
        </a:spcBef>
        <a:spcAft>
          <a:spcPts val="600"/>
        </a:spcAft>
        <a:buClr>
          <a:srgbClr val="2C421D"/>
        </a:buClr>
        <a:buSzPct val="100000"/>
        <a:buFont typeface="Arial" panose="020B0604020202020204" pitchFamily="34" charset="0"/>
        <a:buChar char="•"/>
        <a:defRPr sz="2400" kern="1200">
          <a:solidFill>
            <a:schemeClr val="bg2"/>
          </a:solidFill>
          <a:latin typeface="+mn-lt"/>
          <a:ea typeface="+mn-ea"/>
          <a:cs typeface="Arial" pitchFamily="34" charset="0"/>
        </a:defRPr>
      </a:lvl3pPr>
      <a:lvl4pPr marL="478800" indent="-239922" algn="l" defTabSz="1218804" rtl="0" eaLnBrk="1" latinLnBrk="0" hangingPunct="1">
        <a:lnSpc>
          <a:spcPts val="2400"/>
        </a:lnSpc>
        <a:spcBef>
          <a:spcPts val="0"/>
        </a:spcBef>
        <a:spcAft>
          <a:spcPts val="600"/>
        </a:spcAft>
        <a:buClr>
          <a:schemeClr val="accent1"/>
        </a:buClr>
        <a:buSzPct val="100000"/>
        <a:buFont typeface="Arial" panose="020B0604020202020204" pitchFamily="34" charset="0"/>
        <a:buChar char="‒"/>
        <a:defRPr sz="2200" kern="1200">
          <a:solidFill>
            <a:schemeClr val="bg2"/>
          </a:solidFill>
          <a:latin typeface="+mn-lt"/>
          <a:ea typeface="+mn-ea"/>
          <a:cs typeface="Arial" pitchFamily="34" charset="0"/>
        </a:defRPr>
      </a:lvl4pPr>
      <a:lvl5pPr marL="720000" indent="-239922" algn="l" defTabSz="1218804" rtl="0" eaLnBrk="1" latinLnBrk="0" hangingPunct="1">
        <a:lnSpc>
          <a:spcPts val="2400"/>
        </a:lnSpc>
        <a:spcBef>
          <a:spcPts val="0"/>
        </a:spcBef>
        <a:spcAft>
          <a:spcPts val="600"/>
        </a:spcAft>
        <a:buClr>
          <a:schemeClr val="accent1"/>
        </a:buClr>
        <a:buSzPct val="100000"/>
        <a:buFont typeface="Arial" panose="020B0604020202020204" pitchFamily="34" charset="0"/>
        <a:buChar char="‒"/>
        <a:defRPr sz="2200" kern="1200" baseline="0">
          <a:solidFill>
            <a:schemeClr val="bg2"/>
          </a:solidFill>
          <a:latin typeface="+mn-lt"/>
          <a:ea typeface="+mn-ea"/>
          <a:cs typeface="Arial" pitchFamily="34" charset="0"/>
        </a:defRPr>
      </a:lvl5pPr>
      <a:lvl6pPr marL="961200" indent="-239922" algn="l" defTabSz="1218804" rtl="0" eaLnBrk="1" latinLnBrk="0" hangingPunct="1">
        <a:lnSpc>
          <a:spcPts val="2400"/>
        </a:lnSpc>
        <a:spcBef>
          <a:spcPts val="0"/>
        </a:spcBef>
        <a:spcAft>
          <a:spcPts val="600"/>
        </a:spcAft>
        <a:buClr>
          <a:schemeClr val="accent1"/>
        </a:buClr>
        <a:buSzPct val="100000"/>
        <a:buFont typeface="Arial" panose="020B0604020202020204" pitchFamily="34" charset="0"/>
        <a:buChar char="‒"/>
        <a:defRPr sz="2200" kern="1200">
          <a:solidFill>
            <a:schemeClr val="bg2"/>
          </a:solidFill>
          <a:latin typeface="+mn-lt"/>
          <a:ea typeface="+mn-ea"/>
          <a:cs typeface="Arial" pitchFamily="34" charset="0"/>
        </a:defRPr>
      </a:lvl6pPr>
      <a:lvl7pPr marL="1198800" indent="-239922" algn="l" defTabSz="1218804" rtl="0" eaLnBrk="1" latinLnBrk="0" hangingPunct="1">
        <a:lnSpc>
          <a:spcPts val="2400"/>
        </a:lnSpc>
        <a:spcBef>
          <a:spcPts val="0"/>
        </a:spcBef>
        <a:spcAft>
          <a:spcPts val="600"/>
        </a:spcAft>
        <a:buClr>
          <a:schemeClr val="accent1"/>
        </a:buClr>
        <a:buSzPct val="100000"/>
        <a:buFont typeface="Arial" panose="020B0604020202020204" pitchFamily="34" charset="0"/>
        <a:buChar char="‒"/>
        <a:defRPr sz="2200" kern="1200">
          <a:solidFill>
            <a:schemeClr val="bg2"/>
          </a:solidFill>
          <a:latin typeface="+mn-lt"/>
          <a:ea typeface="+mn-ea"/>
          <a:cs typeface="Arial" pitchFamily="34" charset="0"/>
        </a:defRPr>
      </a:lvl7pPr>
      <a:lvl8pPr marL="1440000" indent="-239922" algn="l" defTabSz="1218804" rtl="0" eaLnBrk="1" latinLnBrk="0" hangingPunct="1">
        <a:lnSpc>
          <a:spcPts val="2400"/>
        </a:lnSpc>
        <a:spcBef>
          <a:spcPts val="0"/>
        </a:spcBef>
        <a:spcAft>
          <a:spcPts val="600"/>
        </a:spcAft>
        <a:buClr>
          <a:schemeClr val="accent1"/>
        </a:buClr>
        <a:buSzPct val="100000"/>
        <a:buFont typeface="Arial" panose="020B0604020202020204" pitchFamily="34" charset="0"/>
        <a:buChar char="‒"/>
        <a:defRPr sz="2200" kern="1200">
          <a:solidFill>
            <a:schemeClr val="bg2"/>
          </a:solidFill>
          <a:latin typeface="+mn-lt"/>
          <a:ea typeface="+mn-ea"/>
          <a:cs typeface="Arial" pitchFamily="34" charset="0"/>
        </a:defRPr>
      </a:lvl8pPr>
      <a:lvl9pPr marL="1681200" indent="-239922" algn="l" defTabSz="1218804" rtl="0" eaLnBrk="1" latinLnBrk="0" hangingPunct="1">
        <a:lnSpc>
          <a:spcPts val="2400"/>
        </a:lnSpc>
        <a:spcBef>
          <a:spcPts val="0"/>
        </a:spcBef>
        <a:spcAft>
          <a:spcPts val="600"/>
        </a:spcAft>
        <a:buClr>
          <a:schemeClr val="accent1"/>
        </a:buClr>
        <a:buSzPct val="100000"/>
        <a:buFont typeface="Arial" panose="020B0604020202020204" pitchFamily="34" charset="0"/>
        <a:buChar char="‒"/>
        <a:defRPr sz="2200" kern="1200">
          <a:solidFill>
            <a:schemeClr val="bg2"/>
          </a:solidFill>
          <a:latin typeface="+mn-lt"/>
          <a:ea typeface="+mn-ea"/>
          <a:cs typeface="Arial" pitchFamily="34" charset="0"/>
        </a:defRPr>
      </a:lvl9pPr>
    </p:bodyStyle>
    <p:otherStyle>
      <a:defPPr>
        <a:defRPr lang="en-US"/>
      </a:defPPr>
      <a:lvl1pPr marL="0" algn="l" defTabSz="1218804" rtl="0" eaLnBrk="1" latinLnBrk="0" hangingPunct="1">
        <a:defRPr sz="1200" kern="1200">
          <a:solidFill>
            <a:schemeClr val="tx1"/>
          </a:solidFill>
          <a:latin typeface="+mn-lt"/>
          <a:ea typeface="+mn-ea"/>
          <a:cs typeface="+mn-cs"/>
        </a:defRPr>
      </a:lvl1pPr>
      <a:lvl2pPr marL="609402" algn="l" defTabSz="1218804" rtl="0" eaLnBrk="1" latinLnBrk="0" hangingPunct="1">
        <a:defRPr sz="1200" kern="1200">
          <a:solidFill>
            <a:schemeClr val="tx1"/>
          </a:solidFill>
          <a:latin typeface="+mn-lt"/>
          <a:ea typeface="+mn-ea"/>
          <a:cs typeface="+mn-cs"/>
        </a:defRPr>
      </a:lvl2pPr>
      <a:lvl3pPr marL="1218804" algn="l" defTabSz="1218804" rtl="0" eaLnBrk="1" latinLnBrk="0" hangingPunct="1">
        <a:defRPr sz="1200" kern="1200">
          <a:solidFill>
            <a:schemeClr val="tx1"/>
          </a:solidFill>
          <a:latin typeface="+mn-lt"/>
          <a:ea typeface="+mn-ea"/>
          <a:cs typeface="+mn-cs"/>
        </a:defRPr>
      </a:lvl3pPr>
      <a:lvl4pPr marL="1828206" algn="l" defTabSz="1218804" rtl="0" eaLnBrk="1" latinLnBrk="0" hangingPunct="1">
        <a:defRPr sz="1200" kern="1200">
          <a:solidFill>
            <a:schemeClr val="tx1"/>
          </a:solidFill>
          <a:latin typeface="+mn-lt"/>
          <a:ea typeface="+mn-ea"/>
          <a:cs typeface="+mn-cs"/>
        </a:defRPr>
      </a:lvl4pPr>
      <a:lvl5pPr marL="2437608" algn="l" defTabSz="1218804" rtl="0" eaLnBrk="1" latinLnBrk="0" hangingPunct="1">
        <a:defRPr sz="1200" kern="1200">
          <a:solidFill>
            <a:schemeClr val="tx1"/>
          </a:solidFill>
          <a:latin typeface="+mn-lt"/>
          <a:ea typeface="+mn-ea"/>
          <a:cs typeface="+mn-cs"/>
        </a:defRPr>
      </a:lvl5pPr>
      <a:lvl6pPr marL="3047009" algn="l" defTabSz="1218804" rtl="0" eaLnBrk="1" latinLnBrk="0" hangingPunct="1">
        <a:defRPr sz="1200" kern="1200">
          <a:solidFill>
            <a:schemeClr val="tx1"/>
          </a:solidFill>
          <a:latin typeface="+mn-lt"/>
          <a:ea typeface="+mn-ea"/>
          <a:cs typeface="+mn-cs"/>
        </a:defRPr>
      </a:lvl6pPr>
      <a:lvl7pPr marL="3656411" algn="l" defTabSz="1218804" rtl="0" eaLnBrk="1" latinLnBrk="0" hangingPunct="1">
        <a:defRPr sz="1200" kern="1200">
          <a:solidFill>
            <a:schemeClr val="tx1"/>
          </a:solidFill>
          <a:latin typeface="+mn-lt"/>
          <a:ea typeface="+mn-ea"/>
          <a:cs typeface="+mn-cs"/>
        </a:defRPr>
      </a:lvl7pPr>
      <a:lvl8pPr marL="4265813" algn="l" defTabSz="1218804" rtl="0" eaLnBrk="1" latinLnBrk="0" hangingPunct="1">
        <a:defRPr sz="1200" kern="1200">
          <a:solidFill>
            <a:schemeClr val="tx1"/>
          </a:solidFill>
          <a:latin typeface="+mn-lt"/>
          <a:ea typeface="+mn-ea"/>
          <a:cs typeface="+mn-cs"/>
        </a:defRPr>
      </a:lvl8pPr>
      <a:lvl9pPr marL="4875215" algn="l" defTabSz="1218804" rtl="0" eaLnBrk="1" latinLnBrk="0" hangingPunct="1">
        <a:defRPr sz="12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2" userDrawn="1">
          <p15:clr>
            <a:srgbClr val="F26B43"/>
          </p15:clr>
        </p15:guide>
        <p15:guide id="2" pos="211"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1.xml"/><Relationship Id="rId1" Type="http://schemas.openxmlformats.org/officeDocument/2006/relationships/slideLayout" Target="../slideLayouts/slideLayout24.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1.xml"/></Relationships>
</file>

<file path=ppt/slides/_rels/slide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61.xml"/><Relationship Id="rId5" Type="http://schemas.openxmlformats.org/officeDocument/2006/relationships/image" Target="../media/image34.png"/><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6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xml"/><Relationship Id="rId1" Type="http://schemas.openxmlformats.org/officeDocument/2006/relationships/slideLayout" Target="../slideLayouts/slideLayout61.xml"/><Relationship Id="rId5" Type="http://schemas.openxmlformats.org/officeDocument/2006/relationships/image" Target="../media/image40.PNG"/><Relationship Id="rId4" Type="http://schemas.openxmlformats.org/officeDocument/2006/relationships/image" Target="../media/image39.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1.xml"/></Relationships>
</file>

<file path=ppt/slides/_rels/slide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24.xml"/><Relationship Id="rId4" Type="http://schemas.openxmlformats.org/officeDocument/2006/relationships/image" Target="../media/image42.png"/></Relationships>
</file>

<file path=ppt/slides/_rels/slide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xml"/><Relationship Id="rId1" Type="http://schemas.openxmlformats.org/officeDocument/2006/relationships/slideLayout" Target="../slideLayouts/slideLayout24.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9.xml"/><Relationship Id="rId1" Type="http://schemas.openxmlformats.org/officeDocument/2006/relationships/slideLayout" Target="../slideLayouts/slideLayout24.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117B621-85A6-7CD9-0D6D-A92FBCB28910}"/>
              </a:ext>
            </a:extLst>
          </p:cNvPr>
          <p:cNvSpPr>
            <a:spLocks noGrp="1"/>
          </p:cNvSpPr>
          <p:nvPr>
            <p:ph type="title"/>
          </p:nvPr>
        </p:nvSpPr>
        <p:spPr>
          <a:xfrm>
            <a:off x="345600" y="1556792"/>
            <a:ext cx="9278792" cy="4536504"/>
          </a:xfrm>
        </p:spPr>
        <p:txBody>
          <a:bodyPr/>
          <a:lstStyle/>
          <a:p>
            <a:r>
              <a:rPr lang="en-AU" dirty="0"/>
              <a:t>What Influences Student Preparation for Flipped Learning?</a:t>
            </a:r>
            <a:br>
              <a:rPr lang="en-AU" dirty="0"/>
            </a:br>
            <a:br>
              <a:rPr lang="en-AU" sz="3600" dirty="0"/>
            </a:br>
            <a:br>
              <a:rPr lang="en-AU" sz="3600" dirty="0"/>
            </a:br>
            <a:r>
              <a:rPr lang="en-AU" sz="2800" b="0" dirty="0"/>
              <a:t>A/Prof Samantha Byrne</a:t>
            </a:r>
            <a:br>
              <a:rPr lang="en-AU" sz="2800" b="0" dirty="0"/>
            </a:br>
            <a:br>
              <a:rPr lang="en-AU" sz="2800" b="0" dirty="0"/>
            </a:br>
            <a:r>
              <a:rPr lang="en-AU" sz="2000" b="0" dirty="0"/>
              <a:t>Melbourne Dental School</a:t>
            </a:r>
            <a:br>
              <a:rPr lang="en-AU" sz="2000" b="0" dirty="0"/>
            </a:br>
            <a:r>
              <a:rPr lang="en-AU" sz="2000" b="0" dirty="0"/>
              <a:t>The University of Melbourne</a:t>
            </a:r>
            <a:br>
              <a:rPr lang="en-AU" sz="2800" b="0" dirty="0"/>
            </a:br>
            <a:br>
              <a:rPr lang="en-AU" sz="2800" b="0" dirty="0"/>
            </a:br>
            <a:r>
              <a:rPr lang="en-AU" sz="1800" b="0" dirty="0"/>
              <a:t>ADEE Conference</a:t>
            </a:r>
            <a:br>
              <a:rPr lang="en-AU" sz="1800" b="0" dirty="0"/>
            </a:br>
            <a:r>
              <a:rPr lang="en-AU" sz="1800" b="0" dirty="0"/>
              <a:t>27</a:t>
            </a:r>
            <a:r>
              <a:rPr lang="en-AU" sz="1800" b="0" baseline="30000" dirty="0"/>
              <a:t>th</a:t>
            </a:r>
            <a:r>
              <a:rPr lang="en-AU" sz="1800" b="0" dirty="0"/>
              <a:t> August 2026</a:t>
            </a:r>
          </a:p>
        </p:txBody>
      </p:sp>
    </p:spTree>
    <p:extLst>
      <p:ext uri="{BB962C8B-B14F-4D97-AF65-F5344CB8AC3E}">
        <p14:creationId xmlns:p14="http://schemas.microsoft.com/office/powerpoint/2010/main" val="32651146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1CD1C-0AAB-690A-8125-6170180E40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8663F9-8E19-E6DE-13B9-3CDF1F7299E1}"/>
              </a:ext>
            </a:extLst>
          </p:cNvPr>
          <p:cNvSpPr>
            <a:spLocks noGrp="1"/>
          </p:cNvSpPr>
          <p:nvPr>
            <p:ph type="title" idx="4294967295"/>
          </p:nvPr>
        </p:nvSpPr>
        <p:spPr>
          <a:xfrm>
            <a:off x="276194" y="188912"/>
            <a:ext cx="11503025" cy="531812"/>
          </a:xfrm>
        </p:spPr>
        <p:txBody>
          <a:bodyPr/>
          <a:lstStyle/>
          <a:p>
            <a:r>
              <a:rPr lang="en-AU" dirty="0"/>
              <a:t>Discussion: Preparation and Self-regulated Learning  </a:t>
            </a:r>
          </a:p>
        </p:txBody>
      </p:sp>
      <p:sp>
        <p:nvSpPr>
          <p:cNvPr id="3" name="Content Placeholder 2">
            <a:extLst>
              <a:ext uri="{FF2B5EF4-FFF2-40B4-BE49-F238E27FC236}">
                <a16:creationId xmlns:a16="http://schemas.microsoft.com/office/drawing/2014/main" id="{1D4350DA-B234-DFD7-FF6E-452D897C2867}"/>
              </a:ext>
            </a:extLst>
          </p:cNvPr>
          <p:cNvSpPr>
            <a:spLocks noGrp="1"/>
          </p:cNvSpPr>
          <p:nvPr>
            <p:ph idx="4294967295"/>
          </p:nvPr>
        </p:nvSpPr>
        <p:spPr>
          <a:xfrm>
            <a:off x="344487" y="1007840"/>
            <a:ext cx="11503025" cy="5661248"/>
          </a:xfrm>
        </p:spPr>
        <p:txBody>
          <a:bodyPr/>
          <a:lstStyle/>
          <a:p>
            <a:pPr>
              <a:lnSpc>
                <a:spcPct val="150000"/>
              </a:lnSpc>
            </a:pPr>
            <a:r>
              <a:rPr lang="en-AU" b="0" dirty="0"/>
              <a:t>Students want to prepare for class and will do so if they perceive it as valuable</a:t>
            </a:r>
          </a:p>
          <a:p>
            <a:pPr marL="342900" indent="-342900">
              <a:lnSpc>
                <a:spcPct val="150000"/>
              </a:lnSpc>
              <a:buFont typeface="Arial" panose="020B0604020202020204" pitchFamily="34" charset="0"/>
              <a:buChar char="•"/>
            </a:pPr>
            <a:r>
              <a:rPr lang="en-AU" sz="1800" dirty="0" err="1"/>
              <a:t>SRL</a:t>
            </a:r>
            <a:r>
              <a:rPr lang="en-AU" sz="1800" dirty="0"/>
              <a:t> strategy: Task value activation</a:t>
            </a:r>
          </a:p>
          <a:p>
            <a:pPr>
              <a:lnSpc>
                <a:spcPct val="150000"/>
              </a:lnSpc>
            </a:pPr>
            <a:r>
              <a:rPr lang="en-AU" b="0" dirty="0"/>
              <a:t>Format of pre-class learning influences preparation behaviour and perceptions of preparedness, with videos and readings associated with different </a:t>
            </a:r>
            <a:r>
              <a:rPr lang="en-AU" b="0" dirty="0" err="1"/>
              <a:t>SRL</a:t>
            </a:r>
            <a:r>
              <a:rPr lang="en-AU" b="0" dirty="0"/>
              <a:t> strategies</a:t>
            </a:r>
          </a:p>
          <a:p>
            <a:pPr marL="285750" indent="-285750">
              <a:lnSpc>
                <a:spcPct val="150000"/>
              </a:lnSpc>
              <a:buFont typeface="Arial" panose="020B0604020202020204" pitchFamily="34" charset="0"/>
              <a:buChar char="•"/>
            </a:pPr>
            <a:r>
              <a:rPr lang="en-AU" sz="1800" dirty="0" err="1"/>
              <a:t>SRL</a:t>
            </a:r>
            <a:r>
              <a:rPr lang="en-AU" sz="1800" dirty="0"/>
              <a:t> strategy: Videos – interest activation, increasing motivation</a:t>
            </a:r>
          </a:p>
          <a:p>
            <a:pPr marL="285750" indent="-285750">
              <a:lnSpc>
                <a:spcPct val="150000"/>
              </a:lnSpc>
              <a:buFont typeface="Arial" panose="020B0604020202020204" pitchFamily="34" charset="0"/>
              <a:buChar char="•"/>
            </a:pPr>
            <a:r>
              <a:rPr lang="en-AU" sz="1800" dirty="0" err="1"/>
              <a:t>SRL</a:t>
            </a:r>
            <a:r>
              <a:rPr lang="en-AU" sz="1800" dirty="0"/>
              <a:t> strategy: Readings - monitoring of cognition, but may enable short-cut taking behaviour</a:t>
            </a:r>
          </a:p>
          <a:p>
            <a:pPr>
              <a:lnSpc>
                <a:spcPct val="150000"/>
              </a:lnSpc>
            </a:pPr>
            <a:r>
              <a:rPr lang="en-AU" b="0" dirty="0"/>
              <a:t>Manageable, well-structured pre-class learning enables students to manage their cognitive load and self-regulated their learning</a:t>
            </a:r>
          </a:p>
          <a:p>
            <a:pPr marL="285750" indent="-285750">
              <a:lnSpc>
                <a:spcPct val="150000"/>
              </a:lnSpc>
              <a:buFont typeface="Arial" panose="020B0604020202020204" pitchFamily="34" charset="0"/>
              <a:buChar char="•"/>
            </a:pPr>
            <a:r>
              <a:rPr lang="en-AU" sz="1800" dirty="0"/>
              <a:t>Self-regulated learning strategy: Time management </a:t>
            </a:r>
            <a:endParaRPr lang="en-AU" b="0" dirty="0"/>
          </a:p>
          <a:p>
            <a:pPr>
              <a:lnSpc>
                <a:spcPct val="150000"/>
              </a:lnSpc>
            </a:pPr>
            <a:r>
              <a:rPr lang="en-AU" b="0" dirty="0"/>
              <a:t>Quizzes enable self-regulation during pre-class learning in a flipped classroom</a:t>
            </a:r>
          </a:p>
          <a:p>
            <a:pPr marL="285750" indent="-285750">
              <a:buFont typeface="Arial" panose="020B0604020202020204" pitchFamily="34" charset="0"/>
              <a:buChar char="•"/>
            </a:pPr>
            <a:r>
              <a:rPr lang="en-AU" sz="1800" dirty="0"/>
              <a:t>Self-regulated learning strategy: Task value activation, Judgements of learning</a:t>
            </a:r>
          </a:p>
          <a:p>
            <a:endParaRPr lang="en-AU" sz="1800" b="0" dirty="0"/>
          </a:p>
          <a:p>
            <a:endParaRPr lang="en-AU" sz="1800" b="0" dirty="0"/>
          </a:p>
          <a:p>
            <a:pPr marL="342900" indent="-342900">
              <a:buFont typeface="Arial" panose="020B0604020202020204" pitchFamily="34" charset="0"/>
              <a:buChar char="•"/>
            </a:pPr>
            <a:endParaRPr lang="en-AU" b="0" dirty="0"/>
          </a:p>
          <a:p>
            <a:endParaRPr lang="en-AU" b="0" dirty="0"/>
          </a:p>
        </p:txBody>
      </p:sp>
      <p:sp>
        <p:nvSpPr>
          <p:cNvPr id="4" name="TextBox 3">
            <a:extLst>
              <a:ext uri="{FF2B5EF4-FFF2-40B4-BE49-F238E27FC236}">
                <a16:creationId xmlns:a16="http://schemas.microsoft.com/office/drawing/2014/main" id="{6297ABA3-D256-5D33-FD92-9AD1E566F232}"/>
              </a:ext>
            </a:extLst>
          </p:cNvPr>
          <p:cNvSpPr txBox="1"/>
          <p:nvPr/>
        </p:nvSpPr>
        <p:spPr>
          <a:xfrm>
            <a:off x="10180068" y="1569627"/>
            <a:ext cx="1580626" cy="307777"/>
          </a:xfrm>
          <a:prstGeom prst="rect">
            <a:avLst/>
          </a:prstGeom>
          <a:noFill/>
        </p:spPr>
        <p:txBody>
          <a:bodyPr wrap="none" rtlCol="0">
            <a:spAutoFit/>
          </a:bodyPr>
          <a:lstStyle/>
          <a:p>
            <a:r>
              <a:rPr lang="en-AU" sz="1400" dirty="0">
                <a:solidFill>
                  <a:schemeClr val="bg2"/>
                </a:solidFill>
              </a:rPr>
              <a:t>Wang </a:t>
            </a:r>
            <a:r>
              <a:rPr lang="en-AU" sz="1400" i="1" dirty="0">
                <a:solidFill>
                  <a:schemeClr val="bg2"/>
                </a:solidFill>
              </a:rPr>
              <a:t>et al</a:t>
            </a:r>
            <a:r>
              <a:rPr lang="en-AU" sz="1400" dirty="0">
                <a:solidFill>
                  <a:schemeClr val="bg2"/>
                </a:solidFill>
              </a:rPr>
              <a:t>., 2025</a:t>
            </a:r>
          </a:p>
        </p:txBody>
      </p:sp>
      <p:sp>
        <p:nvSpPr>
          <p:cNvPr id="5" name="TextBox 4">
            <a:extLst>
              <a:ext uri="{FF2B5EF4-FFF2-40B4-BE49-F238E27FC236}">
                <a16:creationId xmlns:a16="http://schemas.microsoft.com/office/drawing/2014/main" id="{CF70AACD-B4E6-E166-E78C-807603384182}"/>
              </a:ext>
            </a:extLst>
          </p:cNvPr>
          <p:cNvSpPr txBox="1"/>
          <p:nvPr/>
        </p:nvSpPr>
        <p:spPr>
          <a:xfrm>
            <a:off x="10201098" y="3943787"/>
            <a:ext cx="1667444" cy="307777"/>
          </a:xfrm>
          <a:prstGeom prst="rect">
            <a:avLst/>
          </a:prstGeom>
          <a:noFill/>
        </p:spPr>
        <p:txBody>
          <a:bodyPr wrap="none" rtlCol="0">
            <a:spAutoFit/>
          </a:bodyPr>
          <a:lstStyle/>
          <a:p>
            <a:r>
              <a:rPr lang="en-AU" sz="1400" dirty="0">
                <a:solidFill>
                  <a:schemeClr val="bg2"/>
                </a:solidFill>
              </a:rPr>
              <a:t>Persky </a:t>
            </a:r>
            <a:r>
              <a:rPr lang="en-AU" sz="1400" i="1" dirty="0">
                <a:solidFill>
                  <a:schemeClr val="bg2"/>
                </a:solidFill>
              </a:rPr>
              <a:t>et al</a:t>
            </a:r>
            <a:r>
              <a:rPr lang="en-AU" sz="1400" dirty="0">
                <a:solidFill>
                  <a:schemeClr val="bg2"/>
                </a:solidFill>
              </a:rPr>
              <a:t>., 2015</a:t>
            </a:r>
          </a:p>
        </p:txBody>
      </p:sp>
      <p:sp>
        <p:nvSpPr>
          <p:cNvPr id="6" name="TextBox 5">
            <a:extLst>
              <a:ext uri="{FF2B5EF4-FFF2-40B4-BE49-F238E27FC236}">
                <a16:creationId xmlns:a16="http://schemas.microsoft.com/office/drawing/2014/main" id="{941839E2-16AF-9BC4-550A-99E9C8BAEA18}"/>
              </a:ext>
            </a:extLst>
          </p:cNvPr>
          <p:cNvSpPr txBox="1"/>
          <p:nvPr/>
        </p:nvSpPr>
        <p:spPr>
          <a:xfrm>
            <a:off x="10180068" y="4653136"/>
            <a:ext cx="1667444" cy="307777"/>
          </a:xfrm>
          <a:prstGeom prst="rect">
            <a:avLst/>
          </a:prstGeom>
          <a:noFill/>
        </p:spPr>
        <p:txBody>
          <a:bodyPr wrap="none" rtlCol="0">
            <a:spAutoFit/>
          </a:bodyPr>
          <a:lstStyle/>
          <a:p>
            <a:r>
              <a:rPr lang="en-AU" sz="1400" dirty="0">
                <a:solidFill>
                  <a:schemeClr val="bg2"/>
                </a:solidFill>
              </a:rPr>
              <a:t>Kwong </a:t>
            </a:r>
            <a:r>
              <a:rPr lang="en-AU" sz="1400" i="1" dirty="0">
                <a:solidFill>
                  <a:schemeClr val="bg2"/>
                </a:solidFill>
              </a:rPr>
              <a:t>et al</a:t>
            </a:r>
            <a:r>
              <a:rPr lang="en-AU" sz="1400" dirty="0">
                <a:solidFill>
                  <a:schemeClr val="bg2"/>
                </a:solidFill>
              </a:rPr>
              <a:t>., 2026</a:t>
            </a:r>
          </a:p>
        </p:txBody>
      </p:sp>
      <p:sp>
        <p:nvSpPr>
          <p:cNvPr id="7" name="TextBox 6">
            <a:extLst>
              <a:ext uri="{FF2B5EF4-FFF2-40B4-BE49-F238E27FC236}">
                <a16:creationId xmlns:a16="http://schemas.microsoft.com/office/drawing/2014/main" id="{A40E39C8-733E-779C-3659-96E32EC5FCE3}"/>
              </a:ext>
            </a:extLst>
          </p:cNvPr>
          <p:cNvSpPr txBox="1"/>
          <p:nvPr/>
        </p:nvSpPr>
        <p:spPr>
          <a:xfrm>
            <a:off x="9971057" y="6251528"/>
            <a:ext cx="1895071" cy="307777"/>
          </a:xfrm>
          <a:prstGeom prst="rect">
            <a:avLst/>
          </a:prstGeom>
          <a:noFill/>
        </p:spPr>
        <p:txBody>
          <a:bodyPr wrap="none" rtlCol="0">
            <a:spAutoFit/>
          </a:bodyPr>
          <a:lstStyle/>
          <a:p>
            <a:r>
              <a:rPr lang="en-AU" sz="1400" dirty="0" err="1">
                <a:solidFill>
                  <a:schemeClr val="bg2"/>
                </a:solidFill>
              </a:rPr>
              <a:t>Mojtahedi</a:t>
            </a:r>
            <a:r>
              <a:rPr lang="en-AU" sz="1400" dirty="0">
                <a:solidFill>
                  <a:schemeClr val="bg2"/>
                </a:solidFill>
              </a:rPr>
              <a:t> </a:t>
            </a:r>
            <a:r>
              <a:rPr lang="en-AU" sz="1400" i="1" dirty="0">
                <a:solidFill>
                  <a:schemeClr val="bg2"/>
                </a:solidFill>
              </a:rPr>
              <a:t>et al</a:t>
            </a:r>
            <a:r>
              <a:rPr lang="en-AU" sz="1400" dirty="0">
                <a:solidFill>
                  <a:schemeClr val="bg2"/>
                </a:solidFill>
              </a:rPr>
              <a:t>., 2020</a:t>
            </a:r>
          </a:p>
        </p:txBody>
      </p:sp>
      <p:sp>
        <p:nvSpPr>
          <p:cNvPr id="8" name="TextBox 7">
            <a:extLst>
              <a:ext uri="{FF2B5EF4-FFF2-40B4-BE49-F238E27FC236}">
                <a16:creationId xmlns:a16="http://schemas.microsoft.com/office/drawing/2014/main" id="{A565C186-6E01-564C-67E2-0BA5BDC186B2}"/>
              </a:ext>
            </a:extLst>
          </p:cNvPr>
          <p:cNvSpPr txBox="1"/>
          <p:nvPr/>
        </p:nvSpPr>
        <p:spPr>
          <a:xfrm>
            <a:off x="10208249" y="3236366"/>
            <a:ext cx="1611082" cy="307777"/>
          </a:xfrm>
          <a:prstGeom prst="rect">
            <a:avLst/>
          </a:prstGeom>
          <a:noFill/>
        </p:spPr>
        <p:txBody>
          <a:bodyPr wrap="none" rtlCol="0">
            <a:spAutoFit/>
          </a:bodyPr>
          <a:lstStyle/>
          <a:p>
            <a:r>
              <a:rPr lang="en-AU" sz="1400" dirty="0">
                <a:solidFill>
                  <a:schemeClr val="bg2"/>
                </a:solidFill>
              </a:rPr>
              <a:t>Walsh </a:t>
            </a:r>
            <a:r>
              <a:rPr lang="en-AU" sz="1400" i="1" dirty="0">
                <a:solidFill>
                  <a:schemeClr val="bg2"/>
                </a:solidFill>
              </a:rPr>
              <a:t>et al</a:t>
            </a:r>
            <a:r>
              <a:rPr lang="en-AU" sz="1400" dirty="0">
                <a:solidFill>
                  <a:schemeClr val="bg2"/>
                </a:solidFill>
              </a:rPr>
              <a:t>., 2024</a:t>
            </a:r>
          </a:p>
        </p:txBody>
      </p:sp>
    </p:spTree>
    <p:extLst>
      <p:ext uri="{BB962C8B-B14F-4D97-AF65-F5344CB8AC3E}">
        <p14:creationId xmlns:p14="http://schemas.microsoft.com/office/powerpoint/2010/main" val="3510364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500"/>
                                        <p:tgtEl>
                                          <p:spTgt spid="3">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500"/>
                                        <p:tgtEl>
                                          <p:spTgt spid="3">
                                            <p:txEl>
                                              <p:pRg st="3" end="3"/>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500"/>
                                        <p:tgtEl>
                                          <p:spTgt spid="3">
                                            <p:txEl>
                                              <p:pRg st="4" end="4"/>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500"/>
                                        <p:tgtEl>
                                          <p:spTgt spid="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500"/>
                                        <p:tgtEl>
                                          <p:spTgt spid="3">
                                            <p:txEl>
                                              <p:pRg st="5" end="5"/>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Effect transition="in" filter="fade">
                                      <p:cBhvr>
                                        <p:cTn id="38" dur="500"/>
                                        <p:tgtEl>
                                          <p:spTgt spid="3">
                                            <p:txEl>
                                              <p:pRg st="6" end="6"/>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fade">
                                      <p:cBhvr>
                                        <p:cTn id="41" dur="500"/>
                                        <p:tgtEl>
                                          <p:spTgt spid="6"/>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500"/>
                                        <p:tgtEl>
                                          <p:spTgt spid="3">
                                            <p:txEl>
                                              <p:pRg st="7" end="7"/>
                                            </p:txEl>
                                          </p:spTgt>
                                        </p:tgtEl>
                                      </p:cBhvr>
                                    </p:animEffect>
                                  </p:childTnLst>
                                </p:cTn>
                              </p:par>
                              <p:par>
                                <p:cTn id="47" presetID="10" presetClass="entr" presetSubtype="0" fill="hold" nodeType="with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500"/>
                                        <p:tgtEl>
                                          <p:spTgt spid="3">
                                            <p:txEl>
                                              <p:pRg st="8" end="8"/>
                                            </p:tx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fade">
                                      <p:cBhvr>
                                        <p:cTn id="5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D5FBED-2DEA-0361-E154-66ABD5C1DB2C}"/>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E1CE3032-B44B-7E93-49B0-BCB8580C8D36}"/>
              </a:ext>
            </a:extLst>
          </p:cNvPr>
          <p:cNvSpPr>
            <a:spLocks noGrp="1"/>
          </p:cNvSpPr>
          <p:nvPr>
            <p:ph idx="4294967295"/>
          </p:nvPr>
        </p:nvSpPr>
        <p:spPr>
          <a:xfrm>
            <a:off x="2207567" y="1052736"/>
            <a:ext cx="9696450" cy="5327650"/>
          </a:xfrm>
        </p:spPr>
        <p:txBody>
          <a:bodyPr/>
          <a:lstStyle/>
          <a:p>
            <a:pPr>
              <a:lnSpc>
                <a:spcPct val="150000"/>
              </a:lnSpc>
            </a:pPr>
            <a:r>
              <a:rPr lang="en-AU" b="0" dirty="0"/>
              <a:t>To support self-regulation of cognition, and behaviour, students need to know how and why to complete the pre-class learning</a:t>
            </a:r>
          </a:p>
          <a:p>
            <a:pPr marL="342900" indent="-342900">
              <a:lnSpc>
                <a:spcPct val="150000"/>
              </a:lnSpc>
              <a:buFont typeface="Arial" panose="020B0604020202020204" pitchFamily="34" charset="0"/>
              <a:buChar char="•"/>
            </a:pPr>
            <a:endParaRPr lang="en-AU" sz="1000" b="0" dirty="0"/>
          </a:p>
          <a:p>
            <a:pPr>
              <a:lnSpc>
                <a:spcPct val="150000"/>
              </a:lnSpc>
            </a:pPr>
            <a:r>
              <a:rPr lang="en-AU" b="0" dirty="0"/>
              <a:t>To support self-regulation via task-value activation, pre-class learning must be designed such that each activity is clearly linked to each subsequent activity</a:t>
            </a:r>
          </a:p>
          <a:p>
            <a:pPr marL="342900" indent="-342900">
              <a:lnSpc>
                <a:spcPct val="150000"/>
              </a:lnSpc>
              <a:buFont typeface="Arial" panose="020B0604020202020204" pitchFamily="34" charset="0"/>
              <a:buChar char="•"/>
            </a:pPr>
            <a:endParaRPr lang="en-AU" sz="1000" b="0" dirty="0"/>
          </a:p>
          <a:p>
            <a:pPr>
              <a:lnSpc>
                <a:spcPct val="150000"/>
              </a:lnSpc>
            </a:pPr>
            <a:r>
              <a:rPr lang="en-AU" b="0" dirty="0"/>
              <a:t>To support self-regulation via interest activation, it is best to use instructor developed videos when employing videos for pre-class learning</a:t>
            </a:r>
          </a:p>
          <a:p>
            <a:pPr>
              <a:lnSpc>
                <a:spcPct val="150000"/>
              </a:lnSpc>
            </a:pPr>
            <a:endParaRPr lang="en-AU" sz="1000" b="0" dirty="0"/>
          </a:p>
          <a:p>
            <a:pPr>
              <a:lnSpc>
                <a:spcPct val="150000"/>
              </a:lnSpc>
            </a:pPr>
            <a:r>
              <a:rPr lang="en-AU" b="0" dirty="0"/>
              <a:t>To support students to self-regulate their cognition and motivation, consider incorporating quizzes into pre-class learning</a:t>
            </a:r>
          </a:p>
          <a:p>
            <a:pPr marL="342900" indent="-342900">
              <a:buFont typeface="Arial" panose="020B0604020202020204" pitchFamily="34" charset="0"/>
              <a:buChar char="•"/>
            </a:pPr>
            <a:endParaRPr lang="en-AU" sz="1800" b="0" dirty="0"/>
          </a:p>
        </p:txBody>
      </p:sp>
      <p:sp>
        <p:nvSpPr>
          <p:cNvPr id="5" name="Title 1">
            <a:extLst>
              <a:ext uri="{FF2B5EF4-FFF2-40B4-BE49-F238E27FC236}">
                <a16:creationId xmlns:a16="http://schemas.microsoft.com/office/drawing/2014/main" id="{A31FDDC7-69D8-F330-0368-CBD5433130F7}"/>
              </a:ext>
            </a:extLst>
          </p:cNvPr>
          <p:cNvSpPr>
            <a:spLocks noGrp="1"/>
          </p:cNvSpPr>
          <p:nvPr>
            <p:ph type="title" idx="4294967295"/>
          </p:nvPr>
        </p:nvSpPr>
        <p:spPr>
          <a:xfrm>
            <a:off x="395401" y="211708"/>
            <a:ext cx="11508616" cy="531812"/>
          </a:xfrm>
        </p:spPr>
        <p:txBody>
          <a:bodyPr/>
          <a:lstStyle/>
          <a:p>
            <a:r>
              <a:rPr lang="en-AU" dirty="0"/>
              <a:t>Implications for practice: supporting preparation </a:t>
            </a:r>
          </a:p>
        </p:txBody>
      </p:sp>
      <p:pic>
        <p:nvPicPr>
          <p:cNvPr id="3" name="Picture 2">
            <a:extLst>
              <a:ext uri="{FF2B5EF4-FFF2-40B4-BE49-F238E27FC236}">
                <a16:creationId xmlns:a16="http://schemas.microsoft.com/office/drawing/2014/main" id="{16108E7E-E885-5E14-2841-114F735F1A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378" y="5070892"/>
            <a:ext cx="1440160" cy="1440160"/>
          </a:xfrm>
          <a:prstGeom prst="rect">
            <a:avLst/>
          </a:prstGeom>
        </p:spPr>
      </p:pic>
      <p:pic>
        <p:nvPicPr>
          <p:cNvPr id="9" name="Picture 8">
            <a:extLst>
              <a:ext uri="{FF2B5EF4-FFF2-40B4-BE49-F238E27FC236}">
                <a16:creationId xmlns:a16="http://schemas.microsoft.com/office/drawing/2014/main" id="{E03B1A84-2623-E3FA-330E-CBA33DE0AA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0276" y="3595328"/>
            <a:ext cx="1465608" cy="1465608"/>
          </a:xfrm>
          <a:prstGeom prst="rect">
            <a:avLst/>
          </a:prstGeom>
        </p:spPr>
      </p:pic>
      <p:pic>
        <p:nvPicPr>
          <p:cNvPr id="11" name="Picture 10">
            <a:extLst>
              <a:ext uri="{FF2B5EF4-FFF2-40B4-BE49-F238E27FC236}">
                <a16:creationId xmlns:a16="http://schemas.microsoft.com/office/drawing/2014/main" id="{D338A369-A813-21F6-8BAD-E744E49F50B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3381" y="2295420"/>
            <a:ext cx="1331589" cy="1331589"/>
          </a:xfrm>
          <a:prstGeom prst="rect">
            <a:avLst/>
          </a:prstGeom>
        </p:spPr>
      </p:pic>
      <p:pic>
        <p:nvPicPr>
          <p:cNvPr id="13" name="Picture 12">
            <a:extLst>
              <a:ext uri="{FF2B5EF4-FFF2-40B4-BE49-F238E27FC236}">
                <a16:creationId xmlns:a16="http://schemas.microsoft.com/office/drawing/2014/main" id="{058A1260-3C50-BAE1-836E-D64E4161422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6763" y="932152"/>
            <a:ext cx="1190707" cy="1190707"/>
          </a:xfrm>
          <a:prstGeom prst="rect">
            <a:avLst/>
          </a:prstGeom>
        </p:spPr>
      </p:pic>
    </p:spTree>
    <p:extLst>
      <p:ext uri="{BB962C8B-B14F-4D97-AF65-F5344CB8AC3E}">
        <p14:creationId xmlns:p14="http://schemas.microsoft.com/office/powerpoint/2010/main" val="40752258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B3E73-7ED9-CB27-D699-B513291FE6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D736EB-CED5-43BD-C32A-2EC610442354}"/>
              </a:ext>
            </a:extLst>
          </p:cNvPr>
          <p:cNvSpPr>
            <a:spLocks noGrp="1"/>
          </p:cNvSpPr>
          <p:nvPr>
            <p:ph type="title"/>
          </p:nvPr>
        </p:nvSpPr>
        <p:spPr>
          <a:xfrm>
            <a:off x="484645" y="553756"/>
            <a:ext cx="8486704" cy="531544"/>
          </a:xfrm>
        </p:spPr>
        <p:txBody>
          <a:bodyPr/>
          <a:lstStyle/>
          <a:p>
            <a:r>
              <a:rPr lang="en-US" b="0" dirty="0"/>
              <a:t>Thank you</a:t>
            </a:r>
          </a:p>
        </p:txBody>
      </p:sp>
      <p:sp>
        <p:nvSpPr>
          <p:cNvPr id="6" name="TextBox 5">
            <a:extLst>
              <a:ext uri="{FF2B5EF4-FFF2-40B4-BE49-F238E27FC236}">
                <a16:creationId xmlns:a16="http://schemas.microsoft.com/office/drawing/2014/main" id="{51FA271F-1344-DB0F-4CB8-BEF1027882D2}"/>
              </a:ext>
            </a:extLst>
          </p:cNvPr>
          <p:cNvSpPr txBox="1"/>
          <p:nvPr/>
        </p:nvSpPr>
        <p:spPr>
          <a:xfrm>
            <a:off x="479376" y="1484784"/>
            <a:ext cx="4176464" cy="3970061"/>
          </a:xfrm>
          <a:prstGeom prst="rect">
            <a:avLst/>
          </a:prstGeom>
          <a:noFill/>
        </p:spPr>
        <p:txBody>
          <a:bodyPr wrap="square" rtlCol="0">
            <a:spAutoFit/>
          </a:bodyPr>
          <a:lstStyle/>
          <a:p>
            <a:r>
              <a:rPr lang="en-AU" sz="2000" dirty="0">
                <a:solidFill>
                  <a:schemeClr val="bg2"/>
                </a:solidFill>
              </a:rPr>
              <a:t>Research Supervisors</a:t>
            </a:r>
          </a:p>
          <a:p>
            <a:r>
              <a:rPr lang="en-AU" sz="1600" dirty="0">
                <a:solidFill>
                  <a:schemeClr val="bg2"/>
                </a:solidFill>
              </a:rPr>
              <a:t>A/Prof Kristine Elliott</a:t>
            </a:r>
          </a:p>
          <a:p>
            <a:r>
              <a:rPr lang="en-AU" sz="1600" dirty="0">
                <a:solidFill>
                  <a:schemeClr val="bg2"/>
                </a:solidFill>
              </a:rPr>
              <a:t>A/Prof Heather Verkade</a:t>
            </a:r>
          </a:p>
          <a:p>
            <a:r>
              <a:rPr lang="en-AU" sz="1600" dirty="0">
                <a:solidFill>
                  <a:schemeClr val="bg2"/>
                </a:solidFill>
              </a:rPr>
              <a:t>A/Prof Sean Kang</a:t>
            </a:r>
          </a:p>
          <a:p>
            <a:endParaRPr lang="en-AU" sz="2000" dirty="0">
              <a:solidFill>
                <a:schemeClr val="bg2"/>
              </a:solidFill>
            </a:endParaRPr>
          </a:p>
          <a:p>
            <a:r>
              <a:rPr lang="en-AU" sz="2000" dirty="0">
                <a:solidFill>
                  <a:schemeClr val="bg2"/>
                </a:solidFill>
              </a:rPr>
              <a:t>Advisory Chair</a:t>
            </a:r>
          </a:p>
          <a:p>
            <a:r>
              <a:rPr lang="en-AU" sz="1600" dirty="0">
                <a:solidFill>
                  <a:schemeClr val="bg2"/>
                </a:solidFill>
              </a:rPr>
              <a:t>Prof Jan van Driel</a:t>
            </a:r>
          </a:p>
          <a:p>
            <a:endParaRPr lang="en-AU" dirty="0">
              <a:solidFill>
                <a:schemeClr val="bg2"/>
              </a:solidFill>
            </a:endParaRPr>
          </a:p>
          <a:p>
            <a:r>
              <a:rPr lang="en-AU" sz="1600" dirty="0">
                <a:solidFill>
                  <a:schemeClr val="bg2"/>
                </a:solidFill>
              </a:rPr>
              <a:t>The Statistical Consulting Centre at the University of Melbourne</a:t>
            </a:r>
          </a:p>
          <a:p>
            <a:endParaRPr lang="en-AU" sz="1600" dirty="0">
              <a:solidFill>
                <a:schemeClr val="bg2"/>
              </a:solidFill>
            </a:endParaRPr>
          </a:p>
          <a:p>
            <a:r>
              <a:rPr lang="en-AU" sz="1600" dirty="0">
                <a:solidFill>
                  <a:schemeClr val="bg2"/>
                </a:solidFill>
              </a:rPr>
              <a:t>Dr James Fernando</a:t>
            </a:r>
          </a:p>
          <a:p>
            <a:r>
              <a:rPr lang="en-AU" sz="1600" dirty="0">
                <a:solidFill>
                  <a:schemeClr val="bg2"/>
                </a:solidFill>
              </a:rPr>
              <a:t>BOH1 cohorts 2020 – 2023</a:t>
            </a:r>
          </a:p>
          <a:p>
            <a:endParaRPr lang="en-AU" dirty="0">
              <a:solidFill>
                <a:schemeClr val="bg2"/>
              </a:solidFill>
            </a:endParaRPr>
          </a:p>
        </p:txBody>
      </p:sp>
      <p:sp>
        <p:nvSpPr>
          <p:cNvPr id="7" name="TextBox 6">
            <a:extLst>
              <a:ext uri="{FF2B5EF4-FFF2-40B4-BE49-F238E27FC236}">
                <a16:creationId xmlns:a16="http://schemas.microsoft.com/office/drawing/2014/main" id="{EBC8985A-7610-C213-A8D6-59C80F598B62}"/>
              </a:ext>
            </a:extLst>
          </p:cNvPr>
          <p:cNvSpPr txBox="1"/>
          <p:nvPr/>
        </p:nvSpPr>
        <p:spPr>
          <a:xfrm>
            <a:off x="4672898" y="4149080"/>
            <a:ext cx="6954917" cy="2308324"/>
          </a:xfrm>
          <a:prstGeom prst="rect">
            <a:avLst/>
          </a:prstGeom>
          <a:noFill/>
        </p:spPr>
        <p:txBody>
          <a:bodyPr wrap="none" rtlCol="0">
            <a:spAutoFit/>
          </a:bodyPr>
          <a:lstStyle/>
          <a:p>
            <a:endParaRPr lang="en-AU" sz="1600" dirty="0">
              <a:solidFill>
                <a:schemeClr val="bg2"/>
              </a:solidFill>
            </a:endParaRPr>
          </a:p>
          <a:p>
            <a:endParaRPr lang="en-AU" sz="1600" dirty="0">
              <a:solidFill>
                <a:schemeClr val="bg2"/>
              </a:solidFill>
            </a:endParaRPr>
          </a:p>
          <a:p>
            <a:endParaRPr lang="en-AU" sz="1600" dirty="0">
              <a:solidFill>
                <a:schemeClr val="bg2"/>
              </a:solidFill>
            </a:endParaRPr>
          </a:p>
          <a:p>
            <a:r>
              <a:rPr lang="en-AU" sz="1600" dirty="0">
                <a:solidFill>
                  <a:schemeClr val="bg2"/>
                </a:solidFill>
              </a:rPr>
              <a:t>Photographs from </a:t>
            </a:r>
            <a:r>
              <a:rPr lang="en-AU" sz="1600" dirty="0" err="1">
                <a:solidFill>
                  <a:schemeClr val="bg2"/>
                </a:solidFill>
              </a:rPr>
              <a:t>Unsplash</a:t>
            </a:r>
            <a:r>
              <a:rPr lang="en-AU" sz="1600" dirty="0">
                <a:solidFill>
                  <a:schemeClr val="bg2"/>
                </a:solidFill>
              </a:rPr>
              <a:t> (unsplash.com)</a:t>
            </a:r>
          </a:p>
          <a:p>
            <a:endParaRPr lang="en-AU" sz="1600" dirty="0">
              <a:solidFill>
                <a:schemeClr val="bg2"/>
              </a:solidFill>
            </a:endParaRPr>
          </a:p>
          <a:p>
            <a:r>
              <a:rPr lang="en-AU" sz="1600" dirty="0">
                <a:solidFill>
                  <a:schemeClr val="bg2"/>
                </a:solidFill>
              </a:rPr>
              <a:t>Icons created with The Noun Project (thenounproject.com)</a:t>
            </a:r>
          </a:p>
          <a:p>
            <a:endParaRPr lang="en-AU" sz="1600" dirty="0">
              <a:solidFill>
                <a:schemeClr val="bg2"/>
              </a:solidFill>
            </a:endParaRPr>
          </a:p>
          <a:p>
            <a:endParaRPr lang="en-AU" sz="1600" dirty="0">
              <a:solidFill>
                <a:schemeClr val="bg2"/>
              </a:solidFill>
            </a:endParaRPr>
          </a:p>
          <a:p>
            <a:r>
              <a:rPr lang="en-AU" sz="1600" dirty="0">
                <a:solidFill>
                  <a:schemeClr val="bg2"/>
                </a:solidFill>
              </a:rPr>
              <a:t>This project was supported by an MDS Learning &amp; Teaching Futures Grant</a:t>
            </a:r>
          </a:p>
        </p:txBody>
      </p:sp>
    </p:spTree>
    <p:extLst>
      <p:ext uri="{BB962C8B-B14F-4D97-AF65-F5344CB8AC3E}">
        <p14:creationId xmlns:p14="http://schemas.microsoft.com/office/powerpoint/2010/main" val="26774535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a:t>References</a:t>
            </a:r>
          </a:p>
        </p:txBody>
      </p:sp>
      <p:sp>
        <p:nvSpPr>
          <p:cNvPr id="3" name="Content Placeholder 2"/>
          <p:cNvSpPr>
            <a:spLocks noGrp="1"/>
          </p:cNvSpPr>
          <p:nvPr>
            <p:ph idx="1"/>
          </p:nvPr>
        </p:nvSpPr>
        <p:spPr>
          <a:xfrm>
            <a:off x="345600" y="962040"/>
            <a:ext cx="10515600" cy="5553960"/>
          </a:xfrm>
        </p:spPr>
        <p:txBody>
          <a:bodyPr>
            <a:noAutofit/>
          </a:bodyPr>
          <a:lstStyle/>
          <a:p>
            <a:r>
              <a:rPr lang="en-US" sz="1200" b="0" dirty="0"/>
              <a:t>Akçayır, G., &amp; Akçayır, M. (2018). The flipped classroom: A review of its advantages and challenges. </a:t>
            </a:r>
            <a:r>
              <a:rPr lang="en-US" sz="1200" b="0" i="1" dirty="0"/>
              <a:t>Computers &amp; Education</a:t>
            </a:r>
            <a:r>
              <a:rPr lang="en-US" sz="1200" b="0" dirty="0"/>
              <a:t>,</a:t>
            </a:r>
            <a:r>
              <a:rPr lang="en-US" sz="1200" b="0" i="1" dirty="0"/>
              <a:t> 126</a:t>
            </a:r>
            <a:r>
              <a:rPr lang="en-US" sz="1200" b="0" dirty="0"/>
              <a:t>, 334-345.</a:t>
            </a:r>
          </a:p>
          <a:p>
            <a:r>
              <a:rPr lang="en-US" sz="1200" b="0" dirty="0"/>
              <a:t>Baig, M. I., &amp; </a:t>
            </a:r>
            <a:r>
              <a:rPr lang="en-US" sz="1200" b="0" dirty="0" err="1"/>
              <a:t>Yadegaridehkordi</a:t>
            </a:r>
            <a:r>
              <a:rPr lang="en-US" sz="1200" b="0" dirty="0"/>
              <a:t>, E. (2023). Flipped classroom in higher education: a systematic literature review and research challenges. </a:t>
            </a:r>
            <a:r>
              <a:rPr lang="en-US" sz="1200" b="0" i="1" dirty="0"/>
              <a:t>International Journal of Educational Technology in Higher Education</a:t>
            </a:r>
            <a:r>
              <a:rPr lang="en-US" sz="1200" b="0" dirty="0"/>
              <a:t>,</a:t>
            </a:r>
            <a:r>
              <a:rPr lang="en-US" sz="1200" b="0" i="1" dirty="0"/>
              <a:t> 20</a:t>
            </a:r>
            <a:r>
              <a:rPr lang="en-US" sz="1200" b="0" dirty="0"/>
              <a:t>(1), 61.</a:t>
            </a:r>
          </a:p>
          <a:p>
            <a:r>
              <a:rPr lang="en-US" sz="1200" b="0" dirty="0"/>
              <a:t>Bosch-</a:t>
            </a:r>
            <a:r>
              <a:rPr lang="en-US" sz="1200" b="0" dirty="0" err="1"/>
              <a:t>Farré</a:t>
            </a:r>
            <a:r>
              <a:rPr lang="en-US" sz="1200" b="0" dirty="0"/>
              <a:t>, C., </a:t>
            </a:r>
            <a:r>
              <a:rPr lang="en-US" sz="1200" b="0" dirty="0" err="1"/>
              <a:t>Cicres</a:t>
            </a:r>
            <a:r>
              <a:rPr lang="en-US" sz="1200" b="0" dirty="0"/>
              <a:t>, J., Patiño-</a:t>
            </a:r>
            <a:r>
              <a:rPr lang="en-US" sz="1200" b="0" dirty="0" err="1"/>
              <a:t>Masó</a:t>
            </a:r>
            <a:r>
              <a:rPr lang="en-US" sz="1200" b="0" dirty="0"/>
              <a:t>, J., </a:t>
            </a:r>
            <a:r>
              <a:rPr lang="en-US" sz="1200" b="0" dirty="0" err="1"/>
              <a:t>Basuldo</a:t>
            </a:r>
            <a:r>
              <a:rPr lang="en-US" sz="1200" b="0" dirty="0"/>
              <a:t>, P. M., Toran-Monserrat, P., Martínez, A. L., &amp; del Carmen </a:t>
            </a:r>
            <a:r>
              <a:rPr lang="en-US" sz="1200" b="0" dirty="0" err="1"/>
              <a:t>Malagón</a:t>
            </a:r>
            <a:r>
              <a:rPr lang="en-US" sz="1200" b="0" dirty="0"/>
              <a:t>-Aguilera, M. (2024). Effectiveness of the flipped classroom methodology in higher education. A systematic review. </a:t>
            </a:r>
            <a:r>
              <a:rPr lang="en-US" sz="1200" b="0" i="1" dirty="0" err="1"/>
              <a:t>Educación</a:t>
            </a:r>
            <a:r>
              <a:rPr lang="en-US" sz="1200" b="0" i="1" dirty="0"/>
              <a:t> XX1</a:t>
            </a:r>
            <a:r>
              <a:rPr lang="en-US" sz="1200" b="0" dirty="0"/>
              <a:t>,</a:t>
            </a:r>
            <a:r>
              <a:rPr lang="en-US" sz="1200" b="0" i="1" dirty="0"/>
              <a:t> 27</a:t>
            </a:r>
            <a:r>
              <a:rPr lang="en-US" sz="1200" b="0" dirty="0"/>
              <a:t>(1), 19-56. </a:t>
            </a:r>
            <a:endParaRPr lang="en-AU" sz="1200" b="0" dirty="0"/>
          </a:p>
          <a:p>
            <a:r>
              <a:rPr lang="en-US" sz="1200" b="0" dirty="0"/>
              <a:t>Braun, V., &amp; Clarke, V. (2006). Using thematic analysis in psychology. </a:t>
            </a:r>
            <a:r>
              <a:rPr lang="en-US" sz="1200" b="0" i="1" dirty="0"/>
              <a:t>Qualitative Research in Psychology</a:t>
            </a:r>
            <a:r>
              <a:rPr lang="en-US" sz="1200" b="0" dirty="0"/>
              <a:t>,</a:t>
            </a:r>
            <a:r>
              <a:rPr lang="en-US" sz="1200" b="0" i="1" dirty="0"/>
              <a:t> 3</a:t>
            </a:r>
            <a:r>
              <a:rPr lang="en-US" sz="1200" b="0" dirty="0"/>
              <a:t>(2), 77-101.</a:t>
            </a:r>
          </a:p>
          <a:p>
            <a:r>
              <a:rPr lang="en-US" sz="1200" b="0" dirty="0"/>
              <a:t>Braun, V., &amp; Clarke, V. (2021). One size fits all? What counts as quality practice in (reflexive) thematic analysis? Great Britain.</a:t>
            </a:r>
          </a:p>
          <a:p>
            <a:r>
              <a:rPr lang="en-US" sz="1200" b="0" dirty="0"/>
              <a:t>Davies, R., Allen, G., Albrecht, C., Bakir, N., &amp; Ball, N. (2021). Using educational data mining to identify and analyze student learning strategies in an online flipped classroom. </a:t>
            </a:r>
            <a:r>
              <a:rPr lang="en-US" sz="1200" b="0" i="1" dirty="0"/>
              <a:t>Education Sciences</a:t>
            </a:r>
            <a:r>
              <a:rPr lang="en-US" sz="1200" b="0" dirty="0"/>
              <a:t>,</a:t>
            </a:r>
            <a:r>
              <a:rPr lang="en-US" sz="1200" b="0" i="1" dirty="0"/>
              <a:t> 11</a:t>
            </a:r>
            <a:r>
              <a:rPr lang="en-US" sz="1200" b="0" dirty="0"/>
              <a:t>(11), 668. </a:t>
            </a:r>
          </a:p>
          <a:p>
            <a:r>
              <a:rPr lang="en-AU" sz="1200" b="0" dirty="0"/>
              <a:t>Han, F. (2025). Sustainable Lifelong Learning Competence: Understanding University Students’ Self-Regulated Learning in Flipped Classrooms by Combining Questionnaire and Learning Analytics Data. Sustainability, 17(21), 9495.</a:t>
            </a:r>
          </a:p>
          <a:p>
            <a:r>
              <a:rPr lang="en-AU" sz="1200" b="0" dirty="0"/>
              <a:t>Jansen, R. S., Van Leeuwen, A., Janssen, J., &amp; Kester, L. (2018). Validation of the revised self-regulated online learning questionnaire Lifelong Technology-Enhanced Learning: 13th European Conference on Technology Enhanced Learning,  https://doi.org/10.13140/RG.2.2.12530.56004</a:t>
            </a:r>
          </a:p>
          <a:p>
            <a:r>
              <a:rPr lang="en-AU" sz="1200" b="0" dirty="0"/>
              <a:t>Kwong, R., Kwok, M. L. J., &amp; Wong, H. (2026). Autonomous and controlled motivation in a flipped-classroom approach. Asia Pacific Education Review, 27(2), 509-521. https://doi.org/10.1007/s12564-024-09983-0 </a:t>
            </a:r>
          </a:p>
          <a:p>
            <a:r>
              <a:rPr lang="en-AU" sz="1200" b="0" dirty="0"/>
              <a:t>Lee, J., &amp; Choi, H. (2019). Rethinking the flipped learning pre-class: Its influence on the success of flipped learning and related factors. British Journal of Educational Technology, 50(2), 934-945. https://doi.org/10.1111/bjet.12618 </a:t>
            </a:r>
          </a:p>
          <a:p>
            <a:endParaRPr lang="en-AU" sz="1200" b="0" dirty="0"/>
          </a:p>
        </p:txBody>
      </p:sp>
    </p:spTree>
    <p:extLst>
      <p:ext uri="{BB962C8B-B14F-4D97-AF65-F5344CB8AC3E}">
        <p14:creationId xmlns:p14="http://schemas.microsoft.com/office/powerpoint/2010/main" val="17120515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43BFF5-0C8D-574B-2340-5A163ED661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29712A-A1D6-1F3A-D841-07AEFF4436D7}"/>
              </a:ext>
            </a:extLst>
          </p:cNvPr>
          <p:cNvSpPr>
            <a:spLocks noGrp="1"/>
          </p:cNvSpPr>
          <p:nvPr>
            <p:ph type="title"/>
          </p:nvPr>
        </p:nvSpPr>
        <p:spPr/>
        <p:txBody>
          <a:bodyPr/>
          <a:lstStyle/>
          <a:p>
            <a:r>
              <a:rPr lang="en-US" b="0" dirty="0"/>
              <a:t>References</a:t>
            </a:r>
          </a:p>
        </p:txBody>
      </p:sp>
      <p:sp>
        <p:nvSpPr>
          <p:cNvPr id="3" name="Content Placeholder 2">
            <a:extLst>
              <a:ext uri="{FF2B5EF4-FFF2-40B4-BE49-F238E27FC236}">
                <a16:creationId xmlns:a16="http://schemas.microsoft.com/office/drawing/2014/main" id="{268E8236-22BD-F3C9-2BE7-38A72CC02938}"/>
              </a:ext>
            </a:extLst>
          </p:cNvPr>
          <p:cNvSpPr>
            <a:spLocks noGrp="1"/>
          </p:cNvSpPr>
          <p:nvPr>
            <p:ph idx="1"/>
          </p:nvPr>
        </p:nvSpPr>
        <p:spPr>
          <a:xfrm>
            <a:off x="345600" y="962040"/>
            <a:ext cx="10515600" cy="5553960"/>
          </a:xfrm>
        </p:spPr>
        <p:txBody>
          <a:bodyPr>
            <a:noAutofit/>
          </a:bodyPr>
          <a:lstStyle/>
          <a:p>
            <a:r>
              <a:rPr lang="en-AU" sz="1200" b="0" dirty="0" err="1"/>
              <a:t>Mojtahedi</a:t>
            </a:r>
            <a:r>
              <a:rPr lang="en-AU" sz="1200" b="0" dirty="0"/>
              <a:t>, M., </a:t>
            </a:r>
            <a:r>
              <a:rPr lang="en-AU" sz="1200" b="0" dirty="0" err="1"/>
              <a:t>Kamardeen</a:t>
            </a:r>
            <a:r>
              <a:rPr lang="en-AU" sz="1200" b="0" dirty="0"/>
              <a:t>, I., Rahmat, H., &amp; Ryan, C. (2020). Flipped Classroom Model for Enhancing Student Learning in Construction Education. Journal of Civil Engineering Education, 146(2), Article 05019001. https://doi.org/10.1061/(ASCE)EI.2643-9115.0000004 </a:t>
            </a:r>
          </a:p>
          <a:p>
            <a:r>
              <a:rPr lang="en-US" sz="1200" b="0" dirty="0"/>
              <a:t>Mok, </a:t>
            </a:r>
            <a:r>
              <a:rPr lang="en-US" sz="1200" b="0" dirty="0" err="1"/>
              <a:t>H.N</a:t>
            </a:r>
            <a:r>
              <a:rPr lang="en-US" sz="1200" b="0" dirty="0"/>
              <a:t>. (2014). Teaching Tip: The Flipped Classroom [Article]. </a:t>
            </a:r>
            <a:r>
              <a:rPr lang="en-US" sz="1200" b="0" i="1" dirty="0"/>
              <a:t>Journal of Information Systems Education</a:t>
            </a:r>
            <a:r>
              <a:rPr lang="en-US" sz="1200" b="0" dirty="0"/>
              <a:t>,</a:t>
            </a:r>
            <a:r>
              <a:rPr lang="en-US" sz="1200" b="0" i="1" dirty="0"/>
              <a:t> 25</a:t>
            </a:r>
            <a:r>
              <a:rPr lang="en-US" sz="1200" b="0" dirty="0"/>
              <a:t>(1), 7-11. </a:t>
            </a:r>
            <a:endParaRPr lang="en-AU" sz="1200" b="0" dirty="0"/>
          </a:p>
          <a:p>
            <a:r>
              <a:rPr lang="en-AU" sz="1200" b="0" dirty="0"/>
              <a:t>Naing, C., Whittaker, M. A., Aung, H. H., Chellappan, D. K., &amp; Riegelman, A. (2023). The effects of flipped classrooms to improve learning outcomes in undergraduate health professional education: A systematic review. Campbell Systematic Reviews, 19(3), Article e1339. https://doi.org/10.1002/cl2.1339 </a:t>
            </a:r>
          </a:p>
          <a:p>
            <a:r>
              <a:rPr lang="en-US" sz="1200" b="0" dirty="0" err="1"/>
              <a:t>Oudbier</a:t>
            </a:r>
            <a:r>
              <a:rPr lang="en-US" sz="1200" b="0" dirty="0"/>
              <a:t>, J., </a:t>
            </a:r>
            <a:r>
              <a:rPr lang="en-US" sz="1200" b="0" dirty="0" err="1"/>
              <a:t>Spaai</a:t>
            </a:r>
            <a:r>
              <a:rPr lang="en-US" sz="1200" b="0" dirty="0"/>
              <a:t>, G., Timmermans, K., &amp; Boerboom, T. (2022). Enhancing the effectiveness of flipped classroom in health science education: a state-of-the-art review. </a:t>
            </a:r>
            <a:r>
              <a:rPr lang="en-US" sz="1200" b="0" i="1" dirty="0" err="1"/>
              <a:t>Bmc</a:t>
            </a:r>
            <a:r>
              <a:rPr lang="en-US" sz="1200" b="0" i="1" dirty="0"/>
              <a:t> Medical Education</a:t>
            </a:r>
            <a:r>
              <a:rPr lang="en-US" sz="1200" b="0" dirty="0"/>
              <a:t>,</a:t>
            </a:r>
            <a:r>
              <a:rPr lang="en-US" sz="1200" b="0" i="1" dirty="0"/>
              <a:t> 22</a:t>
            </a:r>
            <a:r>
              <a:rPr lang="en-US" sz="1200" b="0" dirty="0"/>
              <a:t>(1), 34.</a:t>
            </a:r>
            <a:endParaRPr lang="en-AU" sz="1200" b="0" dirty="0"/>
          </a:p>
          <a:p>
            <a:r>
              <a:rPr lang="en-AU" sz="1200" b="0" dirty="0"/>
              <a:t>Persky, A. M. (2015). Qualitative Analysis of Animation Versus Reading for Pre-Class Preparation in a "Flipped" Classroom. Journal on Excellence in College Teaching, 26(1), 5 - 28. </a:t>
            </a:r>
          </a:p>
          <a:p>
            <a:r>
              <a:rPr lang="en-AU" sz="1200" b="0" dirty="0" err="1"/>
              <a:t>Strelan</a:t>
            </a:r>
            <a:r>
              <a:rPr lang="en-AU" sz="1200" b="0" dirty="0"/>
              <a:t>, P., Osborn, A., &amp; Palmer, E. (2020). Student satisfaction with courses and instructors in a flipped classroom: A meta-analysis. Journal of Computer Assisted Learning, 36(3), 295-314. https://doi.org/https://doi.org/10.1111/jcal.12421 </a:t>
            </a:r>
          </a:p>
          <a:p>
            <a:r>
              <a:rPr lang="en-US" sz="1200" b="0" dirty="0"/>
              <a:t>Sun, Z., &amp; Xie, K. (2020). How do students prepare in the pre-class setting of a flipped undergraduate math course? A latent profile analysis of learning behavior and the impact of achievement goals. </a:t>
            </a:r>
            <a:r>
              <a:rPr lang="en-US" sz="1200" b="0" i="1" dirty="0"/>
              <a:t>The Internet and Higher Education</a:t>
            </a:r>
            <a:r>
              <a:rPr lang="en-US" sz="1200" b="0" dirty="0"/>
              <a:t>,</a:t>
            </a:r>
            <a:r>
              <a:rPr lang="en-US" sz="1200" b="0" i="1" dirty="0"/>
              <a:t> 46</a:t>
            </a:r>
            <a:r>
              <a:rPr lang="en-US" sz="1200" b="0" dirty="0"/>
              <a:t>, 100731. </a:t>
            </a:r>
            <a:endParaRPr lang="en-AU" sz="1200" b="0" dirty="0"/>
          </a:p>
          <a:p>
            <a:r>
              <a:rPr lang="en-AU" sz="1200" b="0" dirty="0"/>
              <a:t>Walsh, J. N. (2024). Using cluster analysis to identify procrastination and student learning strategies in a flipped classroom. The International Journal of Management Education, 22(1), Article 100936. https://doi.org/10.1016/j.ijme.2024.100936 </a:t>
            </a:r>
          </a:p>
          <a:p>
            <a:r>
              <a:rPr lang="en-AU" sz="1200" b="0" dirty="0"/>
              <a:t>Wang, L., de </a:t>
            </a:r>
            <a:r>
              <a:rPr lang="en-AU" sz="1200" b="0" dirty="0" err="1"/>
              <a:t>Vetten</a:t>
            </a:r>
            <a:r>
              <a:rPr lang="en-AU" sz="1200" b="0" dirty="0"/>
              <a:t>, A., Admiraal, W., &amp; van der </a:t>
            </a:r>
            <a:r>
              <a:rPr lang="en-AU" sz="1200" b="0" dirty="0" err="1"/>
              <a:t>Rijst</a:t>
            </a:r>
            <a:r>
              <a:rPr lang="en-AU" sz="1200" b="0" dirty="0"/>
              <a:t>, R. (2025). The Relationship Between Students’ Pre-Class Learning </a:t>
            </a:r>
            <a:r>
              <a:rPr lang="en-AU" sz="1200" b="0" dirty="0" err="1"/>
              <a:t>Behaviors</a:t>
            </a:r>
            <a:r>
              <a:rPr lang="en-AU" sz="1200" b="0" dirty="0"/>
              <a:t> and Student Engagement in Tutorials. Active Learning in Higher Education, 1-14. https://doi.org/10.1177/14697874251367661</a:t>
            </a:r>
          </a:p>
          <a:p>
            <a:endParaRPr lang="en-US" sz="1200" b="0" dirty="0"/>
          </a:p>
          <a:p>
            <a:endParaRPr lang="en-US" sz="1200" b="0" dirty="0"/>
          </a:p>
        </p:txBody>
      </p:sp>
    </p:spTree>
    <p:extLst>
      <p:ext uri="{BB962C8B-B14F-4D97-AF65-F5344CB8AC3E}">
        <p14:creationId xmlns:p14="http://schemas.microsoft.com/office/powerpoint/2010/main" val="39293486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7240" y="1124744"/>
            <a:ext cx="5083182" cy="2935211"/>
          </a:xfrm>
          <a:prstGeom prst="rect">
            <a:avLst/>
          </a:prstGeom>
          <a:effectLst/>
        </p:spPr>
      </p:pic>
      <p:sp>
        <p:nvSpPr>
          <p:cNvPr id="5" name="TextBox 4"/>
          <p:cNvSpPr txBox="1"/>
          <p:nvPr/>
        </p:nvSpPr>
        <p:spPr>
          <a:xfrm>
            <a:off x="9408368" y="6492875"/>
            <a:ext cx="2977008" cy="307777"/>
          </a:xfrm>
          <a:prstGeom prst="rect">
            <a:avLst/>
          </a:prstGeom>
          <a:noFill/>
        </p:spPr>
        <p:txBody>
          <a:bodyPr wrap="square" rtlCol="0">
            <a:spAutoFit/>
          </a:bodyPr>
          <a:lstStyle/>
          <a:p>
            <a:r>
              <a:rPr lang="en-US" sz="1400" dirty="0">
                <a:solidFill>
                  <a:schemeClr val="bg2"/>
                </a:solidFill>
              </a:rPr>
              <a:t>Figure adapted from Mok (2014) </a:t>
            </a:r>
          </a:p>
        </p:txBody>
      </p:sp>
      <p:sp>
        <p:nvSpPr>
          <p:cNvPr id="7" name="Arrow: Right 6"/>
          <p:cNvSpPr/>
          <p:nvPr/>
        </p:nvSpPr>
        <p:spPr>
          <a:xfrm rot="19518322">
            <a:off x="5379440" y="2029009"/>
            <a:ext cx="985837" cy="485775"/>
          </a:xfrm>
          <a:prstGeom prst="rightArrow">
            <a:avLst/>
          </a:prstGeom>
          <a:solidFill>
            <a:srgbClr val="EB7BBE"/>
          </a:solidFill>
          <a:ln>
            <a:solidFill>
              <a:srgbClr val="EB7B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8" name="Oval 7"/>
          <p:cNvSpPr/>
          <p:nvPr/>
        </p:nvSpPr>
        <p:spPr>
          <a:xfrm>
            <a:off x="6061649" y="2328593"/>
            <a:ext cx="1690694" cy="784482"/>
          </a:xfrm>
          <a:prstGeom prst="ellipse">
            <a:avLst/>
          </a:prstGeom>
          <a:noFill/>
          <a:ln w="444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BE22CCD-BCC4-DD4E-1573-2C938EA44F40}"/>
              </a:ext>
            </a:extLst>
          </p:cNvPr>
          <p:cNvSpPr txBox="1">
            <a:spLocks/>
          </p:cNvSpPr>
          <p:nvPr/>
        </p:nvSpPr>
        <p:spPr>
          <a:xfrm>
            <a:off x="441156" y="365125"/>
            <a:ext cx="11487491" cy="61007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solidFill>
                  <a:schemeClr val="bg2"/>
                </a:solidFill>
              </a:rPr>
              <a:t>The flipped classroom</a:t>
            </a:r>
          </a:p>
        </p:txBody>
      </p:sp>
      <p:pic>
        <p:nvPicPr>
          <p:cNvPr id="3" name="Picture 2">
            <a:extLst>
              <a:ext uri="{FF2B5EF4-FFF2-40B4-BE49-F238E27FC236}">
                <a16:creationId xmlns:a16="http://schemas.microsoft.com/office/drawing/2014/main" id="{682F5085-FA03-38DC-D494-7C2FEC5EC13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28858" y="1124744"/>
            <a:ext cx="1227131" cy="1227131"/>
          </a:xfrm>
          <a:prstGeom prst="rect">
            <a:avLst/>
          </a:prstGeom>
        </p:spPr>
      </p:pic>
      <p:pic>
        <p:nvPicPr>
          <p:cNvPr id="6" name="Picture 5">
            <a:extLst>
              <a:ext uri="{FF2B5EF4-FFF2-40B4-BE49-F238E27FC236}">
                <a16:creationId xmlns:a16="http://schemas.microsoft.com/office/drawing/2014/main" id="{844D3A5D-D066-76CA-98CE-A49F4D8466B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93205" y="2215396"/>
            <a:ext cx="1227131" cy="1227131"/>
          </a:xfrm>
          <a:prstGeom prst="rect">
            <a:avLst/>
          </a:prstGeom>
        </p:spPr>
      </p:pic>
      <p:sp>
        <p:nvSpPr>
          <p:cNvPr id="10" name="TextBox 9">
            <a:extLst>
              <a:ext uri="{FF2B5EF4-FFF2-40B4-BE49-F238E27FC236}">
                <a16:creationId xmlns:a16="http://schemas.microsoft.com/office/drawing/2014/main" id="{6D5CB30B-8932-8FA8-4952-CC4C44634BE3}"/>
              </a:ext>
            </a:extLst>
          </p:cNvPr>
          <p:cNvSpPr txBox="1"/>
          <p:nvPr/>
        </p:nvSpPr>
        <p:spPr>
          <a:xfrm>
            <a:off x="911425" y="4316924"/>
            <a:ext cx="11089231" cy="2453044"/>
          </a:xfrm>
          <a:prstGeom prst="rect">
            <a:avLst/>
          </a:prstGeom>
          <a:noFill/>
        </p:spPr>
        <p:txBody>
          <a:bodyPr wrap="square">
            <a:spAutoFit/>
          </a:bodyPr>
          <a:lstStyle/>
          <a:p>
            <a:pPr marL="0" indent="0">
              <a:lnSpc>
                <a:spcPct val="150000"/>
              </a:lnSpc>
              <a:buNone/>
            </a:pPr>
            <a:r>
              <a:rPr lang="en-US" sz="2000" dirty="0">
                <a:solidFill>
                  <a:schemeClr val="bg2"/>
                </a:solidFill>
              </a:rPr>
              <a:t>Improved learning outcomes, academic skills and satisfaction over non-flipped classrooms</a:t>
            </a:r>
          </a:p>
          <a:p>
            <a:pPr marL="0" indent="0">
              <a:lnSpc>
                <a:spcPct val="150000"/>
              </a:lnSpc>
              <a:buNone/>
            </a:pPr>
            <a:endParaRPr lang="en-US" sz="800" dirty="0">
              <a:solidFill>
                <a:schemeClr val="bg2"/>
              </a:solidFill>
            </a:endParaRPr>
          </a:p>
          <a:p>
            <a:pPr>
              <a:lnSpc>
                <a:spcPct val="150000"/>
              </a:lnSpc>
            </a:pPr>
            <a:r>
              <a:rPr lang="en-US" sz="1400" dirty="0">
                <a:solidFill>
                  <a:schemeClr val="bg2"/>
                </a:solidFill>
              </a:rPr>
              <a:t>Bosch-Farre </a:t>
            </a:r>
            <a:r>
              <a:rPr lang="en-US" sz="1400" i="1" dirty="0">
                <a:solidFill>
                  <a:schemeClr val="bg2"/>
                </a:solidFill>
              </a:rPr>
              <a:t>et al</a:t>
            </a:r>
            <a:r>
              <a:rPr lang="en-US" sz="1400" dirty="0">
                <a:solidFill>
                  <a:schemeClr val="bg2"/>
                </a:solidFill>
              </a:rPr>
              <a:t>., 2024, Naing </a:t>
            </a:r>
            <a:r>
              <a:rPr lang="en-US" sz="1400" i="1" dirty="0">
                <a:solidFill>
                  <a:schemeClr val="bg2"/>
                </a:solidFill>
              </a:rPr>
              <a:t>et al</a:t>
            </a:r>
            <a:r>
              <a:rPr lang="en-US" sz="1400" dirty="0">
                <a:solidFill>
                  <a:schemeClr val="bg2"/>
                </a:solidFill>
              </a:rPr>
              <a:t>., 2023, </a:t>
            </a:r>
            <a:r>
              <a:rPr lang="en-US" sz="1400" dirty="0" err="1">
                <a:solidFill>
                  <a:schemeClr val="bg2"/>
                </a:solidFill>
              </a:rPr>
              <a:t>Strelan</a:t>
            </a:r>
            <a:r>
              <a:rPr lang="en-US" sz="1400" dirty="0">
                <a:solidFill>
                  <a:schemeClr val="bg2"/>
                </a:solidFill>
              </a:rPr>
              <a:t> </a:t>
            </a:r>
            <a:r>
              <a:rPr lang="en-US" sz="1400" i="1" dirty="0">
                <a:solidFill>
                  <a:schemeClr val="bg2"/>
                </a:solidFill>
              </a:rPr>
              <a:t>et al.,</a:t>
            </a:r>
            <a:r>
              <a:rPr lang="en-US" sz="1400" dirty="0">
                <a:solidFill>
                  <a:schemeClr val="bg2"/>
                </a:solidFill>
              </a:rPr>
              <a:t> 2020b</a:t>
            </a:r>
          </a:p>
          <a:p>
            <a:pPr>
              <a:lnSpc>
                <a:spcPct val="150000"/>
              </a:lnSpc>
            </a:pPr>
            <a:endParaRPr lang="en-US" sz="1400" dirty="0">
              <a:solidFill>
                <a:schemeClr val="bg2"/>
              </a:solidFill>
            </a:endParaRPr>
          </a:p>
          <a:p>
            <a:pPr>
              <a:lnSpc>
                <a:spcPct val="150000"/>
              </a:lnSpc>
            </a:pPr>
            <a:r>
              <a:rPr lang="en-US" sz="2000" dirty="0">
                <a:solidFill>
                  <a:schemeClr val="bg2"/>
                </a:solidFill>
              </a:rPr>
              <a:t>Students must prepare for class, which requires motivation and self-regulated learning strategies</a:t>
            </a:r>
          </a:p>
          <a:p>
            <a:pPr>
              <a:lnSpc>
                <a:spcPct val="150000"/>
              </a:lnSpc>
            </a:pPr>
            <a:r>
              <a:rPr lang="en-US" sz="1400" dirty="0">
                <a:solidFill>
                  <a:schemeClr val="bg2"/>
                </a:solidFill>
              </a:rPr>
              <a:t>Lee &amp; Choi 2019, </a:t>
            </a:r>
            <a:r>
              <a:rPr lang="en-US" sz="1400" dirty="0" err="1">
                <a:solidFill>
                  <a:schemeClr val="bg2"/>
                </a:solidFill>
              </a:rPr>
              <a:t>Akcayir</a:t>
            </a:r>
            <a:r>
              <a:rPr lang="en-US" sz="1400" dirty="0">
                <a:solidFill>
                  <a:schemeClr val="bg2"/>
                </a:solidFill>
              </a:rPr>
              <a:t> &amp; </a:t>
            </a:r>
            <a:r>
              <a:rPr lang="en-US" sz="1400" dirty="0" err="1">
                <a:solidFill>
                  <a:schemeClr val="bg2"/>
                </a:solidFill>
              </a:rPr>
              <a:t>Akcayir</a:t>
            </a:r>
            <a:r>
              <a:rPr lang="en-US" sz="1400" dirty="0">
                <a:solidFill>
                  <a:schemeClr val="bg2"/>
                </a:solidFill>
              </a:rPr>
              <a:t> 2018, Baig &amp; Yadegaridehkordi 2023</a:t>
            </a:r>
          </a:p>
          <a:p>
            <a:pPr>
              <a:lnSpc>
                <a:spcPct val="150000"/>
              </a:lnSpc>
            </a:pPr>
            <a:endParaRPr lang="en-US" sz="1400" dirty="0">
              <a:solidFill>
                <a:schemeClr val="bg2"/>
              </a:solidFill>
            </a:endParaRPr>
          </a:p>
        </p:txBody>
      </p:sp>
    </p:spTree>
    <p:extLst>
      <p:ext uri="{BB962C8B-B14F-4D97-AF65-F5344CB8AC3E}">
        <p14:creationId xmlns:p14="http://schemas.microsoft.com/office/powerpoint/2010/main" val="841752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C84AD-E133-3B89-7E0F-7D4D49131CF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12442A9-D4ED-1A7A-FA22-25667A579F54}"/>
              </a:ext>
            </a:extLst>
          </p:cNvPr>
          <p:cNvSpPr txBox="1"/>
          <p:nvPr/>
        </p:nvSpPr>
        <p:spPr>
          <a:xfrm>
            <a:off x="234367" y="1752899"/>
            <a:ext cx="4338061" cy="267765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AU" sz="2400" dirty="0" err="1">
                <a:solidFill>
                  <a:schemeClr val="bg2"/>
                </a:solidFill>
              </a:rPr>
              <a:t>SRL</a:t>
            </a:r>
            <a:r>
              <a:rPr lang="en-AU" sz="2400" dirty="0">
                <a:solidFill>
                  <a:schemeClr val="bg2"/>
                </a:solidFill>
              </a:rPr>
              <a:t>: the cognitive, metacognitive, behavioural, motivational and emotional aspects of learning</a:t>
            </a:r>
          </a:p>
          <a:p>
            <a:endParaRPr lang="en-AU" sz="2400" dirty="0">
              <a:solidFill>
                <a:schemeClr val="bg2"/>
              </a:solidFill>
            </a:endParaRPr>
          </a:p>
        </p:txBody>
      </p:sp>
      <p:sp>
        <p:nvSpPr>
          <p:cNvPr id="6" name="Title 1">
            <a:extLst>
              <a:ext uri="{FF2B5EF4-FFF2-40B4-BE49-F238E27FC236}">
                <a16:creationId xmlns:a16="http://schemas.microsoft.com/office/drawing/2014/main" id="{052ED225-92E8-A434-B1D7-620EE635A77F}"/>
              </a:ext>
            </a:extLst>
          </p:cNvPr>
          <p:cNvSpPr txBox="1">
            <a:spLocks/>
          </p:cNvSpPr>
          <p:nvPr/>
        </p:nvSpPr>
        <p:spPr>
          <a:xfrm>
            <a:off x="234367" y="183805"/>
            <a:ext cx="9937104" cy="109970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solidFill>
                  <a:schemeClr val="bg2"/>
                </a:solidFill>
              </a:rPr>
              <a:t>Self-regulated learning (</a:t>
            </a:r>
            <a:r>
              <a:rPr lang="en-US" sz="3600" dirty="0" err="1">
                <a:solidFill>
                  <a:schemeClr val="bg2"/>
                </a:solidFill>
              </a:rPr>
              <a:t>SRL</a:t>
            </a:r>
            <a:r>
              <a:rPr lang="en-US" sz="3600" dirty="0">
                <a:solidFill>
                  <a:schemeClr val="bg2"/>
                </a:solidFill>
              </a:rPr>
              <a:t>), pre-class learning modality and preparation for class</a:t>
            </a:r>
          </a:p>
        </p:txBody>
      </p:sp>
      <p:pic>
        <p:nvPicPr>
          <p:cNvPr id="7" name="Picture 6">
            <a:extLst>
              <a:ext uri="{FF2B5EF4-FFF2-40B4-BE49-F238E27FC236}">
                <a16:creationId xmlns:a16="http://schemas.microsoft.com/office/drawing/2014/main" id="{435B02AA-78C7-BC46-A50C-91B8557EBA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16801" y="1586005"/>
            <a:ext cx="2420888" cy="2420888"/>
          </a:xfrm>
          <a:prstGeom prst="rect">
            <a:avLst/>
          </a:prstGeom>
        </p:spPr>
      </p:pic>
      <p:grpSp>
        <p:nvGrpSpPr>
          <p:cNvPr id="16" name="Group 15">
            <a:extLst>
              <a:ext uri="{FF2B5EF4-FFF2-40B4-BE49-F238E27FC236}">
                <a16:creationId xmlns:a16="http://schemas.microsoft.com/office/drawing/2014/main" id="{A105FA27-6B5C-B28A-9823-C399AA90870A}"/>
              </a:ext>
            </a:extLst>
          </p:cNvPr>
          <p:cNvGrpSpPr/>
          <p:nvPr/>
        </p:nvGrpSpPr>
        <p:grpSpPr>
          <a:xfrm>
            <a:off x="7634488" y="1783968"/>
            <a:ext cx="1563019" cy="1562229"/>
            <a:chOff x="687605" y="1474669"/>
            <a:chExt cx="2708920" cy="2708920"/>
          </a:xfrm>
        </p:grpSpPr>
        <p:pic>
          <p:nvPicPr>
            <p:cNvPr id="11" name="Picture 10">
              <a:extLst>
                <a:ext uri="{FF2B5EF4-FFF2-40B4-BE49-F238E27FC236}">
                  <a16:creationId xmlns:a16="http://schemas.microsoft.com/office/drawing/2014/main" id="{A4DDAD72-ADCA-06C7-A32B-76767710CAC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7605" y="1474669"/>
              <a:ext cx="2708920" cy="2708920"/>
            </a:xfrm>
            <a:prstGeom prst="rect">
              <a:avLst/>
            </a:prstGeom>
          </p:spPr>
        </p:pic>
        <p:pic>
          <p:nvPicPr>
            <p:cNvPr id="15" name="Picture 14">
              <a:extLst>
                <a:ext uri="{FF2B5EF4-FFF2-40B4-BE49-F238E27FC236}">
                  <a16:creationId xmlns:a16="http://schemas.microsoft.com/office/drawing/2014/main" id="{05B8B25B-815B-BDEB-0E61-28ED51E0E1A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06643" y="1958311"/>
              <a:ext cx="1476989" cy="1476989"/>
            </a:xfrm>
            <a:prstGeom prst="rect">
              <a:avLst/>
            </a:prstGeom>
          </p:spPr>
        </p:pic>
      </p:grpSp>
      <p:grpSp>
        <p:nvGrpSpPr>
          <p:cNvPr id="27" name="Group 26">
            <a:extLst>
              <a:ext uri="{FF2B5EF4-FFF2-40B4-BE49-F238E27FC236}">
                <a16:creationId xmlns:a16="http://schemas.microsoft.com/office/drawing/2014/main" id="{7965E1F1-4EAA-5CB2-88D7-E60056DF65CC}"/>
              </a:ext>
            </a:extLst>
          </p:cNvPr>
          <p:cNvGrpSpPr/>
          <p:nvPr/>
        </p:nvGrpSpPr>
        <p:grpSpPr>
          <a:xfrm>
            <a:off x="9433893" y="1770767"/>
            <a:ext cx="1563019" cy="1562229"/>
            <a:chOff x="3475981" y="3143820"/>
            <a:chExt cx="2708920" cy="2708920"/>
          </a:xfrm>
        </p:grpSpPr>
        <p:pic>
          <p:nvPicPr>
            <p:cNvPr id="12" name="Picture 11">
              <a:extLst>
                <a:ext uri="{FF2B5EF4-FFF2-40B4-BE49-F238E27FC236}">
                  <a16:creationId xmlns:a16="http://schemas.microsoft.com/office/drawing/2014/main" id="{9861DE33-081E-29C8-AE89-45833049749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75981" y="3143820"/>
              <a:ext cx="2708920" cy="2708920"/>
            </a:xfrm>
            <a:prstGeom prst="rect">
              <a:avLst/>
            </a:prstGeom>
          </p:spPr>
        </p:pic>
        <p:pic>
          <p:nvPicPr>
            <p:cNvPr id="18" name="Picture 17">
              <a:extLst>
                <a:ext uri="{FF2B5EF4-FFF2-40B4-BE49-F238E27FC236}">
                  <a16:creationId xmlns:a16="http://schemas.microsoft.com/office/drawing/2014/main" id="{1A67DD8E-7B56-2AEA-50DB-18AF536E8B5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57908" y="3675450"/>
              <a:ext cx="1340768" cy="1340768"/>
            </a:xfrm>
            <a:prstGeom prst="rect">
              <a:avLst/>
            </a:prstGeom>
          </p:spPr>
        </p:pic>
      </p:grpSp>
      <p:sp>
        <p:nvSpPr>
          <p:cNvPr id="29" name="TextBox 28">
            <a:extLst>
              <a:ext uri="{FF2B5EF4-FFF2-40B4-BE49-F238E27FC236}">
                <a16:creationId xmlns:a16="http://schemas.microsoft.com/office/drawing/2014/main" id="{17637774-1DA8-AF82-014C-CD470C6D7245}"/>
              </a:ext>
            </a:extLst>
          </p:cNvPr>
          <p:cNvSpPr txBox="1"/>
          <p:nvPr/>
        </p:nvSpPr>
        <p:spPr>
          <a:xfrm>
            <a:off x="8223662" y="5963780"/>
            <a:ext cx="3895618" cy="307777"/>
          </a:xfrm>
          <a:prstGeom prst="rect">
            <a:avLst/>
          </a:prstGeom>
          <a:noFill/>
        </p:spPr>
        <p:txBody>
          <a:bodyPr wrap="none" rtlCol="0">
            <a:spAutoFit/>
          </a:bodyPr>
          <a:lstStyle/>
          <a:p>
            <a:r>
              <a:rPr lang="en-AU" sz="1400" dirty="0">
                <a:solidFill>
                  <a:schemeClr val="bg2"/>
                </a:solidFill>
              </a:rPr>
              <a:t>Sun </a:t>
            </a:r>
            <a:r>
              <a:rPr lang="en-AU" sz="1400" i="1" dirty="0">
                <a:solidFill>
                  <a:schemeClr val="bg2"/>
                </a:solidFill>
              </a:rPr>
              <a:t>et al</a:t>
            </a:r>
            <a:r>
              <a:rPr lang="en-AU" sz="1400" dirty="0">
                <a:solidFill>
                  <a:schemeClr val="bg2"/>
                </a:solidFill>
              </a:rPr>
              <a:t>., 2020, Davies </a:t>
            </a:r>
            <a:r>
              <a:rPr lang="en-AU" sz="1400" i="1" dirty="0">
                <a:solidFill>
                  <a:schemeClr val="bg2"/>
                </a:solidFill>
              </a:rPr>
              <a:t>et al</a:t>
            </a:r>
            <a:r>
              <a:rPr lang="en-AU" sz="1400" dirty="0">
                <a:solidFill>
                  <a:schemeClr val="bg2"/>
                </a:solidFill>
              </a:rPr>
              <a:t>., 2021, Han 2025</a:t>
            </a:r>
          </a:p>
        </p:txBody>
      </p:sp>
      <p:sp>
        <p:nvSpPr>
          <p:cNvPr id="2" name="TextBox 1">
            <a:extLst>
              <a:ext uri="{FF2B5EF4-FFF2-40B4-BE49-F238E27FC236}">
                <a16:creationId xmlns:a16="http://schemas.microsoft.com/office/drawing/2014/main" id="{39D2F1FC-5348-8D36-AA63-0E1E4A11B8DA}"/>
              </a:ext>
            </a:extLst>
          </p:cNvPr>
          <p:cNvSpPr txBox="1"/>
          <p:nvPr/>
        </p:nvSpPr>
        <p:spPr>
          <a:xfrm>
            <a:off x="9441537" y="5131985"/>
            <a:ext cx="2630848" cy="307777"/>
          </a:xfrm>
          <a:prstGeom prst="rect">
            <a:avLst/>
          </a:prstGeom>
          <a:noFill/>
        </p:spPr>
        <p:txBody>
          <a:bodyPr wrap="none" rtlCol="0">
            <a:spAutoFit/>
          </a:bodyPr>
          <a:lstStyle/>
          <a:p>
            <a:r>
              <a:rPr lang="en-AU" sz="1400" dirty="0" err="1">
                <a:solidFill>
                  <a:schemeClr val="bg2"/>
                </a:solidFill>
              </a:rPr>
              <a:t>Oudbier</a:t>
            </a:r>
            <a:r>
              <a:rPr lang="en-AU" sz="1400" dirty="0">
                <a:solidFill>
                  <a:schemeClr val="bg2"/>
                </a:solidFill>
              </a:rPr>
              <a:t> </a:t>
            </a:r>
            <a:r>
              <a:rPr lang="en-AU" sz="1400" i="1" dirty="0">
                <a:solidFill>
                  <a:schemeClr val="bg2"/>
                </a:solidFill>
              </a:rPr>
              <a:t>et al</a:t>
            </a:r>
            <a:r>
              <a:rPr lang="en-AU" sz="1400" dirty="0">
                <a:solidFill>
                  <a:schemeClr val="bg2"/>
                </a:solidFill>
              </a:rPr>
              <a:t>., 2022, Han 2025</a:t>
            </a:r>
          </a:p>
        </p:txBody>
      </p:sp>
      <p:sp>
        <p:nvSpPr>
          <p:cNvPr id="8" name="TextBox 7">
            <a:extLst>
              <a:ext uri="{FF2B5EF4-FFF2-40B4-BE49-F238E27FC236}">
                <a16:creationId xmlns:a16="http://schemas.microsoft.com/office/drawing/2014/main" id="{1862246C-B675-A8CD-D5FD-3F72F5E6BCE3}"/>
              </a:ext>
            </a:extLst>
          </p:cNvPr>
          <p:cNvSpPr txBox="1"/>
          <p:nvPr/>
        </p:nvSpPr>
        <p:spPr>
          <a:xfrm>
            <a:off x="247154" y="4316378"/>
            <a:ext cx="11681494" cy="1938992"/>
          </a:xfrm>
          <a:prstGeom prst="rect">
            <a:avLst/>
          </a:prstGeom>
          <a:noFill/>
        </p:spPr>
        <p:txBody>
          <a:bodyPr wrap="square" rtlCol="0">
            <a:spAutoFit/>
          </a:bodyPr>
          <a:lstStyle/>
          <a:p>
            <a:pPr marL="342900" indent="-342900">
              <a:buFont typeface="Arial" panose="020B0604020202020204" pitchFamily="34" charset="0"/>
              <a:buChar char="•"/>
            </a:pPr>
            <a:endParaRPr lang="en-AU" sz="2400" dirty="0">
              <a:solidFill>
                <a:schemeClr val="bg2"/>
              </a:solidFill>
            </a:endParaRPr>
          </a:p>
          <a:p>
            <a:pPr marL="342900" indent="-342900">
              <a:buFont typeface="Arial" panose="020B0604020202020204" pitchFamily="34" charset="0"/>
              <a:buChar char="•"/>
            </a:pPr>
            <a:r>
              <a:rPr lang="en-AU" sz="2400" dirty="0">
                <a:solidFill>
                  <a:schemeClr val="bg2"/>
                </a:solidFill>
              </a:rPr>
              <a:t>Completing pre-class learning requires self-regulated learning SRL strategies</a:t>
            </a:r>
          </a:p>
          <a:p>
            <a:pPr marL="342900" indent="-342900">
              <a:buFont typeface="Arial" panose="020B0604020202020204" pitchFamily="34" charset="0"/>
              <a:buChar char="•"/>
            </a:pPr>
            <a:endParaRPr lang="en-AU" sz="2400" dirty="0">
              <a:solidFill>
                <a:schemeClr val="bg2"/>
              </a:solidFill>
            </a:endParaRPr>
          </a:p>
          <a:p>
            <a:pPr marL="342900" indent="-342900">
              <a:buFont typeface="Arial" panose="020B0604020202020204" pitchFamily="34" charset="0"/>
              <a:buChar char="•"/>
            </a:pPr>
            <a:r>
              <a:rPr lang="en-AU" sz="2400" dirty="0">
                <a:solidFill>
                  <a:schemeClr val="bg2"/>
                </a:solidFill>
              </a:rPr>
              <a:t>Students with different levels of SRL may prefer different modalities of content delivery</a:t>
            </a:r>
          </a:p>
        </p:txBody>
      </p:sp>
    </p:spTree>
    <p:extLst>
      <p:ext uri="{BB962C8B-B14F-4D97-AF65-F5344CB8AC3E}">
        <p14:creationId xmlns:p14="http://schemas.microsoft.com/office/powerpoint/2010/main" val="591794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fade">
                                      <p:cBhvr>
                                        <p:cTn id="10" dur="500"/>
                                        <p:tgtEl>
                                          <p:spTgt spid="2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fade">
                                      <p:cBhvr>
                                        <p:cTn id="2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2"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7926" y="373609"/>
            <a:ext cx="8630720" cy="531544"/>
          </a:xfrm>
        </p:spPr>
        <p:txBody>
          <a:bodyPr/>
          <a:lstStyle/>
          <a:p>
            <a:r>
              <a:rPr lang="en-US" dirty="0"/>
              <a:t>Research question</a:t>
            </a:r>
          </a:p>
        </p:txBody>
      </p:sp>
      <p:sp>
        <p:nvSpPr>
          <p:cNvPr id="3" name="Content Placeholder 2"/>
          <p:cNvSpPr>
            <a:spLocks noGrp="1"/>
          </p:cNvSpPr>
          <p:nvPr>
            <p:ph idx="1"/>
          </p:nvPr>
        </p:nvSpPr>
        <p:spPr>
          <a:xfrm>
            <a:off x="497926" y="1157195"/>
            <a:ext cx="10036474" cy="2232247"/>
          </a:xfrm>
        </p:spPr>
        <p:txBody>
          <a:bodyPr>
            <a:normAutofit/>
          </a:bodyPr>
          <a:lstStyle/>
          <a:p>
            <a:pPr marL="0" indent="0">
              <a:lnSpc>
                <a:spcPct val="150000"/>
              </a:lnSpc>
              <a:buNone/>
            </a:pPr>
            <a:r>
              <a:rPr lang="en-US" sz="2400" b="0" dirty="0"/>
              <a:t>How do students prepare for a flipped classroom using different activity formats (videos and readings) and how does this relate to self-regulated learning?</a:t>
            </a:r>
          </a:p>
        </p:txBody>
      </p:sp>
      <p:pic>
        <p:nvPicPr>
          <p:cNvPr id="5" name="Picture 4">
            <a:extLst>
              <a:ext uri="{FF2B5EF4-FFF2-40B4-BE49-F238E27FC236}">
                <a16:creationId xmlns:a16="http://schemas.microsoft.com/office/drawing/2014/main" id="{C3A39F84-F5E5-FA44-3394-D62F878590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1677" y="3509390"/>
            <a:ext cx="7789707" cy="2420411"/>
          </a:xfrm>
          <a:prstGeom prst="rect">
            <a:avLst/>
          </a:prstGeom>
          <a:effectLst>
            <a:outerShdw blurRad="50800" dist="38100" dir="2700000" algn="tl" rotWithShape="0">
              <a:prstClr val="black">
                <a:alpha val="40000"/>
              </a:prstClr>
            </a:outerShdw>
          </a:effectLst>
        </p:spPr>
      </p:pic>
      <p:sp>
        <p:nvSpPr>
          <p:cNvPr id="6" name="Oval 5">
            <a:extLst>
              <a:ext uri="{FF2B5EF4-FFF2-40B4-BE49-F238E27FC236}">
                <a16:creationId xmlns:a16="http://schemas.microsoft.com/office/drawing/2014/main" id="{900ED70F-00CC-8A2F-C019-5706FDDA2BA8}"/>
              </a:ext>
            </a:extLst>
          </p:cNvPr>
          <p:cNvSpPr/>
          <p:nvPr/>
        </p:nvSpPr>
        <p:spPr>
          <a:xfrm>
            <a:off x="33582" y="3910362"/>
            <a:ext cx="7429248" cy="821161"/>
          </a:xfrm>
          <a:prstGeom prst="ellipse">
            <a:avLst/>
          </a:prstGeom>
          <a:noFill/>
          <a:ln w="317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C57A2FA8-A149-AAAD-378E-3095B38FBA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69991" y="4876507"/>
            <a:ext cx="2894214" cy="1829573"/>
          </a:xfrm>
          <a:prstGeom prst="rect">
            <a:avLst/>
          </a:prstGeom>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B7D69C75-685F-120B-11CA-AF46DCBE778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60600" y="2644260"/>
            <a:ext cx="2519772" cy="1994448"/>
          </a:xfrm>
          <a:prstGeom prst="rect">
            <a:avLst/>
          </a:prstGeom>
          <a:effectLst>
            <a:outerShdw blurRad="50800" dist="38100" dir="2700000" algn="tl" rotWithShape="0">
              <a:prstClr val="black">
                <a:alpha val="40000"/>
              </a:prstClr>
            </a:outerShdw>
          </a:effectLst>
        </p:spPr>
      </p:pic>
      <p:sp>
        <p:nvSpPr>
          <p:cNvPr id="9" name="Oval 8">
            <a:extLst>
              <a:ext uri="{FF2B5EF4-FFF2-40B4-BE49-F238E27FC236}">
                <a16:creationId xmlns:a16="http://schemas.microsoft.com/office/drawing/2014/main" id="{8186A2BD-4ADA-D9B9-6974-234B96F85A12}"/>
              </a:ext>
            </a:extLst>
          </p:cNvPr>
          <p:cNvSpPr/>
          <p:nvPr/>
        </p:nvSpPr>
        <p:spPr>
          <a:xfrm>
            <a:off x="33582" y="5230280"/>
            <a:ext cx="7429248" cy="821161"/>
          </a:xfrm>
          <a:prstGeom prst="ellipse">
            <a:avLst/>
          </a:prstGeom>
          <a:noFill/>
          <a:ln w="317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7270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par>
                                <p:cTn id="18" presetID="10" presetClass="entr" presetSubtype="0"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5332" y="242422"/>
            <a:ext cx="10515600" cy="831439"/>
          </a:xfrm>
        </p:spPr>
        <p:txBody>
          <a:bodyPr/>
          <a:lstStyle/>
          <a:p>
            <a:r>
              <a:rPr lang="en-US" dirty="0"/>
              <a:t>Methods</a:t>
            </a:r>
          </a:p>
        </p:txBody>
      </p:sp>
      <p:sp>
        <p:nvSpPr>
          <p:cNvPr id="3" name="Content Placeholder 2"/>
          <p:cNvSpPr>
            <a:spLocks noGrp="1"/>
          </p:cNvSpPr>
          <p:nvPr>
            <p:ph idx="1"/>
          </p:nvPr>
        </p:nvSpPr>
        <p:spPr>
          <a:xfrm>
            <a:off x="203522" y="834004"/>
            <a:ext cx="11914476" cy="5922883"/>
          </a:xfrm>
        </p:spPr>
        <p:txBody>
          <a:bodyPr>
            <a:noAutofit/>
          </a:bodyPr>
          <a:lstStyle/>
          <a:p>
            <a:r>
              <a:rPr lang="en-US" sz="1800" b="0" dirty="0"/>
              <a:t>1</a:t>
            </a:r>
            <a:r>
              <a:rPr lang="en-US" sz="1800" b="0" baseline="30000" dirty="0"/>
              <a:t>st</a:t>
            </a:r>
            <a:r>
              <a:rPr lang="en-US" sz="1800" b="0" dirty="0"/>
              <a:t> year Bachelor of Oral Heath students</a:t>
            </a:r>
          </a:p>
          <a:p>
            <a:pPr>
              <a:spcAft>
                <a:spcPts val="1200"/>
              </a:spcAft>
            </a:pPr>
            <a:r>
              <a:rPr lang="en-US" sz="1800" b="0" dirty="0"/>
              <a:t>106 students (2021 – 2023)</a:t>
            </a:r>
          </a:p>
          <a:p>
            <a:r>
              <a:rPr lang="en-US" sz="1800" b="0" dirty="0"/>
              <a:t>12-week semester, flipped classroom for 10 weeks (weeks 2 – 11)</a:t>
            </a:r>
          </a:p>
          <a:p>
            <a:pPr marL="285750" lvl="1" indent="-285750">
              <a:buFont typeface="Arial" panose="020B0604020202020204" pitchFamily="34" charset="0"/>
              <a:buChar char="•"/>
            </a:pPr>
            <a:r>
              <a:rPr lang="en-US" sz="1800" dirty="0"/>
              <a:t>5 weeks with pre-class learning videos</a:t>
            </a:r>
          </a:p>
          <a:p>
            <a:pPr marL="285750" lvl="1" indent="-285750">
              <a:spcAft>
                <a:spcPts val="0"/>
              </a:spcAft>
              <a:buFont typeface="Arial" panose="020B0604020202020204" pitchFamily="34" charset="0"/>
              <a:buChar char="•"/>
            </a:pPr>
            <a:r>
              <a:rPr lang="en-US" sz="1800" dirty="0"/>
              <a:t>5 weeks with pre-class learning readings</a:t>
            </a:r>
          </a:p>
          <a:p>
            <a:endParaRPr lang="en-US" sz="1000" b="0" dirty="0"/>
          </a:p>
          <a:p>
            <a:r>
              <a:rPr lang="en-US" sz="1800" b="0" dirty="0"/>
              <a:t>Mid-semester: 42 item questionnaire assessing dimensions of self-regulated learning online (Jansen </a:t>
            </a:r>
            <a:r>
              <a:rPr lang="en-US" sz="1800" b="0" i="1" dirty="0"/>
              <a:t>et al.</a:t>
            </a:r>
            <a:r>
              <a:rPr lang="en-US" sz="1800" b="0" dirty="0"/>
              <a:t>  2018)</a:t>
            </a:r>
          </a:p>
          <a:p>
            <a:pPr lvl="1"/>
            <a:r>
              <a:rPr lang="en-US" sz="1600" dirty="0"/>
              <a:t>7-point scale (1 = not at all true of me, 7 = very true of me)</a:t>
            </a:r>
          </a:p>
          <a:p>
            <a:pPr lvl="1">
              <a:spcAft>
                <a:spcPts val="0"/>
              </a:spcAft>
            </a:pPr>
            <a:r>
              <a:rPr lang="en-US" sz="1600" dirty="0"/>
              <a:t>Metacognition, time management, environmental structuring, persistence, help-seeking</a:t>
            </a:r>
          </a:p>
          <a:p>
            <a:pPr lvl="1"/>
            <a:endParaRPr lang="en-US" sz="800" dirty="0"/>
          </a:p>
          <a:p>
            <a:r>
              <a:rPr lang="en-US" sz="1800" b="0" dirty="0"/>
              <a:t>End of semester: 16 item questionnaire Perceptions of, and Preferences for Pre-class Learning</a:t>
            </a:r>
          </a:p>
          <a:p>
            <a:pPr lvl="1"/>
            <a:r>
              <a:rPr lang="en-US" sz="1600" dirty="0"/>
              <a:t>8 x 5-point scale (1 = Strongly disagree, 5 = Strongly agree)</a:t>
            </a:r>
          </a:p>
          <a:p>
            <a:pPr>
              <a:spcAft>
                <a:spcPts val="0"/>
              </a:spcAft>
            </a:pPr>
            <a:r>
              <a:rPr lang="en-US" sz="1600" b="0" dirty="0"/>
              <a:t>8 open ended questions on perceptions</a:t>
            </a:r>
          </a:p>
          <a:p>
            <a:endParaRPr lang="en-US" sz="1000" b="0" dirty="0"/>
          </a:p>
          <a:p>
            <a:r>
              <a:rPr lang="en-US" sz="1800" b="0" dirty="0"/>
              <a:t>Learning Management System activity data</a:t>
            </a:r>
          </a:p>
          <a:p>
            <a:endParaRPr lang="en-US" sz="2400" dirty="0"/>
          </a:p>
        </p:txBody>
      </p:sp>
      <p:sp>
        <p:nvSpPr>
          <p:cNvPr id="5" name="TextBox 4">
            <a:extLst>
              <a:ext uri="{FF2B5EF4-FFF2-40B4-BE49-F238E27FC236}">
                <a16:creationId xmlns:a16="http://schemas.microsoft.com/office/drawing/2014/main" id="{D1891B5B-3087-3CA1-2327-2FF489BFF0AB}"/>
              </a:ext>
            </a:extLst>
          </p:cNvPr>
          <p:cNvSpPr txBox="1"/>
          <p:nvPr/>
        </p:nvSpPr>
        <p:spPr>
          <a:xfrm>
            <a:off x="9588595" y="6506574"/>
            <a:ext cx="2324675" cy="307777"/>
          </a:xfrm>
          <a:prstGeom prst="rect">
            <a:avLst/>
          </a:prstGeom>
          <a:noFill/>
        </p:spPr>
        <p:txBody>
          <a:bodyPr wrap="none" rtlCol="0">
            <a:spAutoFit/>
          </a:bodyPr>
          <a:lstStyle/>
          <a:p>
            <a:r>
              <a:rPr lang="en-US" sz="1400" dirty="0">
                <a:solidFill>
                  <a:schemeClr val="bg2"/>
                </a:solidFill>
              </a:rPr>
              <a:t>UoM Ethics ID: 2056529.2 </a:t>
            </a:r>
          </a:p>
        </p:txBody>
      </p:sp>
    </p:spTree>
    <p:extLst>
      <p:ext uri="{BB962C8B-B14F-4D97-AF65-F5344CB8AC3E}">
        <p14:creationId xmlns:p14="http://schemas.microsoft.com/office/powerpoint/2010/main" val="33057489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25F94-5085-5084-D6BA-6DC2B7B09AC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509C146-98E1-7800-328F-D93AE9D55740}"/>
              </a:ext>
            </a:extLst>
          </p:cNvPr>
          <p:cNvSpPr>
            <a:spLocks noGrp="1"/>
          </p:cNvSpPr>
          <p:nvPr>
            <p:ph type="title" idx="4294967295"/>
          </p:nvPr>
        </p:nvSpPr>
        <p:spPr>
          <a:xfrm>
            <a:off x="263352" y="21910"/>
            <a:ext cx="11665296" cy="1392293"/>
          </a:xfrm>
        </p:spPr>
        <p:txBody>
          <a:bodyPr/>
          <a:lstStyle/>
          <a:p>
            <a:pPr>
              <a:lnSpc>
                <a:spcPct val="150000"/>
              </a:lnSpc>
            </a:pPr>
            <a:r>
              <a:rPr lang="en-US" dirty="0"/>
              <a:t>Results: </a:t>
            </a:r>
            <a:r>
              <a:rPr lang="en-US" sz="3200" b="0" dirty="0"/>
              <a:t>There was no difference in observed preparation behaviour in the LMS between videos and readings.</a:t>
            </a:r>
            <a:br>
              <a:rPr lang="en-US" sz="2800" b="0" dirty="0"/>
            </a:br>
            <a:br>
              <a:rPr lang="en-US" b="0" dirty="0"/>
            </a:br>
            <a:r>
              <a:rPr lang="en-AU" dirty="0">
                <a:solidFill>
                  <a:srgbClr val="FF0000"/>
                </a:solidFill>
              </a:rPr>
              <a:t> </a:t>
            </a:r>
          </a:p>
        </p:txBody>
      </p:sp>
      <p:pic>
        <p:nvPicPr>
          <p:cNvPr id="6" name="Picture 5">
            <a:extLst>
              <a:ext uri="{FF2B5EF4-FFF2-40B4-BE49-F238E27FC236}">
                <a16:creationId xmlns:a16="http://schemas.microsoft.com/office/drawing/2014/main" id="{B7DCC8CE-A20F-F49F-7A8C-9D8D5C81C316}"/>
              </a:ext>
            </a:extLst>
          </p:cNvPr>
          <p:cNvPicPr>
            <a:picLocks noChangeAspect="1"/>
          </p:cNvPicPr>
          <p:nvPr/>
        </p:nvPicPr>
        <p:blipFill>
          <a:blip r:embed="rId3"/>
          <a:stretch>
            <a:fillRect/>
          </a:stretch>
        </p:blipFill>
        <p:spPr>
          <a:xfrm>
            <a:off x="1711022" y="2175221"/>
            <a:ext cx="3600400" cy="2300475"/>
          </a:xfrm>
          <a:prstGeom prst="rect">
            <a:avLst/>
          </a:prstGeom>
        </p:spPr>
      </p:pic>
      <p:pic>
        <p:nvPicPr>
          <p:cNvPr id="7" name="Picture 6">
            <a:extLst>
              <a:ext uri="{FF2B5EF4-FFF2-40B4-BE49-F238E27FC236}">
                <a16:creationId xmlns:a16="http://schemas.microsoft.com/office/drawing/2014/main" id="{F10EAEBE-BC0E-7CB4-8A27-9CC6A923ED12}"/>
              </a:ext>
            </a:extLst>
          </p:cNvPr>
          <p:cNvPicPr>
            <a:picLocks noChangeAspect="1"/>
          </p:cNvPicPr>
          <p:nvPr/>
        </p:nvPicPr>
        <p:blipFill>
          <a:blip r:embed="rId4"/>
          <a:stretch>
            <a:fillRect/>
          </a:stretch>
        </p:blipFill>
        <p:spPr>
          <a:xfrm>
            <a:off x="6384032" y="2208255"/>
            <a:ext cx="2808312" cy="2234406"/>
          </a:xfrm>
          <a:prstGeom prst="rect">
            <a:avLst/>
          </a:prstGeom>
        </p:spPr>
      </p:pic>
      <p:sp>
        <p:nvSpPr>
          <p:cNvPr id="8" name="TextBox 7">
            <a:extLst>
              <a:ext uri="{FF2B5EF4-FFF2-40B4-BE49-F238E27FC236}">
                <a16:creationId xmlns:a16="http://schemas.microsoft.com/office/drawing/2014/main" id="{2CAFF509-6BA4-1BBA-5F02-146081EDFB11}"/>
              </a:ext>
            </a:extLst>
          </p:cNvPr>
          <p:cNvSpPr txBox="1"/>
          <p:nvPr/>
        </p:nvSpPr>
        <p:spPr>
          <a:xfrm>
            <a:off x="335360" y="4803812"/>
            <a:ext cx="11336245" cy="1524007"/>
          </a:xfrm>
          <a:prstGeom prst="rect">
            <a:avLst/>
          </a:prstGeom>
          <a:noFill/>
        </p:spPr>
        <p:txBody>
          <a:bodyPr wrap="none" rtlCol="0">
            <a:spAutoFit/>
          </a:bodyPr>
          <a:lstStyle/>
          <a:p>
            <a:r>
              <a:rPr lang="en-AU" sz="1600" dirty="0">
                <a:solidFill>
                  <a:schemeClr val="bg2"/>
                </a:solidFill>
              </a:rPr>
              <a:t>No significant difference in students accessing pre-class learning before class if it was a video or reading</a:t>
            </a:r>
          </a:p>
          <a:p>
            <a:pPr>
              <a:lnSpc>
                <a:spcPct val="150000"/>
              </a:lnSpc>
            </a:pPr>
            <a:r>
              <a:rPr lang="en-AU" sz="1600" dirty="0">
                <a:solidFill>
                  <a:schemeClr val="bg2"/>
                </a:solidFill>
              </a:rPr>
              <a:t>(McNemar’s test p = 1.00)</a:t>
            </a:r>
          </a:p>
          <a:p>
            <a:endParaRPr lang="en-AU" sz="1600" dirty="0">
              <a:solidFill>
                <a:schemeClr val="bg2"/>
              </a:solidFill>
            </a:endParaRPr>
          </a:p>
          <a:p>
            <a:r>
              <a:rPr lang="en-AU" sz="1600" dirty="0">
                <a:solidFill>
                  <a:schemeClr val="bg2"/>
                </a:solidFill>
              </a:rPr>
              <a:t>No significant difference in number of pre-class quiz attempts to reach 8/10 when pre-class learning was a video or reading</a:t>
            </a:r>
          </a:p>
          <a:p>
            <a:pPr>
              <a:lnSpc>
                <a:spcPct val="150000"/>
              </a:lnSpc>
            </a:pPr>
            <a:r>
              <a:rPr lang="en-AU" sz="1600" dirty="0">
                <a:solidFill>
                  <a:schemeClr val="bg2"/>
                </a:solidFill>
              </a:rPr>
              <a:t>(Mann-Whitney U test, U = 37048.550, z = -0.285, p = 0.775, r = -0.0088) </a:t>
            </a:r>
          </a:p>
        </p:txBody>
      </p:sp>
    </p:spTree>
    <p:extLst>
      <p:ext uri="{BB962C8B-B14F-4D97-AF65-F5344CB8AC3E}">
        <p14:creationId xmlns:p14="http://schemas.microsoft.com/office/powerpoint/2010/main" val="14648146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5DBD0-223E-135F-8AA7-7D03FC7EF97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A32B4D7-5FB6-EFDE-A1C2-F30C7520F330}"/>
              </a:ext>
            </a:extLst>
          </p:cNvPr>
          <p:cNvSpPr>
            <a:spLocks noGrp="1"/>
          </p:cNvSpPr>
          <p:nvPr>
            <p:ph type="title" idx="4294967295"/>
          </p:nvPr>
        </p:nvSpPr>
        <p:spPr>
          <a:xfrm>
            <a:off x="194309" y="37940"/>
            <a:ext cx="11856640" cy="1041849"/>
          </a:xfrm>
        </p:spPr>
        <p:txBody>
          <a:bodyPr/>
          <a:lstStyle/>
          <a:p>
            <a:pPr>
              <a:lnSpc>
                <a:spcPct val="150000"/>
              </a:lnSpc>
            </a:pPr>
            <a:r>
              <a:rPr lang="en-US" dirty="0"/>
              <a:t>Results: </a:t>
            </a:r>
            <a:r>
              <a:rPr lang="en-US" sz="3200" b="0" dirty="0"/>
              <a:t>Preparation behaviour and perceived relative efficacy</a:t>
            </a:r>
            <a:endParaRPr lang="en-AU" sz="3200" dirty="0">
              <a:solidFill>
                <a:srgbClr val="FF0000"/>
              </a:solidFill>
            </a:endParaRPr>
          </a:p>
        </p:txBody>
      </p:sp>
      <p:pic>
        <p:nvPicPr>
          <p:cNvPr id="3" name="Picture 2">
            <a:extLst>
              <a:ext uri="{FF2B5EF4-FFF2-40B4-BE49-F238E27FC236}">
                <a16:creationId xmlns:a16="http://schemas.microsoft.com/office/drawing/2014/main" id="{63E698D9-80E9-35B0-53ED-FACCBF392A02}"/>
              </a:ext>
            </a:extLst>
          </p:cNvPr>
          <p:cNvPicPr>
            <a:picLocks noChangeAspect="1"/>
          </p:cNvPicPr>
          <p:nvPr/>
        </p:nvPicPr>
        <p:blipFill>
          <a:blip r:embed="rId3"/>
          <a:stretch>
            <a:fillRect/>
          </a:stretch>
        </p:blipFill>
        <p:spPr>
          <a:xfrm>
            <a:off x="827778" y="1124744"/>
            <a:ext cx="4992555" cy="1872208"/>
          </a:xfrm>
          <a:prstGeom prst="rect">
            <a:avLst/>
          </a:prstGeom>
        </p:spPr>
      </p:pic>
      <p:pic>
        <p:nvPicPr>
          <p:cNvPr id="9" name="Picture 8">
            <a:extLst>
              <a:ext uri="{FF2B5EF4-FFF2-40B4-BE49-F238E27FC236}">
                <a16:creationId xmlns:a16="http://schemas.microsoft.com/office/drawing/2014/main" id="{3305474C-5227-E908-EFF0-3C404BAA067E}"/>
              </a:ext>
            </a:extLst>
          </p:cNvPr>
          <p:cNvPicPr>
            <a:picLocks noChangeAspect="1"/>
          </p:cNvPicPr>
          <p:nvPr/>
        </p:nvPicPr>
        <p:blipFill>
          <a:blip r:embed="rId4"/>
          <a:stretch>
            <a:fillRect/>
          </a:stretch>
        </p:blipFill>
        <p:spPr>
          <a:xfrm>
            <a:off x="6299968" y="1124744"/>
            <a:ext cx="4992554" cy="1877634"/>
          </a:xfrm>
          <a:prstGeom prst="rect">
            <a:avLst/>
          </a:prstGeom>
        </p:spPr>
      </p:pic>
      <p:sp>
        <p:nvSpPr>
          <p:cNvPr id="11" name="TextBox 10">
            <a:extLst>
              <a:ext uri="{FF2B5EF4-FFF2-40B4-BE49-F238E27FC236}">
                <a16:creationId xmlns:a16="http://schemas.microsoft.com/office/drawing/2014/main" id="{36CCADCB-E81D-47D6-904B-20EE3B152F54}"/>
              </a:ext>
            </a:extLst>
          </p:cNvPr>
          <p:cNvSpPr txBox="1"/>
          <p:nvPr/>
        </p:nvSpPr>
        <p:spPr>
          <a:xfrm>
            <a:off x="648206" y="2991804"/>
            <a:ext cx="11064418" cy="723275"/>
          </a:xfrm>
          <a:prstGeom prst="rect">
            <a:avLst/>
          </a:prstGeom>
          <a:noFill/>
        </p:spPr>
        <p:txBody>
          <a:bodyPr wrap="square" rtlCol="0">
            <a:spAutoFit/>
          </a:bodyPr>
          <a:lstStyle/>
          <a:p>
            <a:pPr>
              <a:lnSpc>
                <a:spcPct val="150000"/>
              </a:lnSpc>
            </a:pPr>
            <a:r>
              <a:rPr lang="en-AU" sz="1400" dirty="0">
                <a:solidFill>
                  <a:schemeClr val="bg2"/>
                </a:solidFill>
              </a:rPr>
              <a:t>No difference between feeling prepared with videos and readings          No difference between preference for videos and readings</a:t>
            </a:r>
          </a:p>
          <a:p>
            <a:r>
              <a:rPr lang="en-AU" sz="2000" dirty="0">
                <a:solidFill>
                  <a:schemeClr val="bg2"/>
                </a:solidFill>
              </a:rPr>
              <a:t>							</a:t>
            </a:r>
            <a:r>
              <a:rPr lang="en-AU" sz="1400" dirty="0">
                <a:solidFill>
                  <a:schemeClr val="bg2"/>
                </a:solidFill>
              </a:rPr>
              <a:t>Paired-samples t-tests</a:t>
            </a:r>
          </a:p>
        </p:txBody>
      </p:sp>
      <p:pic>
        <p:nvPicPr>
          <p:cNvPr id="15" name="Picture 14">
            <a:extLst>
              <a:ext uri="{FF2B5EF4-FFF2-40B4-BE49-F238E27FC236}">
                <a16:creationId xmlns:a16="http://schemas.microsoft.com/office/drawing/2014/main" id="{6D65414D-0AFA-D964-F52F-7424AFF31D0F}"/>
              </a:ext>
            </a:extLst>
          </p:cNvPr>
          <p:cNvPicPr>
            <a:picLocks noChangeAspect="1"/>
          </p:cNvPicPr>
          <p:nvPr/>
        </p:nvPicPr>
        <p:blipFill>
          <a:blip r:embed="rId5"/>
          <a:stretch>
            <a:fillRect/>
          </a:stretch>
        </p:blipFill>
        <p:spPr>
          <a:xfrm>
            <a:off x="827778" y="3950534"/>
            <a:ext cx="4992555" cy="1876465"/>
          </a:xfrm>
          <a:prstGeom prst="rect">
            <a:avLst/>
          </a:prstGeom>
        </p:spPr>
      </p:pic>
      <p:pic>
        <p:nvPicPr>
          <p:cNvPr id="17" name="Picture 16">
            <a:extLst>
              <a:ext uri="{FF2B5EF4-FFF2-40B4-BE49-F238E27FC236}">
                <a16:creationId xmlns:a16="http://schemas.microsoft.com/office/drawing/2014/main" id="{9A5D5FA3-4328-F682-3109-A9AECF945B4A}"/>
              </a:ext>
            </a:extLst>
          </p:cNvPr>
          <p:cNvPicPr>
            <a:picLocks noChangeAspect="1"/>
          </p:cNvPicPr>
          <p:nvPr/>
        </p:nvPicPr>
        <p:blipFill>
          <a:blip r:embed="rId6"/>
          <a:stretch>
            <a:fillRect/>
          </a:stretch>
        </p:blipFill>
        <p:spPr>
          <a:xfrm>
            <a:off x="6299967" y="3933365"/>
            <a:ext cx="4992555" cy="1872208"/>
          </a:xfrm>
          <a:prstGeom prst="rect">
            <a:avLst/>
          </a:prstGeom>
        </p:spPr>
      </p:pic>
      <p:sp>
        <p:nvSpPr>
          <p:cNvPr id="19" name="TextBox 18">
            <a:extLst>
              <a:ext uri="{FF2B5EF4-FFF2-40B4-BE49-F238E27FC236}">
                <a16:creationId xmlns:a16="http://schemas.microsoft.com/office/drawing/2014/main" id="{184967C7-6B0A-E3E3-0F24-F32D246C6A68}"/>
              </a:ext>
            </a:extLst>
          </p:cNvPr>
          <p:cNvSpPr txBox="1"/>
          <p:nvPr/>
        </p:nvSpPr>
        <p:spPr>
          <a:xfrm>
            <a:off x="194309" y="5866037"/>
            <a:ext cx="5986106" cy="923330"/>
          </a:xfrm>
          <a:prstGeom prst="rect">
            <a:avLst/>
          </a:prstGeom>
          <a:noFill/>
        </p:spPr>
        <p:txBody>
          <a:bodyPr wrap="square" rtlCol="0">
            <a:spAutoFit/>
          </a:bodyPr>
          <a:lstStyle/>
          <a:p>
            <a:pPr>
              <a:lnSpc>
                <a:spcPct val="150000"/>
              </a:lnSpc>
            </a:pPr>
            <a:r>
              <a:rPr lang="en-AU" sz="1400" dirty="0">
                <a:solidFill>
                  <a:schemeClr val="bg2"/>
                </a:solidFill>
              </a:rPr>
              <a:t>Significant difference between self-reported preparation with videos and readings</a:t>
            </a:r>
            <a:endParaRPr lang="en-AU" sz="2000" dirty="0">
              <a:solidFill>
                <a:schemeClr val="bg2"/>
              </a:solidFill>
            </a:endParaRPr>
          </a:p>
          <a:p>
            <a:r>
              <a:rPr lang="en-AU" sz="1200" dirty="0">
                <a:solidFill>
                  <a:schemeClr val="bg2"/>
                </a:solidFill>
              </a:rPr>
              <a:t>Videos (M = 4.75), Readings (M = 4.39), t(78) = 4.509, p&lt;0.001</a:t>
            </a:r>
          </a:p>
        </p:txBody>
      </p:sp>
      <p:sp>
        <p:nvSpPr>
          <p:cNvPr id="21" name="TextBox 20">
            <a:extLst>
              <a:ext uri="{FF2B5EF4-FFF2-40B4-BE49-F238E27FC236}">
                <a16:creationId xmlns:a16="http://schemas.microsoft.com/office/drawing/2014/main" id="{579B57D3-B153-2C49-7E23-F7558623A3B5}"/>
              </a:ext>
            </a:extLst>
          </p:cNvPr>
          <p:cNvSpPr txBox="1"/>
          <p:nvPr/>
        </p:nvSpPr>
        <p:spPr>
          <a:xfrm>
            <a:off x="6175363" y="5866037"/>
            <a:ext cx="5593205" cy="923330"/>
          </a:xfrm>
          <a:prstGeom prst="rect">
            <a:avLst/>
          </a:prstGeom>
          <a:noFill/>
        </p:spPr>
        <p:txBody>
          <a:bodyPr wrap="square" rtlCol="0">
            <a:spAutoFit/>
          </a:bodyPr>
          <a:lstStyle/>
          <a:p>
            <a:pPr>
              <a:lnSpc>
                <a:spcPct val="150000"/>
              </a:lnSpc>
            </a:pPr>
            <a:r>
              <a:rPr lang="en-AU" sz="1400" dirty="0">
                <a:solidFill>
                  <a:schemeClr val="bg2"/>
                </a:solidFill>
              </a:rPr>
              <a:t>Significant difference between perceived relative efficacy of videos and readings</a:t>
            </a:r>
            <a:endParaRPr lang="en-AU" sz="2000" dirty="0">
              <a:solidFill>
                <a:schemeClr val="bg2"/>
              </a:solidFill>
            </a:endParaRPr>
          </a:p>
          <a:p>
            <a:r>
              <a:rPr lang="en-AU" sz="1200" dirty="0">
                <a:solidFill>
                  <a:schemeClr val="bg2"/>
                </a:solidFill>
              </a:rPr>
              <a:t>Videos better (M = 3.58), Readings better (M = 3.10), t(77) = 2.470, p&lt;0.001</a:t>
            </a:r>
          </a:p>
        </p:txBody>
      </p:sp>
    </p:spTree>
    <p:extLst>
      <p:ext uri="{BB962C8B-B14F-4D97-AF65-F5344CB8AC3E}">
        <p14:creationId xmlns:p14="http://schemas.microsoft.com/office/powerpoint/2010/main" val="4210508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D85E92-0D62-0EF6-215A-E243B6FD298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D36C298-02AB-CF25-3650-6C75167D98CB}"/>
              </a:ext>
            </a:extLst>
          </p:cNvPr>
          <p:cNvSpPr>
            <a:spLocks noGrp="1"/>
          </p:cNvSpPr>
          <p:nvPr>
            <p:ph type="title" idx="4294967295"/>
          </p:nvPr>
        </p:nvSpPr>
        <p:spPr>
          <a:xfrm>
            <a:off x="155848" y="234950"/>
            <a:ext cx="11880304" cy="531812"/>
          </a:xfrm>
        </p:spPr>
        <p:txBody>
          <a:bodyPr>
            <a:normAutofit fontScale="90000"/>
          </a:bodyPr>
          <a:lstStyle/>
          <a:p>
            <a:r>
              <a:rPr lang="en-US" sz="4000" dirty="0"/>
              <a:t>Results: </a:t>
            </a:r>
            <a:r>
              <a:rPr lang="en-US" b="0" dirty="0"/>
              <a:t>Qualitative analysis of perceptions of pre-class learning</a:t>
            </a:r>
          </a:p>
        </p:txBody>
      </p:sp>
      <p:sp>
        <p:nvSpPr>
          <p:cNvPr id="2" name="Content Placeholder 1">
            <a:extLst>
              <a:ext uri="{FF2B5EF4-FFF2-40B4-BE49-F238E27FC236}">
                <a16:creationId xmlns:a16="http://schemas.microsoft.com/office/drawing/2014/main" id="{3F69FF01-D3F0-E714-D37E-4192E9B84A5D}"/>
              </a:ext>
            </a:extLst>
          </p:cNvPr>
          <p:cNvSpPr>
            <a:spLocks noGrp="1"/>
          </p:cNvSpPr>
          <p:nvPr>
            <p:ph idx="4294967295"/>
          </p:nvPr>
        </p:nvSpPr>
        <p:spPr>
          <a:xfrm>
            <a:off x="477838" y="1014413"/>
            <a:ext cx="11714162" cy="5608637"/>
          </a:xfrm>
        </p:spPr>
        <p:txBody>
          <a:bodyPr>
            <a:normAutofit/>
          </a:bodyPr>
          <a:lstStyle/>
          <a:p>
            <a:pPr>
              <a:lnSpc>
                <a:spcPct val="150000"/>
              </a:lnSpc>
            </a:pPr>
            <a:r>
              <a:rPr lang="en-US" sz="1600" b="0" dirty="0"/>
              <a:t>What did you like about the videos?</a:t>
            </a:r>
          </a:p>
          <a:p>
            <a:pPr>
              <a:lnSpc>
                <a:spcPct val="150000"/>
              </a:lnSpc>
            </a:pPr>
            <a:r>
              <a:rPr lang="en-US" sz="1600" b="0" dirty="0"/>
              <a:t>What did you dislike about the videos?</a:t>
            </a:r>
          </a:p>
          <a:p>
            <a:pPr>
              <a:lnSpc>
                <a:spcPct val="150000"/>
              </a:lnSpc>
            </a:pPr>
            <a:r>
              <a:rPr lang="en-US" sz="1600" b="0" dirty="0"/>
              <a:t>What did you like about the readings?</a:t>
            </a:r>
          </a:p>
          <a:p>
            <a:pPr>
              <a:lnSpc>
                <a:spcPct val="150000"/>
              </a:lnSpc>
            </a:pPr>
            <a:r>
              <a:rPr lang="en-US" sz="1600" b="0" dirty="0"/>
              <a:t>What did you dislike about the readings?</a:t>
            </a:r>
          </a:p>
          <a:p>
            <a:pPr>
              <a:lnSpc>
                <a:spcPct val="150000"/>
              </a:lnSpc>
            </a:pPr>
            <a:r>
              <a:rPr lang="en-US" sz="1600" b="0" dirty="0"/>
              <a:t>What factors did you feel facilitated your ability to prepare for class?</a:t>
            </a:r>
          </a:p>
          <a:p>
            <a:pPr>
              <a:lnSpc>
                <a:spcPct val="150000"/>
              </a:lnSpc>
            </a:pPr>
            <a:r>
              <a:rPr lang="en-US" sz="1600" b="0" dirty="0"/>
              <a:t>What factors did you feel hindered your ability to prepare for class?</a:t>
            </a:r>
          </a:p>
          <a:p>
            <a:pPr>
              <a:lnSpc>
                <a:spcPct val="150000"/>
              </a:lnSpc>
            </a:pPr>
            <a:r>
              <a:rPr lang="en-US" sz="1600" b="0" dirty="0"/>
              <a:t>What could your instructor have done to improve your experience?</a:t>
            </a:r>
          </a:p>
          <a:p>
            <a:pPr>
              <a:lnSpc>
                <a:spcPct val="150000"/>
              </a:lnSpc>
            </a:pPr>
            <a:r>
              <a:rPr lang="en-US" sz="1600" b="0" dirty="0"/>
              <a:t>Any other comments?</a:t>
            </a:r>
            <a:endParaRPr lang="en-US" sz="2000" b="0" dirty="0"/>
          </a:p>
          <a:p>
            <a:pPr marL="0" indent="0">
              <a:lnSpc>
                <a:spcPct val="150000"/>
              </a:lnSpc>
              <a:buNone/>
            </a:pPr>
            <a:r>
              <a:rPr lang="en-US" sz="2000" b="0" dirty="0"/>
              <a:t>Reflexive thematic analysis (Braun and Clarke 2006, 2021)</a:t>
            </a:r>
          </a:p>
          <a:p>
            <a:pPr marL="342900" indent="-342900">
              <a:lnSpc>
                <a:spcPct val="150000"/>
              </a:lnSpc>
              <a:buFont typeface="Arial" panose="020B0604020202020204" pitchFamily="34" charset="0"/>
              <a:buChar char="•"/>
            </a:pPr>
            <a:r>
              <a:rPr lang="en-US" sz="1800" b="0" dirty="0"/>
              <a:t>Iterative, inductive process of coding (Excel)</a:t>
            </a:r>
          </a:p>
          <a:p>
            <a:pPr marL="342900" indent="-342900">
              <a:lnSpc>
                <a:spcPct val="150000"/>
              </a:lnSpc>
              <a:buFont typeface="Arial" panose="020B0604020202020204" pitchFamily="34" charset="0"/>
              <a:buChar char="•"/>
            </a:pPr>
            <a:r>
              <a:rPr lang="en-US" sz="1800" b="0" dirty="0"/>
              <a:t>Semantic coding, with selective latent coding </a:t>
            </a:r>
          </a:p>
          <a:p>
            <a:pPr marL="342900" indent="-342900">
              <a:lnSpc>
                <a:spcPct val="150000"/>
              </a:lnSpc>
              <a:buFont typeface="Arial" panose="020B0604020202020204" pitchFamily="34" charset="0"/>
              <a:buChar char="•"/>
            </a:pPr>
            <a:r>
              <a:rPr lang="en-US" sz="1800" b="0" dirty="0"/>
              <a:t>Candidate themes generated to describe patterns of meaning across the dataset, avoiding </a:t>
            </a:r>
            <a:r>
              <a:rPr lang="en-US" sz="1800" b="0" i="1" dirty="0"/>
              <a:t>a priori </a:t>
            </a:r>
            <a:r>
              <a:rPr lang="en-US" sz="1800" b="0" dirty="0"/>
              <a:t>frameworks</a:t>
            </a:r>
          </a:p>
        </p:txBody>
      </p:sp>
      <p:pic>
        <p:nvPicPr>
          <p:cNvPr id="6" name="Picture 5">
            <a:extLst>
              <a:ext uri="{FF2B5EF4-FFF2-40B4-BE49-F238E27FC236}">
                <a16:creationId xmlns:a16="http://schemas.microsoft.com/office/drawing/2014/main" id="{3B404C61-3714-37E0-8688-D9134C739E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8208" y="1772816"/>
            <a:ext cx="2812514" cy="2812514"/>
          </a:xfrm>
          <a:prstGeom prst="rect">
            <a:avLst/>
          </a:prstGeom>
        </p:spPr>
      </p:pic>
    </p:spTree>
    <p:extLst>
      <p:ext uri="{BB962C8B-B14F-4D97-AF65-F5344CB8AC3E}">
        <p14:creationId xmlns:p14="http://schemas.microsoft.com/office/powerpoint/2010/main" val="2369131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8" end="8"/>
                                            </p:txEl>
                                          </p:spTgt>
                                        </p:tgtEl>
                                        <p:attrNameLst>
                                          <p:attrName>style.visibility</p:attrName>
                                        </p:attrNameLst>
                                      </p:cBhvr>
                                      <p:to>
                                        <p:strVal val="visible"/>
                                      </p:to>
                                    </p:set>
                                    <p:animEffect transition="in" filter="fade">
                                      <p:cBhvr>
                                        <p:cTn id="7" dur="500"/>
                                        <p:tgtEl>
                                          <p:spTgt spid="2">
                                            <p:txEl>
                                              <p:pRg st="8" end="8"/>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9" end="9"/>
                                            </p:txEl>
                                          </p:spTgt>
                                        </p:tgtEl>
                                        <p:attrNameLst>
                                          <p:attrName>style.visibility</p:attrName>
                                        </p:attrNameLst>
                                      </p:cBhvr>
                                      <p:to>
                                        <p:strVal val="visible"/>
                                      </p:to>
                                    </p:set>
                                    <p:animEffect transition="in" filter="fade">
                                      <p:cBhvr>
                                        <p:cTn id="10" dur="500"/>
                                        <p:tgtEl>
                                          <p:spTgt spid="2">
                                            <p:txEl>
                                              <p:pRg st="9" end="9"/>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10" end="10"/>
                                            </p:txEl>
                                          </p:spTgt>
                                        </p:tgtEl>
                                        <p:attrNameLst>
                                          <p:attrName>style.visibility</p:attrName>
                                        </p:attrNameLst>
                                      </p:cBhvr>
                                      <p:to>
                                        <p:strVal val="visible"/>
                                      </p:to>
                                    </p:set>
                                    <p:animEffect transition="in" filter="fade">
                                      <p:cBhvr>
                                        <p:cTn id="13" dur="500"/>
                                        <p:tgtEl>
                                          <p:spTgt spid="2">
                                            <p:txEl>
                                              <p:pRg st="10" end="10"/>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
                                            <p:txEl>
                                              <p:pRg st="11" end="11"/>
                                            </p:txEl>
                                          </p:spTgt>
                                        </p:tgtEl>
                                        <p:attrNameLst>
                                          <p:attrName>style.visibility</p:attrName>
                                        </p:attrNameLst>
                                      </p:cBhvr>
                                      <p:to>
                                        <p:strVal val="visible"/>
                                      </p:to>
                                    </p:set>
                                    <p:animEffect transition="in" filter="fade">
                                      <p:cBhvr>
                                        <p:cTn id="16" dur="500"/>
                                        <p:tgtEl>
                                          <p:spTgt spid="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7555D-FA1E-D0E6-E548-3748A3CB809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D1F52C4-C5CF-B3E2-046B-E463B7C476F7}"/>
              </a:ext>
            </a:extLst>
          </p:cNvPr>
          <p:cNvSpPr txBox="1"/>
          <p:nvPr/>
        </p:nvSpPr>
        <p:spPr>
          <a:xfrm>
            <a:off x="1331400" y="186824"/>
            <a:ext cx="3612472" cy="958660"/>
          </a:xfrm>
          <a:prstGeom prst="rect">
            <a:avLst/>
          </a:prstGeom>
          <a:noFill/>
        </p:spPr>
        <p:txBody>
          <a:bodyPr wrap="square" rtlCol="0">
            <a:spAutoFit/>
          </a:bodyPr>
          <a:lstStyle/>
          <a:p>
            <a:pPr>
              <a:lnSpc>
                <a:spcPct val="150000"/>
              </a:lnSpc>
            </a:pPr>
            <a:r>
              <a:rPr lang="en-US" sz="2000" b="1" dirty="0">
                <a:solidFill>
                  <a:schemeClr val="bg2"/>
                </a:solidFill>
              </a:rPr>
              <a:t>Theme 1: I can see the value in preparing for class</a:t>
            </a:r>
            <a:endParaRPr lang="en-US" sz="1600" i="1" dirty="0"/>
          </a:p>
        </p:txBody>
      </p:sp>
      <p:pic>
        <p:nvPicPr>
          <p:cNvPr id="6" name="Picture 5">
            <a:extLst>
              <a:ext uri="{FF2B5EF4-FFF2-40B4-BE49-F238E27FC236}">
                <a16:creationId xmlns:a16="http://schemas.microsoft.com/office/drawing/2014/main" id="{76CD2080-A39F-C0D9-310D-9883CECFA9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688" y="-171400"/>
            <a:ext cx="1774478" cy="1774478"/>
          </a:xfrm>
          <a:prstGeom prst="rect">
            <a:avLst/>
          </a:prstGeom>
        </p:spPr>
      </p:pic>
      <p:sp>
        <p:nvSpPr>
          <p:cNvPr id="5" name="TextBox 4">
            <a:extLst>
              <a:ext uri="{FF2B5EF4-FFF2-40B4-BE49-F238E27FC236}">
                <a16:creationId xmlns:a16="http://schemas.microsoft.com/office/drawing/2014/main" id="{84C616E8-9A93-1EF7-92C1-BB36434DF34E}"/>
              </a:ext>
            </a:extLst>
          </p:cNvPr>
          <p:cNvSpPr txBox="1"/>
          <p:nvPr/>
        </p:nvSpPr>
        <p:spPr>
          <a:xfrm>
            <a:off x="4971518" y="92893"/>
            <a:ext cx="7101146" cy="1154675"/>
          </a:xfrm>
          <a:prstGeom prst="rect">
            <a:avLst/>
          </a:prstGeom>
          <a:noFill/>
        </p:spPr>
        <p:txBody>
          <a:bodyPr wrap="square" rtlCol="0">
            <a:spAutoFit/>
          </a:bodyPr>
          <a:lstStyle/>
          <a:p>
            <a:pPr>
              <a:lnSpc>
                <a:spcPct val="150000"/>
              </a:lnSpc>
            </a:pPr>
            <a:r>
              <a:rPr lang="en-US" sz="1600" i="1" dirty="0"/>
              <a:t>“The pre-class learning gave me an overview of the topic that we were going to learn about in the next class which created an incentive to complete them so as to reduce confusion during the class itself” (2022_10)</a:t>
            </a:r>
          </a:p>
        </p:txBody>
      </p:sp>
      <p:pic>
        <p:nvPicPr>
          <p:cNvPr id="8" name="Picture 7">
            <a:extLst>
              <a:ext uri="{FF2B5EF4-FFF2-40B4-BE49-F238E27FC236}">
                <a16:creationId xmlns:a16="http://schemas.microsoft.com/office/drawing/2014/main" id="{1A22122F-FEE7-E56C-51CC-378FC216067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0749" y="1484784"/>
            <a:ext cx="1080120" cy="1080120"/>
          </a:xfrm>
          <a:prstGeom prst="rect">
            <a:avLst/>
          </a:prstGeom>
        </p:spPr>
      </p:pic>
      <p:sp>
        <p:nvSpPr>
          <p:cNvPr id="10" name="TextBox 9">
            <a:extLst>
              <a:ext uri="{FF2B5EF4-FFF2-40B4-BE49-F238E27FC236}">
                <a16:creationId xmlns:a16="http://schemas.microsoft.com/office/drawing/2014/main" id="{A70AAA93-75A6-2426-8CF7-4F4F16280FE6}"/>
              </a:ext>
            </a:extLst>
          </p:cNvPr>
          <p:cNvSpPr txBox="1"/>
          <p:nvPr/>
        </p:nvSpPr>
        <p:spPr>
          <a:xfrm>
            <a:off x="1331400" y="1491019"/>
            <a:ext cx="3828496" cy="958660"/>
          </a:xfrm>
          <a:prstGeom prst="rect">
            <a:avLst/>
          </a:prstGeom>
          <a:noFill/>
        </p:spPr>
        <p:txBody>
          <a:bodyPr wrap="square" rtlCol="0">
            <a:spAutoFit/>
          </a:bodyPr>
          <a:lstStyle/>
          <a:p>
            <a:pPr>
              <a:lnSpc>
                <a:spcPct val="150000"/>
              </a:lnSpc>
            </a:pPr>
            <a:r>
              <a:rPr lang="en-US" sz="2000" b="1" dirty="0">
                <a:solidFill>
                  <a:schemeClr val="bg2"/>
                </a:solidFill>
              </a:rPr>
              <a:t>Theme 2: The pre-class learning needs to be just right</a:t>
            </a:r>
          </a:p>
        </p:txBody>
      </p:sp>
      <p:sp>
        <p:nvSpPr>
          <p:cNvPr id="12" name="TextBox 11">
            <a:extLst>
              <a:ext uri="{FF2B5EF4-FFF2-40B4-BE49-F238E27FC236}">
                <a16:creationId xmlns:a16="http://schemas.microsoft.com/office/drawing/2014/main" id="{DDDFE8AD-8708-1C60-2F31-AB52F420A38F}"/>
              </a:ext>
            </a:extLst>
          </p:cNvPr>
          <p:cNvSpPr txBox="1"/>
          <p:nvPr/>
        </p:nvSpPr>
        <p:spPr>
          <a:xfrm>
            <a:off x="5216399" y="1401681"/>
            <a:ext cx="6834852" cy="1222386"/>
          </a:xfrm>
          <a:prstGeom prst="rect">
            <a:avLst/>
          </a:prstGeom>
          <a:noFill/>
        </p:spPr>
        <p:txBody>
          <a:bodyPr wrap="square" rtlCol="0">
            <a:spAutoFit/>
          </a:bodyPr>
          <a:lstStyle/>
          <a:p>
            <a:pPr>
              <a:lnSpc>
                <a:spcPct val="160000"/>
              </a:lnSpc>
            </a:pPr>
            <a:r>
              <a:rPr lang="en-US" sz="1600" i="1" dirty="0"/>
              <a:t>“Lengthy pre class learning materials discouraged me from completing the required activities and the quiz would then be completed not to the best of my ability and not after a productive study session.” (2023_10)</a:t>
            </a:r>
          </a:p>
        </p:txBody>
      </p:sp>
      <p:pic>
        <p:nvPicPr>
          <p:cNvPr id="14" name="Picture 13">
            <a:extLst>
              <a:ext uri="{FF2B5EF4-FFF2-40B4-BE49-F238E27FC236}">
                <a16:creationId xmlns:a16="http://schemas.microsoft.com/office/drawing/2014/main" id="{1F2B5885-B3EC-E686-6C5D-193625C5AA1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8319" y="2924944"/>
            <a:ext cx="1102715" cy="1102715"/>
          </a:xfrm>
          <a:prstGeom prst="rect">
            <a:avLst/>
          </a:prstGeom>
        </p:spPr>
      </p:pic>
      <p:sp>
        <p:nvSpPr>
          <p:cNvPr id="16" name="TextBox 15">
            <a:extLst>
              <a:ext uri="{FF2B5EF4-FFF2-40B4-BE49-F238E27FC236}">
                <a16:creationId xmlns:a16="http://schemas.microsoft.com/office/drawing/2014/main" id="{6277930E-4E91-32C3-6A94-5693A9B05ADA}"/>
              </a:ext>
            </a:extLst>
          </p:cNvPr>
          <p:cNvSpPr txBox="1"/>
          <p:nvPr/>
        </p:nvSpPr>
        <p:spPr>
          <a:xfrm>
            <a:off x="1267420" y="2778180"/>
            <a:ext cx="4828580" cy="1420325"/>
          </a:xfrm>
          <a:prstGeom prst="rect">
            <a:avLst/>
          </a:prstGeom>
          <a:noFill/>
        </p:spPr>
        <p:txBody>
          <a:bodyPr wrap="square" rtlCol="0">
            <a:spAutoFit/>
          </a:bodyPr>
          <a:lstStyle/>
          <a:p>
            <a:pPr>
              <a:lnSpc>
                <a:spcPct val="150000"/>
              </a:lnSpc>
            </a:pPr>
            <a:r>
              <a:rPr lang="en-US" sz="2000" b="1" dirty="0">
                <a:solidFill>
                  <a:schemeClr val="bg2"/>
                </a:solidFill>
              </a:rPr>
              <a:t>Theme 3: The structure of the content and learning at my own pace are important to me</a:t>
            </a:r>
          </a:p>
        </p:txBody>
      </p:sp>
      <p:sp>
        <p:nvSpPr>
          <p:cNvPr id="18" name="TextBox 17">
            <a:extLst>
              <a:ext uri="{FF2B5EF4-FFF2-40B4-BE49-F238E27FC236}">
                <a16:creationId xmlns:a16="http://schemas.microsoft.com/office/drawing/2014/main" id="{AB10FB0F-D8E9-6E36-B2EE-95EE6AB658BF}"/>
              </a:ext>
            </a:extLst>
          </p:cNvPr>
          <p:cNvSpPr txBox="1"/>
          <p:nvPr/>
        </p:nvSpPr>
        <p:spPr>
          <a:xfrm>
            <a:off x="6200478" y="2817807"/>
            <a:ext cx="5877299" cy="1222386"/>
          </a:xfrm>
          <a:prstGeom prst="rect">
            <a:avLst/>
          </a:prstGeom>
          <a:noFill/>
        </p:spPr>
        <p:txBody>
          <a:bodyPr wrap="square" rtlCol="0">
            <a:spAutoFit/>
          </a:bodyPr>
          <a:lstStyle/>
          <a:p>
            <a:pPr>
              <a:lnSpc>
                <a:spcPct val="160000"/>
              </a:lnSpc>
            </a:pPr>
            <a:r>
              <a:rPr lang="en-US" sz="1600" i="1" dirty="0"/>
              <a:t>“I loved how </a:t>
            </a:r>
            <a:r>
              <a:rPr lang="en-US" sz="1600" i="1" dirty="0" err="1"/>
              <a:t>organised</a:t>
            </a:r>
            <a:r>
              <a:rPr lang="en-US" sz="1600" i="1" dirty="0"/>
              <a:t> this class was, I knew what needed to be done and it was easy to pair the learning outcomes with the readings and lecture slides provided.” (2023_17)</a:t>
            </a:r>
          </a:p>
        </p:txBody>
      </p:sp>
      <p:pic>
        <p:nvPicPr>
          <p:cNvPr id="20" name="Picture 19">
            <a:extLst>
              <a:ext uri="{FF2B5EF4-FFF2-40B4-BE49-F238E27FC236}">
                <a16:creationId xmlns:a16="http://schemas.microsoft.com/office/drawing/2014/main" id="{FBDA8A7C-CA98-061D-7BF9-BD707F98E3B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0749" y="4221088"/>
            <a:ext cx="1328083" cy="1328083"/>
          </a:xfrm>
          <a:prstGeom prst="rect">
            <a:avLst/>
          </a:prstGeom>
        </p:spPr>
      </p:pic>
      <p:pic>
        <p:nvPicPr>
          <p:cNvPr id="22" name="Picture 21">
            <a:extLst>
              <a:ext uri="{FF2B5EF4-FFF2-40B4-BE49-F238E27FC236}">
                <a16:creationId xmlns:a16="http://schemas.microsoft.com/office/drawing/2014/main" id="{CBD5F552-79F4-F0A9-74A2-DA3C2A2554F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5370" y="5688577"/>
            <a:ext cx="1145499" cy="1145499"/>
          </a:xfrm>
          <a:prstGeom prst="rect">
            <a:avLst/>
          </a:prstGeom>
        </p:spPr>
      </p:pic>
      <p:sp>
        <p:nvSpPr>
          <p:cNvPr id="24" name="TextBox 23">
            <a:extLst>
              <a:ext uri="{FF2B5EF4-FFF2-40B4-BE49-F238E27FC236}">
                <a16:creationId xmlns:a16="http://schemas.microsoft.com/office/drawing/2014/main" id="{F31B2047-1C9B-5948-29BB-29E17F6365CC}"/>
              </a:ext>
            </a:extLst>
          </p:cNvPr>
          <p:cNvSpPr txBox="1"/>
          <p:nvPr/>
        </p:nvSpPr>
        <p:spPr>
          <a:xfrm>
            <a:off x="1397356" y="4352618"/>
            <a:ext cx="4986676" cy="1420325"/>
          </a:xfrm>
          <a:prstGeom prst="rect">
            <a:avLst/>
          </a:prstGeom>
          <a:noFill/>
        </p:spPr>
        <p:txBody>
          <a:bodyPr wrap="square" rtlCol="0">
            <a:spAutoFit/>
          </a:bodyPr>
          <a:lstStyle/>
          <a:p>
            <a:pPr>
              <a:lnSpc>
                <a:spcPct val="150000"/>
              </a:lnSpc>
            </a:pPr>
            <a:r>
              <a:rPr lang="en-US" sz="2000" b="1" dirty="0">
                <a:solidFill>
                  <a:schemeClr val="bg2"/>
                </a:solidFill>
              </a:rPr>
              <a:t>Theme 4: I want to feel like the teacher is explaining the concept to me</a:t>
            </a:r>
            <a:endParaRPr lang="en-US" sz="2400" b="1" dirty="0">
              <a:solidFill>
                <a:schemeClr val="bg2"/>
              </a:solidFill>
            </a:endParaRPr>
          </a:p>
          <a:p>
            <a:pPr>
              <a:lnSpc>
                <a:spcPct val="150000"/>
              </a:lnSpc>
            </a:pPr>
            <a:endParaRPr lang="en-US" sz="2000" b="1" dirty="0">
              <a:solidFill>
                <a:schemeClr val="bg2"/>
              </a:solidFill>
            </a:endParaRPr>
          </a:p>
        </p:txBody>
      </p:sp>
      <p:sp>
        <p:nvSpPr>
          <p:cNvPr id="26" name="TextBox 25">
            <a:extLst>
              <a:ext uri="{FF2B5EF4-FFF2-40B4-BE49-F238E27FC236}">
                <a16:creationId xmlns:a16="http://schemas.microsoft.com/office/drawing/2014/main" id="{9B76A30C-78FF-32FC-91E3-8924323FFA2F}"/>
              </a:ext>
            </a:extLst>
          </p:cNvPr>
          <p:cNvSpPr txBox="1"/>
          <p:nvPr/>
        </p:nvSpPr>
        <p:spPr>
          <a:xfrm>
            <a:off x="1267420" y="5688577"/>
            <a:ext cx="3828496" cy="958660"/>
          </a:xfrm>
          <a:prstGeom prst="rect">
            <a:avLst/>
          </a:prstGeom>
          <a:noFill/>
        </p:spPr>
        <p:txBody>
          <a:bodyPr wrap="square" rtlCol="0">
            <a:spAutoFit/>
          </a:bodyPr>
          <a:lstStyle/>
          <a:p>
            <a:pPr>
              <a:lnSpc>
                <a:spcPct val="150000"/>
              </a:lnSpc>
            </a:pPr>
            <a:r>
              <a:rPr lang="en-US" sz="2000" b="1" dirty="0">
                <a:solidFill>
                  <a:schemeClr val="bg2"/>
                </a:solidFill>
              </a:rPr>
              <a:t>Theme 5: Quizzes motivate me and help me prepare</a:t>
            </a:r>
            <a:endParaRPr lang="en-US" sz="2400" b="1" dirty="0">
              <a:solidFill>
                <a:schemeClr val="bg2"/>
              </a:solidFill>
            </a:endParaRPr>
          </a:p>
        </p:txBody>
      </p:sp>
      <p:sp>
        <p:nvSpPr>
          <p:cNvPr id="28" name="TextBox 27">
            <a:extLst>
              <a:ext uri="{FF2B5EF4-FFF2-40B4-BE49-F238E27FC236}">
                <a16:creationId xmlns:a16="http://schemas.microsoft.com/office/drawing/2014/main" id="{72E439EC-16C3-C377-DB92-A5A3408348D5}"/>
              </a:ext>
            </a:extLst>
          </p:cNvPr>
          <p:cNvSpPr txBox="1"/>
          <p:nvPr/>
        </p:nvSpPr>
        <p:spPr>
          <a:xfrm>
            <a:off x="6200479" y="4344443"/>
            <a:ext cx="6088209" cy="1222386"/>
          </a:xfrm>
          <a:prstGeom prst="rect">
            <a:avLst/>
          </a:prstGeom>
          <a:noFill/>
        </p:spPr>
        <p:txBody>
          <a:bodyPr wrap="square" rtlCol="0">
            <a:spAutoFit/>
          </a:bodyPr>
          <a:lstStyle/>
          <a:p>
            <a:pPr>
              <a:lnSpc>
                <a:spcPct val="160000"/>
              </a:lnSpc>
            </a:pPr>
            <a:r>
              <a:rPr lang="en-US" sz="1600" i="1" dirty="0"/>
              <a:t>“It for me was a bit harder to stay engaged and on track w [sic] the readings as you know there wasn’t a voice or a person directing through.” (2021_05)</a:t>
            </a:r>
          </a:p>
        </p:txBody>
      </p:sp>
      <p:sp>
        <p:nvSpPr>
          <p:cNvPr id="30" name="TextBox 29">
            <a:extLst>
              <a:ext uri="{FF2B5EF4-FFF2-40B4-BE49-F238E27FC236}">
                <a16:creationId xmlns:a16="http://schemas.microsoft.com/office/drawing/2014/main" id="{026F3925-E001-9838-997F-9532F6DB2D8B}"/>
              </a:ext>
            </a:extLst>
          </p:cNvPr>
          <p:cNvSpPr txBox="1"/>
          <p:nvPr/>
        </p:nvSpPr>
        <p:spPr>
          <a:xfrm>
            <a:off x="4971518" y="5598897"/>
            <a:ext cx="7101146" cy="1222386"/>
          </a:xfrm>
          <a:prstGeom prst="rect">
            <a:avLst/>
          </a:prstGeom>
          <a:noFill/>
        </p:spPr>
        <p:txBody>
          <a:bodyPr wrap="square" rtlCol="0">
            <a:spAutoFit/>
          </a:bodyPr>
          <a:lstStyle/>
          <a:p>
            <a:pPr>
              <a:lnSpc>
                <a:spcPct val="160000"/>
              </a:lnSpc>
            </a:pPr>
            <a:r>
              <a:rPr lang="en-US" sz="1600" i="1" dirty="0"/>
              <a:t>“In order to get more than 8/10, I had to read the pre-learning material which helped me to stay up to date with all the content. This helped me to prepare me for class every week.” (2023_38)</a:t>
            </a:r>
          </a:p>
        </p:txBody>
      </p:sp>
    </p:spTree>
    <p:extLst>
      <p:ext uri="{BB962C8B-B14F-4D97-AF65-F5344CB8AC3E}">
        <p14:creationId xmlns:p14="http://schemas.microsoft.com/office/powerpoint/2010/main" val="2789238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500"/>
                                        <p:tgtEl>
                                          <p:spTgt spid="1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500"/>
                                        <p:tgtEl>
                                          <p:spTgt spid="20"/>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500"/>
                                        <p:tgtEl>
                                          <p:spTgt spid="24"/>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fade">
                                      <p:cBhvr>
                                        <p:cTn id="35" dur="500"/>
                                        <p:tgtEl>
                                          <p:spTgt spid="28"/>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fade">
                                      <p:cBhvr>
                                        <p:cTn id="40" dur="500"/>
                                        <p:tgtEl>
                                          <p:spTgt spid="22"/>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fade">
                                      <p:cBhvr>
                                        <p:cTn id="43" dur="500"/>
                                        <p:tgtEl>
                                          <p:spTgt spid="26"/>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30"/>
                                        </p:tgtEl>
                                        <p:attrNameLst>
                                          <p:attrName>style.visibility</p:attrName>
                                        </p:attrNameLst>
                                      </p:cBhvr>
                                      <p:to>
                                        <p:strVal val="visible"/>
                                      </p:to>
                                    </p:set>
                                    <p:animEffect transition="in" filter="fade">
                                      <p:cBhvr>
                                        <p:cTn id="46"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6" grpId="0"/>
      <p:bldP spid="18" grpId="0"/>
      <p:bldP spid="24" grpId="0"/>
      <p:bldP spid="26" grpId="0"/>
      <p:bldP spid="28" grpId="0"/>
      <p:bldP spid="30" grpId="0"/>
    </p:bldLst>
  </p:timing>
</p:sld>
</file>

<file path=ppt/theme/theme1.xml><?xml version="1.0" encoding="utf-8"?>
<a:theme xmlns:a="http://schemas.openxmlformats.org/drawingml/2006/main" name="University of Melbourne">
  <a:themeElements>
    <a:clrScheme name="UOM Option2 Colours">
      <a:dk1>
        <a:sysClr val="windowText" lastClr="000000"/>
      </a:dk1>
      <a:lt1>
        <a:sysClr val="window" lastClr="FFFFFF"/>
      </a:lt1>
      <a:dk2>
        <a:srgbClr val="000000"/>
      </a:dk2>
      <a:lt2>
        <a:srgbClr val="000F46"/>
      </a:lt2>
      <a:accent1>
        <a:srgbClr val="000000"/>
      </a:accent1>
      <a:accent2>
        <a:srgbClr val="46C8F0"/>
      </a:accent2>
      <a:accent3>
        <a:srgbClr val="FF2D3C"/>
      </a:accent3>
      <a:accent4>
        <a:srgbClr val="885771"/>
      </a:accent4>
      <a:accent5>
        <a:srgbClr val="9FB825"/>
      </a:accent5>
      <a:accent6>
        <a:srgbClr val="003C55"/>
      </a:accent6>
      <a:hlink>
        <a:srgbClr val="000F46"/>
      </a:hlink>
      <a:folHlink>
        <a:srgbClr val="000F46"/>
      </a:folHlink>
    </a:clrScheme>
    <a:fontScheme name="University of Melbourne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E6E6E6"/>
        </a:solidFill>
        <a:ln>
          <a:noFill/>
        </a:ln>
      </a:spPr>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lgn="ctr">
          <a:defRPr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Black Sheoak (Dark)">
      <a:srgbClr val="78000D"/>
    </a:custClr>
    <a:custClr name="Possum (Dark)">
      <a:srgbClr val="73234B"/>
    </a:custClr>
    <a:custClr name="Possum (Light)">
      <a:srgbClr val="EB7BBE"/>
    </a:custClr>
    <a:custClr name="Yam Daisy (Dark)">
      <a:srgbClr val="A84500"/>
    </a:custClr>
    <a:custClr name="Yam Daisy (Light)">
      <a:srgbClr val="FFD629"/>
    </a:custClr>
    <a:custClr name="Magpie (Light)">
      <a:srgbClr val="C8C8C8"/>
    </a:custClr>
    <a:custClr name="Mt William Greenstone (Light)">
      <a:srgbClr val="ABC1A7"/>
    </a:custClr>
    <a:custClr name="River Red Gum (Dark)">
      <a:srgbClr val="2C421D"/>
    </a:custClr>
    <a:custClr name="Magpie (Dark)">
      <a:srgbClr val="2D2D2D"/>
    </a:custClr>
    <a:custClr name="Mt William Greenstone (Dark)">
      <a:srgbClr val="444A40"/>
    </a:custClr>
  </a:custClrLst>
  <a:extLst>
    <a:ext uri="{05A4C25C-085E-4340-85A3-A5531E510DB2}">
      <thm15:themeFamily xmlns:thm15="http://schemas.microsoft.com/office/thememl/2012/main" name="Master_University of Melbourne.potx" id="{EEF8E8C5-136A-4328-9120-DC238DB23620}" vid="{3C59B156-C13B-4CA4-AD0B-4F3716D70D1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UI/customUI.xml><?xml version="1.0" encoding="utf-8"?>
<customUI xmlns="http://schemas.microsoft.com/office/2006/01/customui">
  <ribbon startFromScratch="false">
    <tabs>
      <tab id="CustomTab" label="University of Melbourne" insertBeforeMso="TabHome" keytip="Q">
        <group idMso="GroupSlides"/>
        <group id="Group1" label="Change Bullet Styles">
          <button idMso="IndentDecrease" visible="true" label="Decrease List Level" size="large"/>
          <button idMso="IndentIncrease" visible="true" label="Increase List Level" size="large"/>
        </group>
        <group id="Group2" label=" ">
          <checkBox idMso="GuidesShowHide" label="Guides"/>
          <splitButton id="groupsplitbutton" size="normal">
            <button idMso="ObjectsGroup"/>
            <menu id="groupsplitmenu" itemSize="large">
              <button idMso="ObjectsUngroup" description="Un-group selected objects" screentip="Un-group selected objects"/>
              <button idMso="ObjectsRegroup" description="Combine and re-Group selected objects" screentip="Combine and re-Group selected objects"/>
            </menu>
          </splitButton>
          <splitButton id="Cropping" size="normal">
            <toggleButton idMso="PictureCrop" label="Crop Tools"/>
            <menu id="CropMenu" itemSize="large">
              <button idMso="PictureFitCrop" description="Resize picture to fit the placeholder proportionally"/>
              <menuSeparator id="croppingmenu2"/>
              <menu idMso="PictureCropAspectRatioMenu" description="Crop image to selected aspect ratio"/>
              <gallery idMso="PictureShapeGallery" description="Crop image to selected shape"/>
            </menu>
          </splitButton>
          <separator id="sep1"/>
          <button idMso="ZoomFitToWindow" size="large" label="Fit to Window"/>
        </group>
        <group id="customGroup3" label="Accessibility Tools">
          <splitButton idMso="MenuAccessibility" visible="true" size="large"/>
          <separator id="Acc"/>
          <toggleButton idMso="AltTextPaneRibbon" visible="true" size="large"/>
          <separator id="sep3"/>
          <toggleButton idMso="SelectionPane" label="Selection Pane" size="large"/>
          <separator id="sep2"/>
          <splitButton id="sendbacksplitbutton" size="large">
            <button idMso="ObjectSendToBack" label="Send to Back"/>
            <menu id="sendbacksplitmenu" itemSize="large">
              <button idMso="ObjectBringToFront" label="Bring to Front"/>
            </menu>
          </splitButton>
        </group>
        <group id="group3" label=" ">
          <button idMso="PictureInsertFromFilePowerPoint" visible="true" size="large" label="Insert Symbols and Patterns" imageMso="InsertPictures"/>
          <button idMso="HeaderFooterInsert" size="large"/>
          <button idMso="PasteTextOnly" size="large" imageMso="Paste" label="Paste Unformatted"/>
        </group>
      </tab>
    </tabs>
  </ribbon>
</customUI>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11b4f495-11b8-43f2-b0a6-bd3e9198cf0b">
      <Terms xmlns="http://schemas.microsoft.com/office/infopath/2007/PartnerControls"/>
    </lcf76f155ced4ddcb4097134ff3c332f>
    <TaxCatchAll xmlns="ae8ede3d-ca04-40de-a521-e5739ec48b5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A11C620F3B436428A25057898027FE7" ma:contentTypeVersion="13" ma:contentTypeDescription="Create a new document." ma:contentTypeScope="" ma:versionID="e75af887571335a19ecb0f2c01abbd63">
  <xsd:schema xmlns:xsd="http://www.w3.org/2001/XMLSchema" xmlns:xs="http://www.w3.org/2001/XMLSchema" xmlns:p="http://schemas.microsoft.com/office/2006/metadata/properties" xmlns:ns2="11b4f495-11b8-43f2-b0a6-bd3e9198cf0b" xmlns:ns3="ae8ede3d-ca04-40de-a521-e5739ec48b5f" targetNamespace="http://schemas.microsoft.com/office/2006/metadata/properties" ma:root="true" ma:fieldsID="5a5d3d7acb5601e93c2cbac012439d32" ns2:_="" ns3:_="">
    <xsd:import namespace="11b4f495-11b8-43f2-b0a6-bd3e9198cf0b"/>
    <xsd:import namespace="ae8ede3d-ca04-40de-a521-e5739ec48b5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ServiceAutoKeyPoints" minOccurs="0"/>
                <xsd:element ref="ns2:MediaServiceKeyPoint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b4f495-11b8-43f2-b0a6-bd3e9198cf0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166921fe-4017-451f-be36-692af8ba859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ae8ede3d-ca04-40de-a521-e5739ec48b5f"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eebe2cbe-a4cc-4daf-9365-b3e719dfc505}" ma:internalName="TaxCatchAll" ma:showField="CatchAllData" ma:web="ae8ede3d-ca04-40de-a521-e5739ec48b5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E8FFBB9-4FB3-4A1F-8381-B3FA72337E91}">
  <ds:schemaRefs>
    <ds:schemaRef ds:uri="http://purl.org/dc/elements/1.1/"/>
    <ds:schemaRef ds:uri="http://schemas.openxmlformats.org/package/2006/metadata/core-properties"/>
    <ds:schemaRef ds:uri="ae8ede3d-ca04-40de-a521-e5739ec48b5f"/>
    <ds:schemaRef ds:uri="http://schemas.microsoft.com/office/infopath/2007/PartnerControls"/>
    <ds:schemaRef ds:uri="http://purl.org/dc/terms/"/>
    <ds:schemaRef ds:uri="http://schemas.microsoft.com/office/2006/metadata/properties"/>
    <ds:schemaRef ds:uri="http://schemas.microsoft.com/office/2006/documentManagement/types"/>
    <ds:schemaRef ds:uri="11b4f495-11b8-43f2-b0a6-bd3e9198cf0b"/>
    <ds:schemaRef ds:uri="http://www.w3.org/XML/1998/namespace"/>
    <ds:schemaRef ds:uri="http://purl.org/dc/dcmitype/"/>
  </ds:schemaRefs>
</ds:datastoreItem>
</file>

<file path=customXml/itemProps2.xml><?xml version="1.0" encoding="utf-8"?>
<ds:datastoreItem xmlns:ds="http://schemas.openxmlformats.org/officeDocument/2006/customXml" ds:itemID="{42C75387-93F6-4D93-B300-D671EFAD96D4}">
  <ds:schemaRefs>
    <ds:schemaRef ds:uri="http://schemas.microsoft.com/sharepoint/v3/contenttype/forms"/>
  </ds:schemaRefs>
</ds:datastoreItem>
</file>

<file path=customXml/itemProps3.xml><?xml version="1.0" encoding="utf-8"?>
<ds:datastoreItem xmlns:ds="http://schemas.openxmlformats.org/officeDocument/2006/customXml" ds:itemID="{FDBE7C61-A3B0-4286-8062-81097C40FC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1b4f495-11b8-43f2-b0a6-bd3e9198cf0b"/>
    <ds:schemaRef ds:uri="ae8ede3d-ca04-40de-a521-e5739ec48b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Master_University-of-Melbourne</Template>
  <TotalTime>31249</TotalTime>
  <Words>3140</Words>
  <Application>Microsoft Office PowerPoint</Application>
  <PresentationFormat>Widescreen</PresentationFormat>
  <Paragraphs>224</Paragraphs>
  <Slides>14</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wfont_e6da5f_fdabe17d0a4c4532abc746b45ee50175</vt:lpstr>
      <vt:lpstr>University of Melbourne</vt:lpstr>
      <vt:lpstr>What Influences Student Preparation for Flipped Learning?   A/Prof Samantha Byrne  Melbourne Dental School The University of Melbourne  ADEE Conference 27th August 2026</vt:lpstr>
      <vt:lpstr>PowerPoint Presentation</vt:lpstr>
      <vt:lpstr>PowerPoint Presentation</vt:lpstr>
      <vt:lpstr>Research question</vt:lpstr>
      <vt:lpstr>Methods</vt:lpstr>
      <vt:lpstr>Results: There was no difference in observed preparation behaviour in the LMS between videos and readings.   </vt:lpstr>
      <vt:lpstr>Results: Preparation behaviour and perceived relative efficacy</vt:lpstr>
      <vt:lpstr>Results: Qualitative analysis of perceptions of pre-class learning</vt:lpstr>
      <vt:lpstr>PowerPoint Presentation</vt:lpstr>
      <vt:lpstr>Discussion: Preparation and Self-regulated Learning  </vt:lpstr>
      <vt:lpstr>Implications for practice: supporting preparation </vt:lpstr>
      <vt:lpstr>Thank you</vt:lpstr>
      <vt:lpstr>References</vt:lpstr>
      <vt:lpstr>References</vt:lpstr>
    </vt:vector>
  </TitlesOfParts>
  <Company>The University of Melbourne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 Instructions Microsoft PowerPoint</dc:title>
  <dc:creator>Samantha Byrne</dc:creator>
  <cp:lastModifiedBy>Samantha Byrne</cp:lastModifiedBy>
  <cp:revision>14</cp:revision>
  <cp:lastPrinted>2026-08-14T07:00:49Z</cp:lastPrinted>
  <dcterms:created xsi:type="dcterms:W3CDTF">2024-03-07T23:05:44Z</dcterms:created>
  <dcterms:modified xsi:type="dcterms:W3CDTF">2026-08-24T16:18:16Z</dcterms:modified>
  <cp:category>PowerPoint Template</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0x0101001A11C620F3B436428A25057898027FE7</vt:lpwstr>
  </property>
</Properties>
</file>