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66" r:id="rId3"/>
    <p:sldId id="260" r:id="rId4"/>
    <p:sldId id="261" r:id="rId5"/>
    <p:sldId id="265" r:id="rId6"/>
    <p:sldId id="264" r:id="rId7"/>
    <p:sldId id="263" r:id="rId8"/>
    <p:sldId id="267" r:id="rId9"/>
    <p:sldId id="25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4E5C1B-5583-43F1-B79D-0B13BD63450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6395A8-9331-4011-B24F-E87F851D3575}">
      <dgm:prSet phldrT="[Text]" custT="1"/>
      <dgm:spPr/>
      <dgm:t>
        <a:bodyPr/>
        <a:lstStyle/>
        <a:p>
          <a:pPr algn="just">
            <a:buNone/>
          </a:pPr>
          <a:r>
            <a:rPr lang="en-US" sz="2100" dirty="0"/>
            <a:t>  </a:t>
          </a:r>
          <a:r>
            <a:rPr lang="en-US" sz="2800" dirty="0"/>
            <a:t>Core Objectives of the Projects:   </a:t>
          </a:r>
        </a:p>
        <a:p>
          <a:pPr algn="just">
            <a:buNone/>
          </a:pPr>
          <a:r>
            <a:rPr lang="en-US" sz="2800" dirty="0"/>
            <a:t>  - Analyzing  Risk and Protective Factors</a:t>
          </a:r>
        </a:p>
        <a:p>
          <a:pPr algn="just">
            <a:buNone/>
          </a:pPr>
          <a:r>
            <a:rPr lang="en-US" sz="2800" dirty="0"/>
            <a:t>  - Involving the Educational Community</a:t>
          </a:r>
        </a:p>
      </dgm:t>
    </dgm:pt>
    <dgm:pt modelId="{EEE24926-295C-4A50-8450-BEB6DB45477C}" type="parTrans" cxnId="{9BAFEA15-9C6D-4017-8F33-A8F0645D38CE}">
      <dgm:prSet/>
      <dgm:spPr/>
      <dgm:t>
        <a:bodyPr/>
        <a:lstStyle/>
        <a:p>
          <a:endParaRPr lang="en-US"/>
        </a:p>
      </dgm:t>
    </dgm:pt>
    <dgm:pt modelId="{A3B1A05F-130E-49F6-A779-89058B48C785}" type="sibTrans" cxnId="{9BAFEA15-9C6D-4017-8F33-A8F0645D38CE}">
      <dgm:prSet/>
      <dgm:spPr/>
      <dgm:t>
        <a:bodyPr/>
        <a:lstStyle/>
        <a:p>
          <a:endParaRPr lang="en-US"/>
        </a:p>
      </dgm:t>
    </dgm:pt>
    <dgm:pt modelId="{1856B327-F120-4D08-B8EC-772807F37B59}">
      <dgm:prSet phldrT="[Text]" phldr="0"/>
      <dgm:spPr/>
      <dgm:t>
        <a:bodyPr/>
        <a:lstStyle/>
        <a:p>
          <a:r>
            <a:rPr lang="ca-ES" dirty="0" err="1"/>
            <a:t>Prosia</a:t>
          </a:r>
          <a:r>
            <a:rPr lang="ca-ES" dirty="0"/>
            <a:t>-Y</a:t>
          </a:r>
        </a:p>
        <a:p>
          <a:r>
            <a:rPr lang="en-US" dirty="0"/>
            <a:t>(Young people)</a:t>
          </a:r>
        </a:p>
      </dgm:t>
    </dgm:pt>
    <dgm:pt modelId="{AFB66E35-695B-432B-B466-5FB3C4E663C8}" type="parTrans" cxnId="{781DD499-C978-426D-8992-601FD8D246CC}">
      <dgm:prSet/>
      <dgm:spPr/>
      <dgm:t>
        <a:bodyPr/>
        <a:lstStyle/>
        <a:p>
          <a:endParaRPr lang="en-US"/>
        </a:p>
      </dgm:t>
    </dgm:pt>
    <dgm:pt modelId="{F9E38CA7-6B29-4CAB-A5A0-5E342269E17F}" type="sibTrans" cxnId="{781DD499-C978-426D-8992-601FD8D246CC}">
      <dgm:prSet/>
      <dgm:spPr/>
      <dgm:t>
        <a:bodyPr/>
        <a:lstStyle/>
        <a:p>
          <a:endParaRPr lang="en-US"/>
        </a:p>
      </dgm:t>
    </dgm:pt>
    <dgm:pt modelId="{7E20A309-F8BF-4654-980C-3E053DABAB3B}">
      <dgm:prSet phldrT="[Text]" phldr="0"/>
      <dgm:spPr/>
      <dgm:t>
        <a:bodyPr/>
        <a:lstStyle/>
        <a:p>
          <a:r>
            <a:rPr lang="ca-ES" dirty="0" err="1"/>
            <a:t>Prosia</a:t>
          </a:r>
          <a:r>
            <a:rPr lang="ca-ES" dirty="0"/>
            <a:t>-U</a:t>
          </a:r>
        </a:p>
        <a:p>
          <a:r>
            <a:rPr lang="en-US" dirty="0"/>
            <a:t>(University students)</a:t>
          </a:r>
        </a:p>
      </dgm:t>
    </dgm:pt>
    <dgm:pt modelId="{7D90D27F-14DB-43C6-AA60-8385A8DBFE3E}" type="parTrans" cxnId="{4B9B1AD9-4B25-4CA2-88C7-8FE78B55A261}">
      <dgm:prSet/>
      <dgm:spPr/>
      <dgm:t>
        <a:bodyPr/>
        <a:lstStyle/>
        <a:p>
          <a:endParaRPr lang="en-US"/>
        </a:p>
      </dgm:t>
    </dgm:pt>
    <dgm:pt modelId="{075AB688-166E-47CA-9C3A-0BF626F1F952}" type="sibTrans" cxnId="{4B9B1AD9-4B25-4CA2-88C7-8FE78B55A261}">
      <dgm:prSet/>
      <dgm:spPr/>
      <dgm:t>
        <a:bodyPr/>
        <a:lstStyle/>
        <a:p>
          <a:endParaRPr lang="en-US"/>
        </a:p>
      </dgm:t>
    </dgm:pt>
    <dgm:pt modelId="{06FE2177-A605-4664-A806-EA35D1E84B01}">
      <dgm:prSet phldrT="[Text]" phldr="0"/>
      <dgm:spPr/>
      <dgm:t>
        <a:bodyPr/>
        <a:lstStyle/>
        <a:p>
          <a:r>
            <a:rPr lang="ca-ES" dirty="0" err="1"/>
            <a:t>Prosia</a:t>
          </a:r>
          <a:r>
            <a:rPr lang="ca-ES" dirty="0"/>
            <a:t>-B</a:t>
          </a:r>
        </a:p>
        <a:p>
          <a:r>
            <a:rPr lang="en-US" dirty="0"/>
            <a:t>(Barcelona’s Youth)</a:t>
          </a:r>
        </a:p>
      </dgm:t>
    </dgm:pt>
    <dgm:pt modelId="{62CFB239-2BBD-4B24-86D7-8F8159B9793B}" type="parTrans" cxnId="{390E9D46-B692-41FA-B652-950B61AD9917}">
      <dgm:prSet/>
      <dgm:spPr/>
      <dgm:t>
        <a:bodyPr/>
        <a:lstStyle/>
        <a:p>
          <a:endParaRPr lang="en-US"/>
        </a:p>
      </dgm:t>
    </dgm:pt>
    <dgm:pt modelId="{D0194BD7-9D5A-498A-8D82-B4B8DA1A74BE}" type="sibTrans" cxnId="{390E9D46-B692-41FA-B652-950B61AD9917}">
      <dgm:prSet/>
      <dgm:spPr/>
      <dgm:t>
        <a:bodyPr/>
        <a:lstStyle/>
        <a:p>
          <a:endParaRPr lang="en-US"/>
        </a:p>
      </dgm:t>
    </dgm:pt>
    <dgm:pt modelId="{0616126B-08D8-42DF-BD61-3EC6F201B896}" type="pres">
      <dgm:prSet presAssocID="{9E4E5C1B-5583-43F1-B79D-0B13BD63450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734C017-B031-4BBE-A495-515B3BEB7BCF}" type="pres">
      <dgm:prSet presAssocID="{7D6395A8-9331-4011-B24F-E87F851D3575}" presName="hierRoot1" presStyleCnt="0">
        <dgm:presLayoutVars>
          <dgm:hierBranch val="init"/>
        </dgm:presLayoutVars>
      </dgm:prSet>
      <dgm:spPr/>
    </dgm:pt>
    <dgm:pt modelId="{90609906-F215-4B77-8A7A-AA38E11EBFB7}" type="pres">
      <dgm:prSet presAssocID="{7D6395A8-9331-4011-B24F-E87F851D3575}" presName="rootComposite1" presStyleCnt="0"/>
      <dgm:spPr/>
    </dgm:pt>
    <dgm:pt modelId="{5C522AF1-6AF8-46CB-9178-2A9FF5561ABE}" type="pres">
      <dgm:prSet presAssocID="{7D6395A8-9331-4011-B24F-E87F851D3575}" presName="rootText1" presStyleLbl="node0" presStyleIdx="0" presStyleCnt="1" custScaleX="277637" custScaleY="158646">
        <dgm:presLayoutVars>
          <dgm:chPref val="3"/>
        </dgm:presLayoutVars>
      </dgm:prSet>
      <dgm:spPr/>
    </dgm:pt>
    <dgm:pt modelId="{6A6392F9-FD96-4FAF-958C-3A314630742F}" type="pres">
      <dgm:prSet presAssocID="{7D6395A8-9331-4011-B24F-E87F851D3575}" presName="rootConnector1" presStyleLbl="node1" presStyleIdx="0" presStyleCnt="0"/>
      <dgm:spPr/>
    </dgm:pt>
    <dgm:pt modelId="{45E2AC63-9C63-471D-9AE6-5013F5CE3C1F}" type="pres">
      <dgm:prSet presAssocID="{7D6395A8-9331-4011-B24F-E87F851D3575}" presName="hierChild2" presStyleCnt="0"/>
      <dgm:spPr/>
    </dgm:pt>
    <dgm:pt modelId="{329859D2-F7B0-47CF-8CB3-24790B4EF8FB}" type="pres">
      <dgm:prSet presAssocID="{AFB66E35-695B-432B-B466-5FB3C4E663C8}" presName="Name37" presStyleLbl="parChTrans1D2" presStyleIdx="0" presStyleCnt="3"/>
      <dgm:spPr/>
    </dgm:pt>
    <dgm:pt modelId="{0C3FB9E6-4B10-4DBE-9D6A-5AE8E78CB621}" type="pres">
      <dgm:prSet presAssocID="{1856B327-F120-4D08-B8EC-772807F37B59}" presName="hierRoot2" presStyleCnt="0">
        <dgm:presLayoutVars>
          <dgm:hierBranch val="init"/>
        </dgm:presLayoutVars>
      </dgm:prSet>
      <dgm:spPr/>
    </dgm:pt>
    <dgm:pt modelId="{19879794-B6FD-4FB1-A261-D34B258C6442}" type="pres">
      <dgm:prSet presAssocID="{1856B327-F120-4D08-B8EC-772807F37B59}" presName="rootComposite" presStyleCnt="0"/>
      <dgm:spPr/>
    </dgm:pt>
    <dgm:pt modelId="{548DB6E1-E0CB-45EF-AD33-F6AC1D6F8634}" type="pres">
      <dgm:prSet presAssocID="{1856B327-F120-4D08-B8EC-772807F37B59}" presName="rootText" presStyleLbl="node2" presStyleIdx="0" presStyleCnt="3">
        <dgm:presLayoutVars>
          <dgm:chPref val="3"/>
        </dgm:presLayoutVars>
      </dgm:prSet>
      <dgm:spPr/>
    </dgm:pt>
    <dgm:pt modelId="{A2ACEEBB-087A-401C-A202-6B16DDBF03DF}" type="pres">
      <dgm:prSet presAssocID="{1856B327-F120-4D08-B8EC-772807F37B59}" presName="rootConnector" presStyleLbl="node2" presStyleIdx="0" presStyleCnt="3"/>
      <dgm:spPr/>
    </dgm:pt>
    <dgm:pt modelId="{C48AEA34-BC1E-4D10-98FA-5BE205360CDC}" type="pres">
      <dgm:prSet presAssocID="{1856B327-F120-4D08-B8EC-772807F37B59}" presName="hierChild4" presStyleCnt="0"/>
      <dgm:spPr/>
    </dgm:pt>
    <dgm:pt modelId="{5C6FF79B-F933-4AD8-96A2-96FE085444E7}" type="pres">
      <dgm:prSet presAssocID="{1856B327-F120-4D08-B8EC-772807F37B59}" presName="hierChild5" presStyleCnt="0"/>
      <dgm:spPr/>
    </dgm:pt>
    <dgm:pt modelId="{E496A951-EA85-4BA5-8245-BAF015CD00F2}" type="pres">
      <dgm:prSet presAssocID="{7D90D27F-14DB-43C6-AA60-8385A8DBFE3E}" presName="Name37" presStyleLbl="parChTrans1D2" presStyleIdx="1" presStyleCnt="3"/>
      <dgm:spPr/>
    </dgm:pt>
    <dgm:pt modelId="{FA693AAA-8724-4437-97AC-E20268F30A27}" type="pres">
      <dgm:prSet presAssocID="{7E20A309-F8BF-4654-980C-3E053DABAB3B}" presName="hierRoot2" presStyleCnt="0">
        <dgm:presLayoutVars>
          <dgm:hierBranch val="init"/>
        </dgm:presLayoutVars>
      </dgm:prSet>
      <dgm:spPr/>
    </dgm:pt>
    <dgm:pt modelId="{77E4B3C9-829E-4AD1-9686-9E37970BEB45}" type="pres">
      <dgm:prSet presAssocID="{7E20A309-F8BF-4654-980C-3E053DABAB3B}" presName="rootComposite" presStyleCnt="0"/>
      <dgm:spPr/>
    </dgm:pt>
    <dgm:pt modelId="{EAEDFAF5-9945-4271-B7CD-44A0D50D482A}" type="pres">
      <dgm:prSet presAssocID="{7E20A309-F8BF-4654-980C-3E053DABAB3B}" presName="rootText" presStyleLbl="node2" presStyleIdx="1" presStyleCnt="3">
        <dgm:presLayoutVars>
          <dgm:chPref val="3"/>
        </dgm:presLayoutVars>
      </dgm:prSet>
      <dgm:spPr/>
    </dgm:pt>
    <dgm:pt modelId="{CF31A051-65D1-47C6-B537-7E7FEA018293}" type="pres">
      <dgm:prSet presAssocID="{7E20A309-F8BF-4654-980C-3E053DABAB3B}" presName="rootConnector" presStyleLbl="node2" presStyleIdx="1" presStyleCnt="3"/>
      <dgm:spPr/>
    </dgm:pt>
    <dgm:pt modelId="{FA2EFDD6-AFBD-41B6-8E85-756E2E92166A}" type="pres">
      <dgm:prSet presAssocID="{7E20A309-F8BF-4654-980C-3E053DABAB3B}" presName="hierChild4" presStyleCnt="0"/>
      <dgm:spPr/>
    </dgm:pt>
    <dgm:pt modelId="{165FCD98-801E-456A-BA72-5E59605EE015}" type="pres">
      <dgm:prSet presAssocID="{7E20A309-F8BF-4654-980C-3E053DABAB3B}" presName="hierChild5" presStyleCnt="0"/>
      <dgm:spPr/>
    </dgm:pt>
    <dgm:pt modelId="{99674465-C0D8-4FD6-A83C-D628021A4E69}" type="pres">
      <dgm:prSet presAssocID="{62CFB239-2BBD-4B24-86D7-8F8159B9793B}" presName="Name37" presStyleLbl="parChTrans1D2" presStyleIdx="2" presStyleCnt="3"/>
      <dgm:spPr/>
    </dgm:pt>
    <dgm:pt modelId="{67D7629F-5ACB-4A67-B72A-D0A972B957E1}" type="pres">
      <dgm:prSet presAssocID="{06FE2177-A605-4664-A806-EA35D1E84B01}" presName="hierRoot2" presStyleCnt="0">
        <dgm:presLayoutVars>
          <dgm:hierBranch val="init"/>
        </dgm:presLayoutVars>
      </dgm:prSet>
      <dgm:spPr/>
    </dgm:pt>
    <dgm:pt modelId="{65F10F72-ECBF-4E2B-89F5-67AAC029CE10}" type="pres">
      <dgm:prSet presAssocID="{06FE2177-A605-4664-A806-EA35D1E84B01}" presName="rootComposite" presStyleCnt="0"/>
      <dgm:spPr/>
    </dgm:pt>
    <dgm:pt modelId="{C46583F8-DC53-4954-AD9A-4B2B616BFC44}" type="pres">
      <dgm:prSet presAssocID="{06FE2177-A605-4664-A806-EA35D1E84B01}" presName="rootText" presStyleLbl="node2" presStyleIdx="2" presStyleCnt="3">
        <dgm:presLayoutVars>
          <dgm:chPref val="3"/>
        </dgm:presLayoutVars>
      </dgm:prSet>
      <dgm:spPr/>
    </dgm:pt>
    <dgm:pt modelId="{44AE755B-F8F4-4232-95FA-FC2DF22B34DC}" type="pres">
      <dgm:prSet presAssocID="{06FE2177-A605-4664-A806-EA35D1E84B01}" presName="rootConnector" presStyleLbl="node2" presStyleIdx="2" presStyleCnt="3"/>
      <dgm:spPr/>
    </dgm:pt>
    <dgm:pt modelId="{C67832F1-BC2F-4D5C-995E-397F436A4643}" type="pres">
      <dgm:prSet presAssocID="{06FE2177-A605-4664-A806-EA35D1E84B01}" presName="hierChild4" presStyleCnt="0"/>
      <dgm:spPr/>
    </dgm:pt>
    <dgm:pt modelId="{9F5FA1FB-C63A-41B4-BEA1-C782B56D0E07}" type="pres">
      <dgm:prSet presAssocID="{06FE2177-A605-4664-A806-EA35D1E84B01}" presName="hierChild5" presStyleCnt="0"/>
      <dgm:spPr/>
    </dgm:pt>
    <dgm:pt modelId="{047F6521-C5F3-41B9-9103-B17DD16F46E7}" type="pres">
      <dgm:prSet presAssocID="{7D6395A8-9331-4011-B24F-E87F851D3575}" presName="hierChild3" presStyleCnt="0"/>
      <dgm:spPr/>
    </dgm:pt>
  </dgm:ptLst>
  <dgm:cxnLst>
    <dgm:cxn modelId="{AF145D01-E6D8-457B-87C8-BDC67F5D6FC5}" type="presOf" srcId="{62CFB239-2BBD-4B24-86D7-8F8159B9793B}" destId="{99674465-C0D8-4FD6-A83C-D628021A4E69}" srcOrd="0" destOrd="0" presId="urn:microsoft.com/office/officeart/2005/8/layout/orgChart1"/>
    <dgm:cxn modelId="{9BAFEA15-9C6D-4017-8F33-A8F0645D38CE}" srcId="{9E4E5C1B-5583-43F1-B79D-0B13BD63450F}" destId="{7D6395A8-9331-4011-B24F-E87F851D3575}" srcOrd="0" destOrd="0" parTransId="{EEE24926-295C-4A50-8450-BEB6DB45477C}" sibTransId="{A3B1A05F-130E-49F6-A779-89058B48C785}"/>
    <dgm:cxn modelId="{6DD2F719-7562-44F2-876F-CACE8D77D902}" type="presOf" srcId="{AFB66E35-695B-432B-B466-5FB3C4E663C8}" destId="{329859D2-F7B0-47CF-8CB3-24790B4EF8FB}" srcOrd="0" destOrd="0" presId="urn:microsoft.com/office/officeart/2005/8/layout/orgChart1"/>
    <dgm:cxn modelId="{DCE7FA44-7598-4DB3-A37A-59896D8F76AF}" type="presOf" srcId="{7E20A309-F8BF-4654-980C-3E053DABAB3B}" destId="{CF31A051-65D1-47C6-B537-7E7FEA018293}" srcOrd="1" destOrd="0" presId="urn:microsoft.com/office/officeart/2005/8/layout/orgChart1"/>
    <dgm:cxn modelId="{390E9D46-B692-41FA-B652-950B61AD9917}" srcId="{7D6395A8-9331-4011-B24F-E87F851D3575}" destId="{06FE2177-A605-4664-A806-EA35D1E84B01}" srcOrd="2" destOrd="0" parTransId="{62CFB239-2BBD-4B24-86D7-8F8159B9793B}" sibTransId="{D0194BD7-9D5A-498A-8D82-B4B8DA1A74BE}"/>
    <dgm:cxn modelId="{781DD499-C978-426D-8992-601FD8D246CC}" srcId="{7D6395A8-9331-4011-B24F-E87F851D3575}" destId="{1856B327-F120-4D08-B8EC-772807F37B59}" srcOrd="0" destOrd="0" parTransId="{AFB66E35-695B-432B-B466-5FB3C4E663C8}" sibTransId="{F9E38CA7-6B29-4CAB-A5A0-5E342269E17F}"/>
    <dgm:cxn modelId="{C7A6189C-F5D4-4B87-8AF7-1D4AE6904D30}" type="presOf" srcId="{7D90D27F-14DB-43C6-AA60-8385A8DBFE3E}" destId="{E496A951-EA85-4BA5-8245-BAF015CD00F2}" srcOrd="0" destOrd="0" presId="urn:microsoft.com/office/officeart/2005/8/layout/orgChart1"/>
    <dgm:cxn modelId="{9A6982B5-F37C-42A8-B146-23739CA6F59E}" type="presOf" srcId="{1856B327-F120-4D08-B8EC-772807F37B59}" destId="{A2ACEEBB-087A-401C-A202-6B16DDBF03DF}" srcOrd="1" destOrd="0" presId="urn:microsoft.com/office/officeart/2005/8/layout/orgChart1"/>
    <dgm:cxn modelId="{BFCB83C5-2DD5-4FBD-BE71-BAA5F2CD75CF}" type="presOf" srcId="{06FE2177-A605-4664-A806-EA35D1E84B01}" destId="{44AE755B-F8F4-4232-95FA-FC2DF22B34DC}" srcOrd="1" destOrd="0" presId="urn:microsoft.com/office/officeart/2005/8/layout/orgChart1"/>
    <dgm:cxn modelId="{84E861CC-1C35-476D-8594-0FFF6129F323}" type="presOf" srcId="{7D6395A8-9331-4011-B24F-E87F851D3575}" destId="{6A6392F9-FD96-4FAF-958C-3A314630742F}" srcOrd="1" destOrd="0" presId="urn:microsoft.com/office/officeart/2005/8/layout/orgChart1"/>
    <dgm:cxn modelId="{4B9B1AD9-4B25-4CA2-88C7-8FE78B55A261}" srcId="{7D6395A8-9331-4011-B24F-E87F851D3575}" destId="{7E20A309-F8BF-4654-980C-3E053DABAB3B}" srcOrd="1" destOrd="0" parTransId="{7D90D27F-14DB-43C6-AA60-8385A8DBFE3E}" sibTransId="{075AB688-166E-47CA-9C3A-0BF626F1F952}"/>
    <dgm:cxn modelId="{C533B1E3-7A73-46C0-A32E-8DE182306910}" type="presOf" srcId="{1856B327-F120-4D08-B8EC-772807F37B59}" destId="{548DB6E1-E0CB-45EF-AD33-F6AC1D6F8634}" srcOrd="0" destOrd="0" presId="urn:microsoft.com/office/officeart/2005/8/layout/orgChart1"/>
    <dgm:cxn modelId="{C999D4E4-7E3A-4657-A616-16FBB46383C3}" type="presOf" srcId="{06FE2177-A605-4664-A806-EA35D1E84B01}" destId="{C46583F8-DC53-4954-AD9A-4B2B616BFC44}" srcOrd="0" destOrd="0" presId="urn:microsoft.com/office/officeart/2005/8/layout/orgChart1"/>
    <dgm:cxn modelId="{CA1A22E8-1E24-41CC-8251-1CB20BA76F5C}" type="presOf" srcId="{7E20A309-F8BF-4654-980C-3E053DABAB3B}" destId="{EAEDFAF5-9945-4271-B7CD-44A0D50D482A}" srcOrd="0" destOrd="0" presId="urn:microsoft.com/office/officeart/2005/8/layout/orgChart1"/>
    <dgm:cxn modelId="{9C12FBE9-300B-4B78-811E-D189F51E0F30}" type="presOf" srcId="{9E4E5C1B-5583-43F1-B79D-0B13BD63450F}" destId="{0616126B-08D8-42DF-BD61-3EC6F201B896}" srcOrd="0" destOrd="0" presId="urn:microsoft.com/office/officeart/2005/8/layout/orgChart1"/>
    <dgm:cxn modelId="{3EA9CDF0-620E-456E-8A5F-8B59F5BA85D7}" type="presOf" srcId="{7D6395A8-9331-4011-B24F-E87F851D3575}" destId="{5C522AF1-6AF8-46CB-9178-2A9FF5561ABE}" srcOrd="0" destOrd="0" presId="urn:microsoft.com/office/officeart/2005/8/layout/orgChart1"/>
    <dgm:cxn modelId="{82210118-4242-47D2-86A4-108E3424E838}" type="presParOf" srcId="{0616126B-08D8-42DF-BD61-3EC6F201B896}" destId="{D734C017-B031-4BBE-A495-515B3BEB7BCF}" srcOrd="0" destOrd="0" presId="urn:microsoft.com/office/officeart/2005/8/layout/orgChart1"/>
    <dgm:cxn modelId="{4F752B2C-8ECF-4C13-8287-50487DE25698}" type="presParOf" srcId="{D734C017-B031-4BBE-A495-515B3BEB7BCF}" destId="{90609906-F215-4B77-8A7A-AA38E11EBFB7}" srcOrd="0" destOrd="0" presId="urn:microsoft.com/office/officeart/2005/8/layout/orgChart1"/>
    <dgm:cxn modelId="{110D36F1-888A-46AA-9738-64F6979782E4}" type="presParOf" srcId="{90609906-F215-4B77-8A7A-AA38E11EBFB7}" destId="{5C522AF1-6AF8-46CB-9178-2A9FF5561ABE}" srcOrd="0" destOrd="0" presId="urn:microsoft.com/office/officeart/2005/8/layout/orgChart1"/>
    <dgm:cxn modelId="{1600D843-7585-4568-A8A4-A1BBADFD5A87}" type="presParOf" srcId="{90609906-F215-4B77-8A7A-AA38E11EBFB7}" destId="{6A6392F9-FD96-4FAF-958C-3A314630742F}" srcOrd="1" destOrd="0" presId="urn:microsoft.com/office/officeart/2005/8/layout/orgChart1"/>
    <dgm:cxn modelId="{D89E0C29-FC58-4F40-9FE9-FFDC1E746309}" type="presParOf" srcId="{D734C017-B031-4BBE-A495-515B3BEB7BCF}" destId="{45E2AC63-9C63-471D-9AE6-5013F5CE3C1F}" srcOrd="1" destOrd="0" presId="urn:microsoft.com/office/officeart/2005/8/layout/orgChart1"/>
    <dgm:cxn modelId="{2C2B212C-330E-4218-949B-6D674142E0F4}" type="presParOf" srcId="{45E2AC63-9C63-471D-9AE6-5013F5CE3C1F}" destId="{329859D2-F7B0-47CF-8CB3-24790B4EF8FB}" srcOrd="0" destOrd="0" presId="urn:microsoft.com/office/officeart/2005/8/layout/orgChart1"/>
    <dgm:cxn modelId="{20E5A525-220C-473C-8F49-9156372FD725}" type="presParOf" srcId="{45E2AC63-9C63-471D-9AE6-5013F5CE3C1F}" destId="{0C3FB9E6-4B10-4DBE-9D6A-5AE8E78CB621}" srcOrd="1" destOrd="0" presId="urn:microsoft.com/office/officeart/2005/8/layout/orgChart1"/>
    <dgm:cxn modelId="{FEF1C5A2-8234-4D50-AF8F-BD1DA9CB2F05}" type="presParOf" srcId="{0C3FB9E6-4B10-4DBE-9D6A-5AE8E78CB621}" destId="{19879794-B6FD-4FB1-A261-D34B258C6442}" srcOrd="0" destOrd="0" presId="urn:microsoft.com/office/officeart/2005/8/layout/orgChart1"/>
    <dgm:cxn modelId="{3340C295-5BE0-4D61-BFC0-AA2846BA5E09}" type="presParOf" srcId="{19879794-B6FD-4FB1-A261-D34B258C6442}" destId="{548DB6E1-E0CB-45EF-AD33-F6AC1D6F8634}" srcOrd="0" destOrd="0" presId="urn:microsoft.com/office/officeart/2005/8/layout/orgChart1"/>
    <dgm:cxn modelId="{9B300C17-C3BE-4548-86C6-B45D2C3F90E8}" type="presParOf" srcId="{19879794-B6FD-4FB1-A261-D34B258C6442}" destId="{A2ACEEBB-087A-401C-A202-6B16DDBF03DF}" srcOrd="1" destOrd="0" presId="urn:microsoft.com/office/officeart/2005/8/layout/orgChart1"/>
    <dgm:cxn modelId="{AB14A9DE-02AA-4C1D-ABAE-BE0113D7245E}" type="presParOf" srcId="{0C3FB9E6-4B10-4DBE-9D6A-5AE8E78CB621}" destId="{C48AEA34-BC1E-4D10-98FA-5BE205360CDC}" srcOrd="1" destOrd="0" presId="urn:microsoft.com/office/officeart/2005/8/layout/orgChart1"/>
    <dgm:cxn modelId="{BBFC410B-97ED-4489-BBEA-1CFD367BA221}" type="presParOf" srcId="{0C3FB9E6-4B10-4DBE-9D6A-5AE8E78CB621}" destId="{5C6FF79B-F933-4AD8-96A2-96FE085444E7}" srcOrd="2" destOrd="0" presId="urn:microsoft.com/office/officeart/2005/8/layout/orgChart1"/>
    <dgm:cxn modelId="{EE87F67F-F8B9-458E-849A-B65484224CF9}" type="presParOf" srcId="{45E2AC63-9C63-471D-9AE6-5013F5CE3C1F}" destId="{E496A951-EA85-4BA5-8245-BAF015CD00F2}" srcOrd="2" destOrd="0" presId="urn:microsoft.com/office/officeart/2005/8/layout/orgChart1"/>
    <dgm:cxn modelId="{3D79710D-9B09-49A3-9D83-0DA789AB2FE8}" type="presParOf" srcId="{45E2AC63-9C63-471D-9AE6-5013F5CE3C1F}" destId="{FA693AAA-8724-4437-97AC-E20268F30A27}" srcOrd="3" destOrd="0" presId="urn:microsoft.com/office/officeart/2005/8/layout/orgChart1"/>
    <dgm:cxn modelId="{A5CA77E0-F42C-41F2-AEA2-201D40308FCC}" type="presParOf" srcId="{FA693AAA-8724-4437-97AC-E20268F30A27}" destId="{77E4B3C9-829E-4AD1-9686-9E37970BEB45}" srcOrd="0" destOrd="0" presId="urn:microsoft.com/office/officeart/2005/8/layout/orgChart1"/>
    <dgm:cxn modelId="{4251A532-8C55-46A2-B00C-3FC24C31E4F6}" type="presParOf" srcId="{77E4B3C9-829E-4AD1-9686-9E37970BEB45}" destId="{EAEDFAF5-9945-4271-B7CD-44A0D50D482A}" srcOrd="0" destOrd="0" presId="urn:microsoft.com/office/officeart/2005/8/layout/orgChart1"/>
    <dgm:cxn modelId="{3CA4726A-C4B7-43CA-9546-B4B017DE09D3}" type="presParOf" srcId="{77E4B3C9-829E-4AD1-9686-9E37970BEB45}" destId="{CF31A051-65D1-47C6-B537-7E7FEA018293}" srcOrd="1" destOrd="0" presId="urn:microsoft.com/office/officeart/2005/8/layout/orgChart1"/>
    <dgm:cxn modelId="{CA001805-1F37-4853-AF53-7150AB6DAB60}" type="presParOf" srcId="{FA693AAA-8724-4437-97AC-E20268F30A27}" destId="{FA2EFDD6-AFBD-41B6-8E85-756E2E92166A}" srcOrd="1" destOrd="0" presId="urn:microsoft.com/office/officeart/2005/8/layout/orgChart1"/>
    <dgm:cxn modelId="{1DBCAC66-272D-46BD-8D92-E44D1C73424E}" type="presParOf" srcId="{FA693AAA-8724-4437-97AC-E20268F30A27}" destId="{165FCD98-801E-456A-BA72-5E59605EE015}" srcOrd="2" destOrd="0" presId="urn:microsoft.com/office/officeart/2005/8/layout/orgChart1"/>
    <dgm:cxn modelId="{51A04461-7371-46FA-9A13-3F6DF659864D}" type="presParOf" srcId="{45E2AC63-9C63-471D-9AE6-5013F5CE3C1F}" destId="{99674465-C0D8-4FD6-A83C-D628021A4E69}" srcOrd="4" destOrd="0" presId="urn:microsoft.com/office/officeart/2005/8/layout/orgChart1"/>
    <dgm:cxn modelId="{5D02D649-FD8A-4F8D-B9EC-6F5F1AB16FD4}" type="presParOf" srcId="{45E2AC63-9C63-471D-9AE6-5013F5CE3C1F}" destId="{67D7629F-5ACB-4A67-B72A-D0A972B957E1}" srcOrd="5" destOrd="0" presId="urn:microsoft.com/office/officeart/2005/8/layout/orgChart1"/>
    <dgm:cxn modelId="{762FD6BB-4FF9-40E4-864A-6F3E4599C8A5}" type="presParOf" srcId="{67D7629F-5ACB-4A67-B72A-D0A972B957E1}" destId="{65F10F72-ECBF-4E2B-89F5-67AAC029CE10}" srcOrd="0" destOrd="0" presId="urn:microsoft.com/office/officeart/2005/8/layout/orgChart1"/>
    <dgm:cxn modelId="{52024A41-D938-4229-8A5B-4005266E3AFF}" type="presParOf" srcId="{65F10F72-ECBF-4E2B-89F5-67AAC029CE10}" destId="{C46583F8-DC53-4954-AD9A-4B2B616BFC44}" srcOrd="0" destOrd="0" presId="urn:microsoft.com/office/officeart/2005/8/layout/orgChart1"/>
    <dgm:cxn modelId="{995ED27A-CE14-4C6A-9CBB-48739EB66F32}" type="presParOf" srcId="{65F10F72-ECBF-4E2B-89F5-67AAC029CE10}" destId="{44AE755B-F8F4-4232-95FA-FC2DF22B34DC}" srcOrd="1" destOrd="0" presId="urn:microsoft.com/office/officeart/2005/8/layout/orgChart1"/>
    <dgm:cxn modelId="{CCC3DEEF-B67B-4391-91DE-6949B80CCE17}" type="presParOf" srcId="{67D7629F-5ACB-4A67-B72A-D0A972B957E1}" destId="{C67832F1-BC2F-4D5C-995E-397F436A4643}" srcOrd="1" destOrd="0" presId="urn:microsoft.com/office/officeart/2005/8/layout/orgChart1"/>
    <dgm:cxn modelId="{FBD95A40-34D1-4AD5-A9AE-D387FB80F027}" type="presParOf" srcId="{67D7629F-5ACB-4A67-B72A-D0A972B957E1}" destId="{9F5FA1FB-C63A-41B4-BEA1-C782B56D0E07}" srcOrd="2" destOrd="0" presId="urn:microsoft.com/office/officeart/2005/8/layout/orgChart1"/>
    <dgm:cxn modelId="{D12B4D4E-5148-4F14-9BB6-63BE97A19C2B}" type="presParOf" srcId="{D734C017-B031-4BBE-A495-515B3BEB7BCF}" destId="{047F6521-C5F3-41B9-9103-B17DD16F46E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B869BF-1119-4BFA-80F7-5B73617618B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B2C085-834D-4C42-8FFC-E43690969603}">
      <dgm:prSet phldrT="[Text]" phldr="0" custT="1"/>
      <dgm:spPr/>
      <dgm:t>
        <a:bodyPr/>
        <a:lstStyle/>
        <a:p>
          <a:r>
            <a:rPr lang="ca-ES" sz="2400" b="1" dirty="0" err="1">
              <a:solidFill>
                <a:schemeClr val="tx2">
                  <a:lumMod val="90000"/>
                  <a:lumOff val="10000"/>
                </a:schemeClr>
              </a:solidFill>
            </a:rPr>
            <a:t>Emotional</a:t>
          </a:r>
          <a:r>
            <a:rPr lang="ca-ES" sz="2400" b="1" dirty="0">
              <a:solidFill>
                <a:schemeClr val="tx2">
                  <a:lumMod val="90000"/>
                  <a:lumOff val="10000"/>
                </a:schemeClr>
              </a:solidFill>
            </a:rPr>
            <a:t> </a:t>
          </a:r>
          <a:r>
            <a:rPr lang="ca-ES" sz="2400" b="1" dirty="0" err="1">
              <a:solidFill>
                <a:schemeClr val="tx2">
                  <a:lumMod val="90000"/>
                  <a:lumOff val="10000"/>
                </a:schemeClr>
              </a:solidFill>
            </a:rPr>
            <a:t>Distress</a:t>
          </a:r>
          <a:endParaRPr lang="en-US" sz="2400" b="1" dirty="0">
            <a:solidFill>
              <a:schemeClr val="tx2">
                <a:lumMod val="90000"/>
                <a:lumOff val="10000"/>
              </a:schemeClr>
            </a:solidFill>
          </a:endParaRPr>
        </a:p>
      </dgm:t>
    </dgm:pt>
    <dgm:pt modelId="{1BE4C9AC-3894-4B98-8DC7-922E0D8BC7FA}" type="parTrans" cxnId="{81EC96B2-34B9-4279-8CF4-01C3BDF2AE5F}">
      <dgm:prSet/>
      <dgm:spPr/>
      <dgm:t>
        <a:bodyPr/>
        <a:lstStyle/>
        <a:p>
          <a:endParaRPr lang="en-US"/>
        </a:p>
      </dgm:t>
    </dgm:pt>
    <dgm:pt modelId="{BEBE7CBA-4D9A-40E3-9229-699002DBCEB9}" type="sibTrans" cxnId="{81EC96B2-34B9-4279-8CF4-01C3BDF2AE5F}">
      <dgm:prSet/>
      <dgm:spPr/>
      <dgm:t>
        <a:bodyPr/>
        <a:lstStyle/>
        <a:p>
          <a:endParaRPr lang="en-US"/>
        </a:p>
      </dgm:t>
    </dgm:pt>
    <dgm:pt modelId="{8952AF62-4DD6-40BE-B097-40B9FFB1B4A9}">
      <dgm:prSet phldrT="[Text]" phldr="0" custT="1"/>
      <dgm:spPr/>
      <dgm:t>
        <a:bodyPr/>
        <a:lstStyle/>
        <a:p>
          <a:r>
            <a:rPr lang="ca-ES" sz="2400" b="1" dirty="0">
              <a:solidFill>
                <a:schemeClr val="tx2">
                  <a:lumMod val="90000"/>
                  <a:lumOff val="10000"/>
                </a:schemeClr>
              </a:solidFill>
            </a:rPr>
            <a:t>Mental Health </a:t>
          </a:r>
          <a:r>
            <a:rPr lang="ca-ES" sz="2400" b="1" dirty="0" err="1">
              <a:solidFill>
                <a:schemeClr val="tx2">
                  <a:lumMod val="90000"/>
                  <a:lumOff val="10000"/>
                </a:schemeClr>
              </a:solidFill>
            </a:rPr>
            <a:t>Problems</a:t>
          </a:r>
          <a:endParaRPr lang="en-US" sz="2400" b="1" dirty="0">
            <a:solidFill>
              <a:schemeClr val="tx2">
                <a:lumMod val="90000"/>
                <a:lumOff val="10000"/>
              </a:schemeClr>
            </a:solidFill>
          </a:endParaRPr>
        </a:p>
      </dgm:t>
    </dgm:pt>
    <dgm:pt modelId="{1024053B-240A-4A78-A7E4-ED87A2ADE4DF}" type="parTrans" cxnId="{3FFC1011-53B5-42B0-BA4D-321E2181A394}">
      <dgm:prSet/>
      <dgm:spPr/>
      <dgm:t>
        <a:bodyPr/>
        <a:lstStyle/>
        <a:p>
          <a:endParaRPr lang="en-US"/>
        </a:p>
      </dgm:t>
    </dgm:pt>
    <dgm:pt modelId="{725C22AA-8A39-4B37-A807-210ABD03A782}" type="sibTrans" cxnId="{3FFC1011-53B5-42B0-BA4D-321E2181A394}">
      <dgm:prSet/>
      <dgm:spPr/>
      <dgm:t>
        <a:bodyPr/>
        <a:lstStyle/>
        <a:p>
          <a:endParaRPr lang="en-US"/>
        </a:p>
      </dgm:t>
    </dgm:pt>
    <dgm:pt modelId="{581AF358-97F8-4750-BC92-AC5E62007DFE}">
      <dgm:prSet phldrT="[Text]" phldr="0" custT="1"/>
      <dgm:spPr/>
      <dgm:t>
        <a:bodyPr/>
        <a:lstStyle/>
        <a:p>
          <a:r>
            <a:rPr lang="ca-ES" sz="2800" b="1" dirty="0" err="1">
              <a:solidFill>
                <a:srgbClr val="C00000"/>
              </a:solidFill>
            </a:rPr>
            <a:t>Suicidal</a:t>
          </a:r>
          <a:r>
            <a:rPr lang="ca-ES" sz="2800" b="1" dirty="0">
              <a:solidFill>
                <a:srgbClr val="C00000"/>
              </a:solidFill>
            </a:rPr>
            <a:t> </a:t>
          </a:r>
          <a:r>
            <a:rPr lang="ca-ES" sz="2800" b="1" dirty="0" err="1">
              <a:solidFill>
                <a:srgbClr val="C00000"/>
              </a:solidFill>
            </a:rPr>
            <a:t>Behavior</a:t>
          </a:r>
          <a:endParaRPr lang="en-US" sz="2800" b="1" dirty="0">
            <a:solidFill>
              <a:srgbClr val="C00000"/>
            </a:solidFill>
          </a:endParaRPr>
        </a:p>
      </dgm:t>
    </dgm:pt>
    <dgm:pt modelId="{ADFB2475-2382-4124-8357-058B9E47D11D}" type="parTrans" cxnId="{08911CF5-3939-464E-B3C4-56E1F6DFCAF3}">
      <dgm:prSet/>
      <dgm:spPr/>
      <dgm:t>
        <a:bodyPr/>
        <a:lstStyle/>
        <a:p>
          <a:endParaRPr lang="en-US"/>
        </a:p>
      </dgm:t>
    </dgm:pt>
    <dgm:pt modelId="{19C6AD91-0017-4DDA-86F8-7202610BC257}" type="sibTrans" cxnId="{08911CF5-3939-464E-B3C4-56E1F6DFCAF3}">
      <dgm:prSet/>
      <dgm:spPr/>
      <dgm:t>
        <a:bodyPr/>
        <a:lstStyle/>
        <a:p>
          <a:endParaRPr lang="en-US"/>
        </a:p>
      </dgm:t>
    </dgm:pt>
    <dgm:pt modelId="{2B069FAD-466C-4F38-BA40-FF609E6C46D0}" type="pres">
      <dgm:prSet presAssocID="{98B869BF-1119-4BFA-80F7-5B73617618B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0761EC55-B264-4FF3-B580-8B414864D003}" type="pres">
      <dgm:prSet presAssocID="{6EB2C085-834D-4C42-8FFC-E43690969603}" presName="Accent1" presStyleCnt="0"/>
      <dgm:spPr/>
    </dgm:pt>
    <dgm:pt modelId="{342AB123-6982-4AE0-B660-7D84F41D2242}" type="pres">
      <dgm:prSet presAssocID="{6EB2C085-834D-4C42-8FFC-E43690969603}" presName="Accent" presStyleLbl="node1" presStyleIdx="0" presStyleCnt="3" custLinFactNeighborX="2302" custLinFactNeighborY="-1696"/>
      <dgm:spPr/>
    </dgm:pt>
    <dgm:pt modelId="{1DAAF79A-B89B-4FDA-8C95-38B5DFCC6B6C}" type="pres">
      <dgm:prSet presAssocID="{6EB2C085-834D-4C42-8FFC-E43690969603}" presName="Parent1" presStyleLbl="revTx" presStyleIdx="0" presStyleCnt="3" custScaleX="104326" custLinFactNeighborX="3156">
        <dgm:presLayoutVars>
          <dgm:chMax val="1"/>
          <dgm:chPref val="1"/>
          <dgm:bulletEnabled val="1"/>
        </dgm:presLayoutVars>
      </dgm:prSet>
      <dgm:spPr/>
    </dgm:pt>
    <dgm:pt modelId="{D6DC47A2-1D22-406E-9B41-6ECF167B0274}" type="pres">
      <dgm:prSet presAssocID="{8952AF62-4DD6-40BE-B097-40B9FFB1B4A9}" presName="Accent2" presStyleCnt="0"/>
      <dgm:spPr/>
    </dgm:pt>
    <dgm:pt modelId="{E850D0BE-D701-4120-A806-C3682A469A86}" type="pres">
      <dgm:prSet presAssocID="{8952AF62-4DD6-40BE-B097-40B9FFB1B4A9}" presName="Accent" presStyleLbl="node1" presStyleIdx="1" presStyleCnt="3"/>
      <dgm:spPr/>
    </dgm:pt>
    <dgm:pt modelId="{C4839DE6-1B66-4B2E-A7E4-42577DDD4506}" type="pres">
      <dgm:prSet presAssocID="{8952AF62-4DD6-40BE-B097-40B9FFB1B4A9}" presName="Parent2" presStyleLbl="revTx" presStyleIdx="1" presStyleCnt="3" custLinFactNeighborX="3714" custLinFactNeighborY="-21878">
        <dgm:presLayoutVars>
          <dgm:chMax val="1"/>
          <dgm:chPref val="1"/>
          <dgm:bulletEnabled val="1"/>
        </dgm:presLayoutVars>
      </dgm:prSet>
      <dgm:spPr/>
    </dgm:pt>
    <dgm:pt modelId="{347EC82A-7B74-4C8B-AF79-9FF0EAC186F0}" type="pres">
      <dgm:prSet presAssocID="{581AF358-97F8-4750-BC92-AC5E62007DFE}" presName="Accent3" presStyleCnt="0"/>
      <dgm:spPr/>
    </dgm:pt>
    <dgm:pt modelId="{AA6D6064-6DBA-4BBD-AC60-728FDE025630}" type="pres">
      <dgm:prSet presAssocID="{581AF358-97F8-4750-BC92-AC5E62007DFE}" presName="Accent" presStyleLbl="node1" presStyleIdx="2" presStyleCnt="3" custScaleX="110853" custScaleY="110809" custLinFactNeighborX="4081" custLinFactNeighborY="2558"/>
      <dgm:spPr>
        <a:solidFill>
          <a:srgbClr val="C00000"/>
        </a:solidFill>
      </dgm:spPr>
    </dgm:pt>
    <dgm:pt modelId="{C72B62D3-F71B-4899-BCFF-B12F5A2B6732}" type="pres">
      <dgm:prSet presAssocID="{581AF358-97F8-4750-BC92-AC5E62007DFE}" presName="Parent3" presStyleLbl="revTx" presStyleIdx="2" presStyleCnt="3" custScaleX="101842" custLinFactNeighborX="5260" custLinFactNeighborY="-6312">
        <dgm:presLayoutVars>
          <dgm:chMax val="1"/>
          <dgm:chPref val="1"/>
          <dgm:bulletEnabled val="1"/>
        </dgm:presLayoutVars>
      </dgm:prSet>
      <dgm:spPr/>
    </dgm:pt>
  </dgm:ptLst>
  <dgm:cxnLst>
    <dgm:cxn modelId="{3FFC1011-53B5-42B0-BA4D-321E2181A394}" srcId="{98B869BF-1119-4BFA-80F7-5B73617618B9}" destId="{8952AF62-4DD6-40BE-B097-40B9FFB1B4A9}" srcOrd="1" destOrd="0" parTransId="{1024053B-240A-4A78-A7E4-ED87A2ADE4DF}" sibTransId="{725C22AA-8A39-4B37-A807-210ABD03A782}"/>
    <dgm:cxn modelId="{C8252471-83E7-4E9D-A9FB-CFD30E284291}" type="presOf" srcId="{98B869BF-1119-4BFA-80F7-5B73617618B9}" destId="{2B069FAD-466C-4F38-BA40-FF609E6C46D0}" srcOrd="0" destOrd="0" presId="urn:microsoft.com/office/officeart/2009/layout/CircleArrowProcess"/>
    <dgm:cxn modelId="{D84F2258-4311-40A5-B3BB-755BB78C8C49}" type="presOf" srcId="{581AF358-97F8-4750-BC92-AC5E62007DFE}" destId="{C72B62D3-F71B-4899-BCFF-B12F5A2B6732}" srcOrd="0" destOrd="0" presId="urn:microsoft.com/office/officeart/2009/layout/CircleArrowProcess"/>
    <dgm:cxn modelId="{A2C3DF9C-0B85-4EAB-80C8-5C7968BEC4F9}" type="presOf" srcId="{8952AF62-4DD6-40BE-B097-40B9FFB1B4A9}" destId="{C4839DE6-1B66-4B2E-A7E4-42577DDD4506}" srcOrd="0" destOrd="0" presId="urn:microsoft.com/office/officeart/2009/layout/CircleArrowProcess"/>
    <dgm:cxn modelId="{54287CA0-504F-4FE2-8A1D-3B2E8AD01A6B}" type="presOf" srcId="{6EB2C085-834D-4C42-8FFC-E43690969603}" destId="{1DAAF79A-B89B-4FDA-8C95-38B5DFCC6B6C}" srcOrd="0" destOrd="0" presId="urn:microsoft.com/office/officeart/2009/layout/CircleArrowProcess"/>
    <dgm:cxn modelId="{81EC96B2-34B9-4279-8CF4-01C3BDF2AE5F}" srcId="{98B869BF-1119-4BFA-80F7-5B73617618B9}" destId="{6EB2C085-834D-4C42-8FFC-E43690969603}" srcOrd="0" destOrd="0" parTransId="{1BE4C9AC-3894-4B98-8DC7-922E0D8BC7FA}" sibTransId="{BEBE7CBA-4D9A-40E3-9229-699002DBCEB9}"/>
    <dgm:cxn modelId="{08911CF5-3939-464E-B3C4-56E1F6DFCAF3}" srcId="{98B869BF-1119-4BFA-80F7-5B73617618B9}" destId="{581AF358-97F8-4750-BC92-AC5E62007DFE}" srcOrd="2" destOrd="0" parTransId="{ADFB2475-2382-4124-8357-058B9E47D11D}" sibTransId="{19C6AD91-0017-4DDA-86F8-7202610BC257}"/>
    <dgm:cxn modelId="{D954A978-A2EB-4601-9EBE-DD8A61ECA29F}" type="presParOf" srcId="{2B069FAD-466C-4F38-BA40-FF609E6C46D0}" destId="{0761EC55-B264-4FF3-B580-8B414864D003}" srcOrd="0" destOrd="0" presId="urn:microsoft.com/office/officeart/2009/layout/CircleArrowProcess"/>
    <dgm:cxn modelId="{AF64D360-C9D7-422C-B2AA-52F77400E703}" type="presParOf" srcId="{0761EC55-B264-4FF3-B580-8B414864D003}" destId="{342AB123-6982-4AE0-B660-7D84F41D2242}" srcOrd="0" destOrd="0" presId="urn:microsoft.com/office/officeart/2009/layout/CircleArrowProcess"/>
    <dgm:cxn modelId="{BFF6E365-6EC0-4074-ABE1-587DEB5BE211}" type="presParOf" srcId="{2B069FAD-466C-4F38-BA40-FF609E6C46D0}" destId="{1DAAF79A-B89B-4FDA-8C95-38B5DFCC6B6C}" srcOrd="1" destOrd="0" presId="urn:microsoft.com/office/officeart/2009/layout/CircleArrowProcess"/>
    <dgm:cxn modelId="{93F86E25-2C5D-4A99-849D-12E64F2A3B48}" type="presParOf" srcId="{2B069FAD-466C-4F38-BA40-FF609E6C46D0}" destId="{D6DC47A2-1D22-406E-9B41-6ECF167B0274}" srcOrd="2" destOrd="0" presId="urn:microsoft.com/office/officeart/2009/layout/CircleArrowProcess"/>
    <dgm:cxn modelId="{15460ED3-73FA-4E53-950E-BD2377F138B5}" type="presParOf" srcId="{D6DC47A2-1D22-406E-9B41-6ECF167B0274}" destId="{E850D0BE-D701-4120-A806-C3682A469A86}" srcOrd="0" destOrd="0" presId="urn:microsoft.com/office/officeart/2009/layout/CircleArrowProcess"/>
    <dgm:cxn modelId="{AA566E64-22F8-4B95-B019-ED93F654CFB4}" type="presParOf" srcId="{2B069FAD-466C-4F38-BA40-FF609E6C46D0}" destId="{C4839DE6-1B66-4B2E-A7E4-42577DDD4506}" srcOrd="3" destOrd="0" presId="urn:microsoft.com/office/officeart/2009/layout/CircleArrowProcess"/>
    <dgm:cxn modelId="{7635C108-0A31-47AC-9059-81B8770E1C90}" type="presParOf" srcId="{2B069FAD-466C-4F38-BA40-FF609E6C46D0}" destId="{347EC82A-7B74-4C8B-AF79-9FF0EAC186F0}" srcOrd="4" destOrd="0" presId="urn:microsoft.com/office/officeart/2009/layout/CircleArrowProcess"/>
    <dgm:cxn modelId="{F31934D8-A403-4D9F-84D3-38B486E824C0}" type="presParOf" srcId="{347EC82A-7B74-4C8B-AF79-9FF0EAC186F0}" destId="{AA6D6064-6DBA-4BBD-AC60-728FDE025630}" srcOrd="0" destOrd="0" presId="urn:microsoft.com/office/officeart/2009/layout/CircleArrowProcess"/>
    <dgm:cxn modelId="{8194740E-C7E3-4567-BE7C-3062D15DAF94}" type="presParOf" srcId="{2B069FAD-466C-4F38-BA40-FF609E6C46D0}" destId="{C72B62D3-F71B-4899-BCFF-B12F5A2B6732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429383-C096-462C-8084-CA1AF8FB2D9E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85858E-7DDF-4F94-AF0C-03C5F3675AA5}">
      <dgm:prSet phldrT="[Text]" phldr="0" custT="1"/>
      <dgm:spPr/>
      <dgm:t>
        <a:bodyPr/>
        <a:lstStyle/>
        <a:p>
          <a:pPr algn="just"/>
          <a:r>
            <a:rPr lang="ca-ES" sz="2400" b="1" dirty="0" err="1">
              <a:solidFill>
                <a:schemeClr val="tx2"/>
              </a:solidFill>
            </a:rPr>
            <a:t>Academic</a:t>
          </a:r>
          <a:r>
            <a:rPr lang="ca-ES" sz="2400" b="1" dirty="0">
              <a:solidFill>
                <a:schemeClr val="tx2"/>
              </a:solidFill>
            </a:rPr>
            <a:t> </a:t>
          </a:r>
          <a:r>
            <a:rPr lang="ca-ES" sz="2400" b="1" dirty="0" err="1">
              <a:solidFill>
                <a:schemeClr val="tx2"/>
              </a:solidFill>
            </a:rPr>
            <a:t>pressure</a:t>
          </a:r>
          <a:endParaRPr lang="ca-ES" sz="2400" b="1" dirty="0">
            <a:solidFill>
              <a:schemeClr val="tx2"/>
            </a:solidFill>
          </a:endParaRPr>
        </a:p>
        <a:p>
          <a:pPr algn="just"/>
          <a:r>
            <a:rPr lang="en-US" sz="2400" b="1" dirty="0">
              <a:solidFill>
                <a:schemeClr val="tx2"/>
              </a:solidFill>
            </a:rPr>
            <a:t>Social changes</a:t>
          </a:r>
        </a:p>
        <a:p>
          <a:pPr algn="just"/>
          <a:r>
            <a:rPr lang="en-US" sz="2400" b="1" dirty="0">
              <a:solidFill>
                <a:schemeClr val="tx2"/>
              </a:solidFill>
            </a:rPr>
            <a:t>Exposure to social media</a:t>
          </a:r>
        </a:p>
        <a:p>
          <a:pPr algn="just"/>
          <a:r>
            <a:rPr lang="en-US" sz="2400" b="1" dirty="0">
              <a:solidFill>
                <a:schemeClr val="tx2"/>
              </a:solidFill>
            </a:rPr>
            <a:t>Depression</a:t>
          </a:r>
        </a:p>
        <a:p>
          <a:pPr algn="just"/>
          <a:r>
            <a:rPr lang="en-US" sz="2400" b="1" dirty="0">
              <a:solidFill>
                <a:schemeClr val="tx2"/>
              </a:solidFill>
            </a:rPr>
            <a:t>Impulsivity, Trauma</a:t>
          </a:r>
        </a:p>
        <a:p>
          <a:pPr algn="ctr"/>
          <a:endParaRPr lang="en-US" sz="1800" dirty="0"/>
        </a:p>
      </dgm:t>
    </dgm:pt>
    <dgm:pt modelId="{F5D2FE6D-F22E-453D-A194-D382D6B80B58}" type="parTrans" cxnId="{56D27E9C-17F9-4943-8E0F-A3C10E380086}">
      <dgm:prSet/>
      <dgm:spPr/>
      <dgm:t>
        <a:bodyPr/>
        <a:lstStyle/>
        <a:p>
          <a:endParaRPr lang="en-US"/>
        </a:p>
      </dgm:t>
    </dgm:pt>
    <dgm:pt modelId="{0D0F8F30-AE09-4C62-9B51-E684AC2CD7C6}" type="sibTrans" cxnId="{56D27E9C-17F9-4943-8E0F-A3C10E380086}">
      <dgm:prSet/>
      <dgm:spPr/>
      <dgm:t>
        <a:bodyPr/>
        <a:lstStyle/>
        <a:p>
          <a:endParaRPr lang="en-US"/>
        </a:p>
      </dgm:t>
    </dgm:pt>
    <dgm:pt modelId="{B5EA5C2D-A371-4701-9A20-BAC5E72C2BA1}">
      <dgm:prSet phldrT="[Text]" phldr="0" custT="1"/>
      <dgm:spPr/>
      <dgm:t>
        <a:bodyPr/>
        <a:lstStyle/>
        <a:p>
          <a:pPr algn="l"/>
          <a:r>
            <a:rPr lang="ca-ES" sz="2400" b="1" dirty="0" err="1">
              <a:solidFill>
                <a:schemeClr val="bg1"/>
              </a:solidFill>
            </a:rPr>
            <a:t>Early</a:t>
          </a:r>
          <a:r>
            <a:rPr lang="ca-ES" sz="2400" b="1" dirty="0">
              <a:solidFill>
                <a:schemeClr val="bg1"/>
              </a:solidFill>
            </a:rPr>
            <a:t> </a:t>
          </a:r>
          <a:r>
            <a:rPr lang="ca-ES" sz="2400" b="1" dirty="0" err="1">
              <a:solidFill>
                <a:schemeClr val="bg1"/>
              </a:solidFill>
            </a:rPr>
            <a:t>identification</a:t>
          </a:r>
          <a:endParaRPr lang="ca-ES" sz="2400" b="1" dirty="0">
            <a:solidFill>
              <a:schemeClr val="bg1"/>
            </a:solidFill>
          </a:endParaRPr>
        </a:p>
        <a:p>
          <a:pPr algn="l"/>
          <a:r>
            <a:rPr lang="en-US" sz="2400" b="1" dirty="0">
              <a:solidFill>
                <a:schemeClr val="bg1"/>
              </a:solidFill>
            </a:rPr>
            <a:t>Understanding to improve prevention strategies</a:t>
          </a:r>
        </a:p>
        <a:p>
          <a:pPr algn="l"/>
          <a:r>
            <a:rPr lang="en-US" sz="2400" b="1" dirty="0">
              <a:solidFill>
                <a:schemeClr val="bg1"/>
              </a:solidFill>
            </a:rPr>
            <a:t>Promoting students’ emotional well-being</a:t>
          </a:r>
        </a:p>
      </dgm:t>
    </dgm:pt>
    <dgm:pt modelId="{632F082E-3B25-49AD-86F6-227778793E35}" type="parTrans" cxnId="{4AF28AF2-D89D-47BC-9CD2-1778644C5218}">
      <dgm:prSet/>
      <dgm:spPr/>
      <dgm:t>
        <a:bodyPr/>
        <a:lstStyle/>
        <a:p>
          <a:endParaRPr lang="en-US"/>
        </a:p>
      </dgm:t>
    </dgm:pt>
    <dgm:pt modelId="{260EAA7F-4248-4CD1-BE28-2BBE3B2BF6B3}" type="sibTrans" cxnId="{4AF28AF2-D89D-47BC-9CD2-1778644C5218}">
      <dgm:prSet/>
      <dgm:spPr/>
      <dgm:t>
        <a:bodyPr/>
        <a:lstStyle/>
        <a:p>
          <a:endParaRPr lang="en-US"/>
        </a:p>
      </dgm:t>
    </dgm:pt>
    <dgm:pt modelId="{9D0E4D6A-081F-4E90-8314-5C4990A8B232}" type="pres">
      <dgm:prSet presAssocID="{7D429383-C096-462C-8084-CA1AF8FB2D9E}" presName="compositeShape" presStyleCnt="0">
        <dgm:presLayoutVars>
          <dgm:chMax val="2"/>
          <dgm:dir/>
          <dgm:resizeHandles val="exact"/>
        </dgm:presLayoutVars>
      </dgm:prSet>
      <dgm:spPr/>
    </dgm:pt>
    <dgm:pt modelId="{97E49BFF-16AB-4A85-8655-A02686CF1B2B}" type="pres">
      <dgm:prSet presAssocID="{7D429383-C096-462C-8084-CA1AF8FB2D9E}" presName="divider" presStyleLbl="fgShp" presStyleIdx="0" presStyleCnt="1"/>
      <dgm:spPr>
        <a:solidFill>
          <a:srgbClr val="00B0F0"/>
        </a:solidFill>
      </dgm:spPr>
    </dgm:pt>
    <dgm:pt modelId="{C7FF8225-C915-46FD-AE6C-B361F897D246}" type="pres">
      <dgm:prSet presAssocID="{4285858E-7DDF-4F94-AF0C-03C5F3675AA5}" presName="downArrow" presStyleLbl="node1" presStyleIdx="0" presStyleCnt="2"/>
      <dgm:spPr>
        <a:solidFill>
          <a:schemeClr val="accent1">
            <a:lumMod val="75000"/>
          </a:schemeClr>
        </a:solidFill>
      </dgm:spPr>
    </dgm:pt>
    <dgm:pt modelId="{9D869FB2-8C26-4FA8-B686-FCBF9B8F0547}" type="pres">
      <dgm:prSet presAssocID="{4285858E-7DDF-4F94-AF0C-03C5F3675AA5}" presName="downArrowText" presStyleLbl="revTx" presStyleIdx="0" presStyleCnt="2" custLinFactNeighborX="-18538" custLinFactNeighborY="-14058">
        <dgm:presLayoutVars>
          <dgm:bulletEnabled val="1"/>
        </dgm:presLayoutVars>
      </dgm:prSet>
      <dgm:spPr/>
    </dgm:pt>
    <dgm:pt modelId="{4CF1B4DB-2429-4DCE-8311-675A07E7C7DB}" type="pres">
      <dgm:prSet presAssocID="{B5EA5C2D-A371-4701-9A20-BAC5E72C2BA1}" presName="upArrow" presStyleLbl="node1" presStyleIdx="1" presStyleCnt="2"/>
      <dgm:spPr>
        <a:solidFill>
          <a:schemeClr val="bg1"/>
        </a:solidFill>
      </dgm:spPr>
    </dgm:pt>
    <dgm:pt modelId="{C1B9E379-230C-41DF-8DFA-65917D5CB140}" type="pres">
      <dgm:prSet presAssocID="{B5EA5C2D-A371-4701-9A20-BAC5E72C2BA1}" presName="upArrowText" presStyleLbl="revTx" presStyleIdx="1" presStyleCnt="2" custLinFactNeighborX="23876" custLinFactNeighborY="1554">
        <dgm:presLayoutVars>
          <dgm:bulletEnabled val="1"/>
        </dgm:presLayoutVars>
      </dgm:prSet>
      <dgm:spPr/>
    </dgm:pt>
  </dgm:ptLst>
  <dgm:cxnLst>
    <dgm:cxn modelId="{023BBB61-0B6E-4036-9DF8-26F622A92A83}" type="presOf" srcId="{4285858E-7DDF-4F94-AF0C-03C5F3675AA5}" destId="{9D869FB2-8C26-4FA8-B686-FCBF9B8F0547}" srcOrd="0" destOrd="0" presId="urn:microsoft.com/office/officeart/2005/8/layout/arrow3"/>
    <dgm:cxn modelId="{2B8C4551-BFC3-4F97-967D-14440823A21D}" type="presOf" srcId="{7D429383-C096-462C-8084-CA1AF8FB2D9E}" destId="{9D0E4D6A-081F-4E90-8314-5C4990A8B232}" srcOrd="0" destOrd="0" presId="urn:microsoft.com/office/officeart/2005/8/layout/arrow3"/>
    <dgm:cxn modelId="{13D9B595-0A93-4405-859C-5E1E85C4D6E4}" type="presOf" srcId="{B5EA5C2D-A371-4701-9A20-BAC5E72C2BA1}" destId="{C1B9E379-230C-41DF-8DFA-65917D5CB140}" srcOrd="0" destOrd="0" presId="urn:microsoft.com/office/officeart/2005/8/layout/arrow3"/>
    <dgm:cxn modelId="{56D27E9C-17F9-4943-8E0F-A3C10E380086}" srcId="{7D429383-C096-462C-8084-CA1AF8FB2D9E}" destId="{4285858E-7DDF-4F94-AF0C-03C5F3675AA5}" srcOrd="0" destOrd="0" parTransId="{F5D2FE6D-F22E-453D-A194-D382D6B80B58}" sibTransId="{0D0F8F30-AE09-4C62-9B51-E684AC2CD7C6}"/>
    <dgm:cxn modelId="{4AF28AF2-D89D-47BC-9CD2-1778644C5218}" srcId="{7D429383-C096-462C-8084-CA1AF8FB2D9E}" destId="{B5EA5C2D-A371-4701-9A20-BAC5E72C2BA1}" srcOrd="1" destOrd="0" parTransId="{632F082E-3B25-49AD-86F6-227778793E35}" sibTransId="{260EAA7F-4248-4CD1-BE28-2BBE3B2BF6B3}"/>
    <dgm:cxn modelId="{B78BBE5E-9602-417A-9845-EEF94F43475F}" type="presParOf" srcId="{9D0E4D6A-081F-4E90-8314-5C4990A8B232}" destId="{97E49BFF-16AB-4A85-8655-A02686CF1B2B}" srcOrd="0" destOrd="0" presId="urn:microsoft.com/office/officeart/2005/8/layout/arrow3"/>
    <dgm:cxn modelId="{95600794-7606-4CC7-B627-33CF2EBE6B32}" type="presParOf" srcId="{9D0E4D6A-081F-4E90-8314-5C4990A8B232}" destId="{C7FF8225-C915-46FD-AE6C-B361F897D246}" srcOrd="1" destOrd="0" presId="urn:microsoft.com/office/officeart/2005/8/layout/arrow3"/>
    <dgm:cxn modelId="{F90F8A3F-10B1-4ABD-B01D-F91E197029A2}" type="presParOf" srcId="{9D0E4D6A-081F-4E90-8314-5C4990A8B232}" destId="{9D869FB2-8C26-4FA8-B686-FCBF9B8F0547}" srcOrd="2" destOrd="0" presId="urn:microsoft.com/office/officeart/2005/8/layout/arrow3"/>
    <dgm:cxn modelId="{0C489A9E-8D0B-4F53-89AB-582E5B76DB3F}" type="presParOf" srcId="{9D0E4D6A-081F-4E90-8314-5C4990A8B232}" destId="{4CF1B4DB-2429-4DCE-8311-675A07E7C7DB}" srcOrd="3" destOrd="0" presId="urn:microsoft.com/office/officeart/2005/8/layout/arrow3"/>
    <dgm:cxn modelId="{DB380EF5-2E58-4882-A84B-99549E4351FD}" type="presParOf" srcId="{9D0E4D6A-081F-4E90-8314-5C4990A8B232}" destId="{C1B9E379-230C-41DF-8DFA-65917D5CB14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8B12DE-2FFE-42D9-BD93-235DB31C8270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7C083C-2933-4CF4-BEE5-87EA472E8005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pPr algn="ctr"/>
          <a:r>
            <a:rPr lang="en-US" sz="1800" b="1" dirty="0">
              <a:solidFill>
                <a:srgbClr val="FFFF00"/>
              </a:solidFill>
            </a:rPr>
            <a:t>Risk Factors / Predictors: </a:t>
          </a:r>
          <a:r>
            <a:rPr lang="en-US" sz="1800" dirty="0">
              <a:solidFill>
                <a:srgbClr val="FFFF00"/>
              </a:solidFill>
            </a:rPr>
            <a:t>stress, academic burnout, loneliness, impulsivity, childhood trauma, social media use, substance use, family functioning, personal/family history of suicide.</a:t>
          </a:r>
          <a:endParaRPr lang="en-US" sz="1800" dirty="0"/>
        </a:p>
      </dgm:t>
    </dgm:pt>
    <dgm:pt modelId="{62565AF1-0E2F-4B7E-8BD2-27B323A991EF}" type="parTrans" cxnId="{21F11C1A-9E4F-409D-B149-A9C827B304AA}">
      <dgm:prSet/>
      <dgm:spPr/>
      <dgm:t>
        <a:bodyPr/>
        <a:lstStyle/>
        <a:p>
          <a:endParaRPr lang="en-US"/>
        </a:p>
      </dgm:t>
    </dgm:pt>
    <dgm:pt modelId="{FFD80EAF-E73B-4E7B-82A6-6AC77A88106C}" type="sibTrans" cxnId="{21F11C1A-9E4F-409D-B149-A9C827B304AA}">
      <dgm:prSet/>
      <dgm:spPr/>
      <dgm:t>
        <a:bodyPr/>
        <a:lstStyle/>
        <a:p>
          <a:endParaRPr lang="en-US"/>
        </a:p>
      </dgm:t>
    </dgm:pt>
    <dgm:pt modelId="{F4E21E5F-0741-46AD-A5E2-C9A1A816CD6B}">
      <dgm:prSet phldrT="[Text]" custT="1"/>
      <dgm:spPr>
        <a:solidFill>
          <a:srgbClr val="0D3D64"/>
        </a:solidFill>
      </dgm:spPr>
      <dgm:t>
        <a:bodyPr/>
        <a:lstStyle/>
        <a:p>
          <a:r>
            <a:rPr lang="en-US" sz="2000" b="1" dirty="0">
              <a:solidFill>
                <a:srgbClr val="FFFF00"/>
              </a:solidFill>
            </a:rPr>
            <a:t>Outcomes:</a:t>
          </a:r>
          <a:r>
            <a:rPr lang="en-US" sz="2000" dirty="0">
              <a:solidFill>
                <a:srgbClr val="FFFF00"/>
              </a:solidFill>
            </a:rPr>
            <a:t> Emotional distress indicators, non-suicidal self-injury,  suicidal thoughts/ behaviors</a:t>
          </a:r>
          <a:endParaRPr lang="en-US" sz="2000" dirty="0"/>
        </a:p>
      </dgm:t>
    </dgm:pt>
    <dgm:pt modelId="{A9E4D523-24EE-445F-B27D-DEDA95969F50}" type="parTrans" cxnId="{C0E21803-EC17-4D86-AC2D-6184EF7AFAC5}">
      <dgm:prSet/>
      <dgm:spPr/>
      <dgm:t>
        <a:bodyPr/>
        <a:lstStyle/>
        <a:p>
          <a:endParaRPr lang="en-US"/>
        </a:p>
      </dgm:t>
    </dgm:pt>
    <dgm:pt modelId="{C7161F96-C5CB-49C7-952D-D8A697718DA7}" type="sibTrans" cxnId="{C0E21803-EC17-4D86-AC2D-6184EF7AFAC5}">
      <dgm:prSet/>
      <dgm:spPr/>
      <dgm:t>
        <a:bodyPr/>
        <a:lstStyle/>
        <a:p>
          <a:endParaRPr lang="en-US"/>
        </a:p>
      </dgm:t>
    </dgm:pt>
    <dgm:pt modelId="{38DF33DF-5105-4C4A-AC35-D2502EDE5ACE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2400" b="1" dirty="0">
              <a:solidFill>
                <a:srgbClr val="FFFF00"/>
              </a:solidFill>
            </a:rPr>
            <a:t>Protective Factors:</a:t>
          </a:r>
          <a:r>
            <a:rPr lang="en-US" sz="2400" dirty="0">
              <a:solidFill>
                <a:srgbClr val="FFFF00"/>
              </a:solidFill>
            </a:rPr>
            <a:t> Resilience, coping strategies, life satisfaction,  social support</a:t>
          </a:r>
          <a:r>
            <a:rPr lang="en-US" sz="2000" dirty="0">
              <a:solidFill>
                <a:srgbClr val="FFFF00"/>
              </a:solidFill>
            </a:rPr>
            <a:t>.</a:t>
          </a:r>
          <a:endParaRPr lang="en-US" sz="2000" dirty="0"/>
        </a:p>
      </dgm:t>
    </dgm:pt>
    <dgm:pt modelId="{774D55E8-912F-499E-BF34-49C658189D29}" type="parTrans" cxnId="{31A8481D-EAA8-48A1-91AE-A28BF03307BD}">
      <dgm:prSet/>
      <dgm:spPr/>
      <dgm:t>
        <a:bodyPr/>
        <a:lstStyle/>
        <a:p>
          <a:endParaRPr lang="en-US"/>
        </a:p>
      </dgm:t>
    </dgm:pt>
    <dgm:pt modelId="{3950AABD-8C9B-4295-815C-7E4DE97160F8}" type="sibTrans" cxnId="{31A8481D-EAA8-48A1-91AE-A28BF03307BD}">
      <dgm:prSet/>
      <dgm:spPr/>
      <dgm:t>
        <a:bodyPr/>
        <a:lstStyle/>
        <a:p>
          <a:endParaRPr lang="en-US"/>
        </a:p>
      </dgm:t>
    </dgm:pt>
    <dgm:pt modelId="{742782CA-9353-4B8C-8738-B00F5D6B1EB2}" type="pres">
      <dgm:prSet presAssocID="{1A8B12DE-2FFE-42D9-BD93-235DB31C8270}" presName="compositeShape" presStyleCnt="0">
        <dgm:presLayoutVars>
          <dgm:chMax val="7"/>
          <dgm:dir/>
          <dgm:resizeHandles val="exact"/>
        </dgm:presLayoutVars>
      </dgm:prSet>
      <dgm:spPr/>
    </dgm:pt>
    <dgm:pt modelId="{1D599699-B24C-4EC0-A73C-F8DF4932EFBE}" type="pres">
      <dgm:prSet presAssocID="{1A8B12DE-2FFE-42D9-BD93-235DB31C8270}" presName="wedge1" presStyleLbl="node1" presStyleIdx="0" presStyleCnt="3" custLinFactNeighborX="-3556" custLinFactNeighborY="2794"/>
      <dgm:spPr/>
    </dgm:pt>
    <dgm:pt modelId="{18D1AEB7-4CB4-4BFD-AE34-CDFFBCA27EDE}" type="pres">
      <dgm:prSet presAssocID="{1A8B12DE-2FFE-42D9-BD93-235DB31C827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A52BE47-FCDF-4EC2-B521-357C4BC4C1E5}" type="pres">
      <dgm:prSet presAssocID="{1A8B12DE-2FFE-42D9-BD93-235DB31C8270}" presName="wedge2" presStyleLbl="node1" presStyleIdx="1" presStyleCnt="3" custLinFactNeighborX="508" custLinFactNeighborY="762"/>
      <dgm:spPr/>
    </dgm:pt>
    <dgm:pt modelId="{197049F0-80B6-4989-97C5-24795A356AC5}" type="pres">
      <dgm:prSet presAssocID="{1A8B12DE-2FFE-42D9-BD93-235DB31C827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DA54835-490F-4314-A83A-4A9BE2F02DA4}" type="pres">
      <dgm:prSet presAssocID="{1A8B12DE-2FFE-42D9-BD93-235DB31C8270}" presName="wedge3" presStyleLbl="node1" presStyleIdx="2" presStyleCnt="3"/>
      <dgm:spPr/>
    </dgm:pt>
    <dgm:pt modelId="{B785EC23-B542-4820-8F59-895EC47E5115}" type="pres">
      <dgm:prSet presAssocID="{1A8B12DE-2FFE-42D9-BD93-235DB31C827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0E21803-EC17-4D86-AC2D-6184EF7AFAC5}" srcId="{1A8B12DE-2FFE-42D9-BD93-235DB31C8270}" destId="{F4E21E5F-0741-46AD-A5E2-C9A1A816CD6B}" srcOrd="1" destOrd="0" parTransId="{A9E4D523-24EE-445F-B27D-DEDA95969F50}" sibTransId="{C7161F96-C5CB-49C7-952D-D8A697718DA7}"/>
    <dgm:cxn modelId="{B2064E0F-42C0-4BC1-8FF0-ED5D18BF993F}" type="presOf" srcId="{EC7C083C-2933-4CF4-BEE5-87EA472E8005}" destId="{1D599699-B24C-4EC0-A73C-F8DF4932EFBE}" srcOrd="0" destOrd="0" presId="urn:microsoft.com/office/officeart/2005/8/layout/chart3"/>
    <dgm:cxn modelId="{21F11C1A-9E4F-409D-B149-A9C827B304AA}" srcId="{1A8B12DE-2FFE-42D9-BD93-235DB31C8270}" destId="{EC7C083C-2933-4CF4-BEE5-87EA472E8005}" srcOrd="0" destOrd="0" parTransId="{62565AF1-0E2F-4B7E-8BD2-27B323A991EF}" sibTransId="{FFD80EAF-E73B-4E7B-82A6-6AC77A88106C}"/>
    <dgm:cxn modelId="{31A8481D-EAA8-48A1-91AE-A28BF03307BD}" srcId="{1A8B12DE-2FFE-42D9-BD93-235DB31C8270}" destId="{38DF33DF-5105-4C4A-AC35-D2502EDE5ACE}" srcOrd="2" destOrd="0" parTransId="{774D55E8-912F-499E-BF34-49C658189D29}" sibTransId="{3950AABD-8C9B-4295-815C-7E4DE97160F8}"/>
    <dgm:cxn modelId="{CA9FCF3C-5848-4FE0-A651-0EB292420955}" type="presOf" srcId="{38DF33DF-5105-4C4A-AC35-D2502EDE5ACE}" destId="{1DA54835-490F-4314-A83A-4A9BE2F02DA4}" srcOrd="0" destOrd="0" presId="urn:microsoft.com/office/officeart/2005/8/layout/chart3"/>
    <dgm:cxn modelId="{1316966A-1E7B-4867-A439-72BED31A3D27}" type="presOf" srcId="{F4E21E5F-0741-46AD-A5E2-C9A1A816CD6B}" destId="{5A52BE47-FCDF-4EC2-B521-357C4BC4C1E5}" srcOrd="0" destOrd="0" presId="urn:microsoft.com/office/officeart/2005/8/layout/chart3"/>
    <dgm:cxn modelId="{8C8F9557-8EDF-4105-8161-3EA6825F2CCC}" type="presOf" srcId="{1A8B12DE-2FFE-42D9-BD93-235DB31C8270}" destId="{742782CA-9353-4B8C-8738-B00F5D6B1EB2}" srcOrd="0" destOrd="0" presId="urn:microsoft.com/office/officeart/2005/8/layout/chart3"/>
    <dgm:cxn modelId="{31CB7B7F-8483-467E-9E16-9883F5F94451}" type="presOf" srcId="{38DF33DF-5105-4C4A-AC35-D2502EDE5ACE}" destId="{B785EC23-B542-4820-8F59-895EC47E5115}" srcOrd="1" destOrd="0" presId="urn:microsoft.com/office/officeart/2005/8/layout/chart3"/>
    <dgm:cxn modelId="{55568DBA-4A5E-440B-B2FD-12DB478951FF}" type="presOf" srcId="{EC7C083C-2933-4CF4-BEE5-87EA472E8005}" destId="{18D1AEB7-4CB4-4BFD-AE34-CDFFBCA27EDE}" srcOrd="1" destOrd="0" presId="urn:microsoft.com/office/officeart/2005/8/layout/chart3"/>
    <dgm:cxn modelId="{48F294F3-B588-4907-B261-29BD7CDBAF22}" type="presOf" srcId="{F4E21E5F-0741-46AD-A5E2-C9A1A816CD6B}" destId="{197049F0-80B6-4989-97C5-24795A356AC5}" srcOrd="1" destOrd="0" presId="urn:microsoft.com/office/officeart/2005/8/layout/chart3"/>
    <dgm:cxn modelId="{81DE171D-909F-4073-A0F6-DE65CE923745}" type="presParOf" srcId="{742782CA-9353-4B8C-8738-B00F5D6B1EB2}" destId="{1D599699-B24C-4EC0-A73C-F8DF4932EFBE}" srcOrd="0" destOrd="0" presId="urn:microsoft.com/office/officeart/2005/8/layout/chart3"/>
    <dgm:cxn modelId="{BDB7B593-6488-4E28-9299-7B3E70343E12}" type="presParOf" srcId="{742782CA-9353-4B8C-8738-B00F5D6B1EB2}" destId="{18D1AEB7-4CB4-4BFD-AE34-CDFFBCA27EDE}" srcOrd="1" destOrd="0" presId="urn:microsoft.com/office/officeart/2005/8/layout/chart3"/>
    <dgm:cxn modelId="{254B2A24-BDF2-46C3-AA3F-4C9293F197C9}" type="presParOf" srcId="{742782CA-9353-4B8C-8738-B00F5D6B1EB2}" destId="{5A52BE47-FCDF-4EC2-B521-357C4BC4C1E5}" srcOrd="2" destOrd="0" presId="urn:microsoft.com/office/officeart/2005/8/layout/chart3"/>
    <dgm:cxn modelId="{6EA0F56B-0633-4B53-9B47-020B6CEC8876}" type="presParOf" srcId="{742782CA-9353-4B8C-8738-B00F5D6B1EB2}" destId="{197049F0-80B6-4989-97C5-24795A356AC5}" srcOrd="3" destOrd="0" presId="urn:microsoft.com/office/officeart/2005/8/layout/chart3"/>
    <dgm:cxn modelId="{753FED8C-90A2-4EA5-8CBC-F08E86DE1688}" type="presParOf" srcId="{742782CA-9353-4B8C-8738-B00F5D6B1EB2}" destId="{1DA54835-490F-4314-A83A-4A9BE2F02DA4}" srcOrd="4" destOrd="0" presId="urn:microsoft.com/office/officeart/2005/8/layout/chart3"/>
    <dgm:cxn modelId="{504DBE70-4064-45E8-B45C-F1768F5DE4A6}" type="presParOf" srcId="{742782CA-9353-4B8C-8738-B00F5D6B1EB2}" destId="{B785EC23-B542-4820-8F59-895EC47E5115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629DA8-24CD-4333-9CC0-88D2C1AF763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DFF01A-5127-431F-B409-9520DE1C03BD}">
      <dgm:prSet phldrT="[Text]" phldr="0"/>
      <dgm:spPr/>
      <dgm:t>
        <a:bodyPr/>
        <a:lstStyle/>
        <a:p>
          <a:r>
            <a:rPr lang="ca-ES" dirty="0" err="1"/>
            <a:t>Sample</a:t>
          </a:r>
          <a:r>
            <a:rPr lang="ca-ES" dirty="0"/>
            <a:t> </a:t>
          </a:r>
          <a:r>
            <a:rPr lang="ca-ES" dirty="0" err="1"/>
            <a:t>Characteristics</a:t>
          </a:r>
          <a:endParaRPr lang="en-US" dirty="0"/>
        </a:p>
      </dgm:t>
    </dgm:pt>
    <dgm:pt modelId="{749059E9-3116-411F-92C6-6B2F8A2E26D2}" type="parTrans" cxnId="{3A1BAB2F-AC30-4DA5-B8AB-ED52A6F637F9}">
      <dgm:prSet/>
      <dgm:spPr/>
      <dgm:t>
        <a:bodyPr/>
        <a:lstStyle/>
        <a:p>
          <a:endParaRPr lang="en-US"/>
        </a:p>
      </dgm:t>
    </dgm:pt>
    <dgm:pt modelId="{8379CB17-6549-4BAA-A506-912D6CB123D7}" type="sibTrans" cxnId="{3A1BAB2F-AC30-4DA5-B8AB-ED52A6F637F9}">
      <dgm:prSet/>
      <dgm:spPr/>
      <dgm:t>
        <a:bodyPr/>
        <a:lstStyle/>
        <a:p>
          <a:endParaRPr lang="en-US"/>
        </a:p>
      </dgm:t>
    </dgm:pt>
    <dgm:pt modelId="{726D77E4-D75F-45AF-8D0D-19C5D22D2E28}">
      <dgm:prSet phldrT="[Text]" phldr="0"/>
      <dgm:spPr/>
      <dgm:t>
        <a:bodyPr/>
        <a:lstStyle/>
        <a:p>
          <a:r>
            <a:rPr lang="ca-ES" dirty="0" err="1"/>
            <a:t>Median</a:t>
          </a:r>
          <a:r>
            <a:rPr lang="ca-ES" dirty="0"/>
            <a:t> </a:t>
          </a:r>
          <a:r>
            <a:rPr lang="ca-ES" dirty="0" err="1"/>
            <a:t>age</a:t>
          </a:r>
          <a:r>
            <a:rPr lang="ca-ES" dirty="0"/>
            <a:t>: 21 </a:t>
          </a:r>
          <a:r>
            <a:rPr lang="ca-ES" dirty="0" err="1"/>
            <a:t>years</a:t>
          </a:r>
          <a:endParaRPr lang="en-US" dirty="0"/>
        </a:p>
      </dgm:t>
    </dgm:pt>
    <dgm:pt modelId="{D3472EFA-E96E-45AE-90BA-8AF6BA299A00}" type="parTrans" cxnId="{FC4D693C-5E6E-47DF-A64A-7695EA08C13A}">
      <dgm:prSet/>
      <dgm:spPr/>
      <dgm:t>
        <a:bodyPr/>
        <a:lstStyle/>
        <a:p>
          <a:endParaRPr lang="en-US"/>
        </a:p>
      </dgm:t>
    </dgm:pt>
    <dgm:pt modelId="{9AC2AEC6-371A-4016-918E-2B89AC9A30C4}" type="sibTrans" cxnId="{FC4D693C-5E6E-47DF-A64A-7695EA08C13A}">
      <dgm:prSet/>
      <dgm:spPr/>
      <dgm:t>
        <a:bodyPr/>
        <a:lstStyle/>
        <a:p>
          <a:endParaRPr lang="en-US"/>
        </a:p>
      </dgm:t>
    </dgm:pt>
    <dgm:pt modelId="{BD7B24E8-D12A-4D9C-98CD-1845CB80696E}">
      <dgm:prSet phldrT="[Text]" phldr="0"/>
      <dgm:spPr/>
      <dgm:t>
        <a:bodyPr/>
        <a:lstStyle/>
        <a:p>
          <a:r>
            <a:rPr lang="ca-ES" dirty="0"/>
            <a:t>86.2 % </a:t>
          </a:r>
          <a:r>
            <a:rPr lang="ca-ES" dirty="0" err="1"/>
            <a:t>Women</a:t>
          </a:r>
          <a:endParaRPr lang="en-US" dirty="0"/>
        </a:p>
      </dgm:t>
    </dgm:pt>
    <dgm:pt modelId="{BFCBBDA7-2A6A-4022-AE4C-277329CDF361}" type="parTrans" cxnId="{8B2AB59D-0B9D-4A6E-AD30-50AECD17884F}">
      <dgm:prSet/>
      <dgm:spPr/>
      <dgm:t>
        <a:bodyPr/>
        <a:lstStyle/>
        <a:p>
          <a:endParaRPr lang="en-US"/>
        </a:p>
      </dgm:t>
    </dgm:pt>
    <dgm:pt modelId="{0E130D91-D606-4E8E-839B-7EF334579034}" type="sibTrans" cxnId="{8B2AB59D-0B9D-4A6E-AD30-50AECD17884F}">
      <dgm:prSet/>
      <dgm:spPr/>
      <dgm:t>
        <a:bodyPr/>
        <a:lstStyle/>
        <a:p>
          <a:endParaRPr lang="en-US"/>
        </a:p>
      </dgm:t>
    </dgm:pt>
    <dgm:pt modelId="{C94EF645-A873-483C-9B14-408C4588BD2B}">
      <dgm:prSet phldrT="[Text]" phldr="0"/>
      <dgm:spPr/>
      <dgm:t>
        <a:bodyPr/>
        <a:lstStyle/>
        <a:p>
          <a:r>
            <a:rPr lang="ca-ES" dirty="0"/>
            <a:t>Social Media </a:t>
          </a:r>
          <a:r>
            <a:rPr lang="ca-ES" dirty="0" err="1"/>
            <a:t>Use</a:t>
          </a:r>
          <a:endParaRPr lang="en-US" dirty="0"/>
        </a:p>
      </dgm:t>
    </dgm:pt>
    <dgm:pt modelId="{98263FC3-4FD0-43C8-A98B-498CE6954246}" type="parTrans" cxnId="{BC378083-E502-4FEA-892E-E7FF04C5E808}">
      <dgm:prSet/>
      <dgm:spPr/>
      <dgm:t>
        <a:bodyPr/>
        <a:lstStyle/>
        <a:p>
          <a:endParaRPr lang="en-US"/>
        </a:p>
      </dgm:t>
    </dgm:pt>
    <dgm:pt modelId="{DFE3CAC9-3109-4D01-83A3-9F682C891FAF}" type="sibTrans" cxnId="{BC378083-E502-4FEA-892E-E7FF04C5E808}">
      <dgm:prSet/>
      <dgm:spPr/>
      <dgm:t>
        <a:bodyPr/>
        <a:lstStyle/>
        <a:p>
          <a:endParaRPr lang="en-US"/>
        </a:p>
      </dgm:t>
    </dgm:pt>
    <dgm:pt modelId="{5A354768-D269-46AF-878C-7B3F85A2FF46}">
      <dgm:prSet phldrT="[Text]" phldr="0"/>
      <dgm:spPr/>
      <dgm:t>
        <a:bodyPr/>
        <a:lstStyle/>
        <a:p>
          <a:r>
            <a:rPr lang="ca-ES" dirty="0" err="1"/>
            <a:t>TikTok</a:t>
          </a:r>
          <a:r>
            <a:rPr lang="ca-ES" dirty="0"/>
            <a:t>:  9h / </a:t>
          </a:r>
          <a:r>
            <a:rPr lang="ca-ES" dirty="0" err="1"/>
            <a:t>week</a:t>
          </a:r>
          <a:endParaRPr lang="en-US" dirty="0"/>
        </a:p>
      </dgm:t>
    </dgm:pt>
    <dgm:pt modelId="{7C9A78C7-A0C4-47AE-9100-BFEB8335B65B}" type="parTrans" cxnId="{68C29401-BAC6-4793-A9BC-5A2FDF9A885B}">
      <dgm:prSet/>
      <dgm:spPr/>
      <dgm:t>
        <a:bodyPr/>
        <a:lstStyle/>
        <a:p>
          <a:endParaRPr lang="en-US"/>
        </a:p>
      </dgm:t>
    </dgm:pt>
    <dgm:pt modelId="{F4DBEB29-B453-4F6B-A676-A0618D0D6910}" type="sibTrans" cxnId="{68C29401-BAC6-4793-A9BC-5A2FDF9A885B}">
      <dgm:prSet/>
      <dgm:spPr/>
      <dgm:t>
        <a:bodyPr/>
        <a:lstStyle/>
        <a:p>
          <a:endParaRPr lang="en-US"/>
        </a:p>
      </dgm:t>
    </dgm:pt>
    <dgm:pt modelId="{1E62EB0D-7989-4480-AAA4-4D8949BB37A4}">
      <dgm:prSet phldrT="[Text]" phldr="0"/>
      <dgm:spPr/>
      <dgm:t>
        <a:bodyPr/>
        <a:lstStyle/>
        <a:p>
          <a:r>
            <a:rPr lang="ca-ES" dirty="0"/>
            <a:t>Instagram: 7 h /</a:t>
          </a:r>
          <a:r>
            <a:rPr lang="ca-ES" dirty="0" err="1"/>
            <a:t>week</a:t>
          </a:r>
          <a:endParaRPr lang="en-US" dirty="0"/>
        </a:p>
      </dgm:t>
    </dgm:pt>
    <dgm:pt modelId="{C1432AF0-E877-48F5-BF63-BD9EA30A929A}" type="parTrans" cxnId="{A80C29FC-B55D-4ADB-BB3B-6C3E52785FBC}">
      <dgm:prSet/>
      <dgm:spPr/>
      <dgm:t>
        <a:bodyPr/>
        <a:lstStyle/>
        <a:p>
          <a:endParaRPr lang="en-US"/>
        </a:p>
      </dgm:t>
    </dgm:pt>
    <dgm:pt modelId="{5119A300-4240-4525-AE8A-E0D129B78B24}" type="sibTrans" cxnId="{A80C29FC-B55D-4ADB-BB3B-6C3E52785FBC}">
      <dgm:prSet/>
      <dgm:spPr/>
      <dgm:t>
        <a:bodyPr/>
        <a:lstStyle/>
        <a:p>
          <a:endParaRPr lang="en-US"/>
        </a:p>
      </dgm:t>
    </dgm:pt>
    <dgm:pt modelId="{F8B45402-3C0E-4890-A0A5-3E78480C235F}">
      <dgm:prSet phldrT="[Text]" phldr="0"/>
      <dgm:spPr/>
      <dgm:t>
        <a:bodyPr/>
        <a:lstStyle/>
        <a:p>
          <a:r>
            <a:rPr lang="ca-ES" dirty="0"/>
            <a:t>Mental Health </a:t>
          </a:r>
          <a:r>
            <a:rPr lang="ca-ES" dirty="0" err="1"/>
            <a:t>Indicators</a:t>
          </a:r>
          <a:endParaRPr lang="en-US" dirty="0"/>
        </a:p>
      </dgm:t>
    </dgm:pt>
    <dgm:pt modelId="{45B032B0-F4DE-4427-A3DE-6E23323404D7}" type="parTrans" cxnId="{EF111C4B-FC5F-4D33-84A7-1AD01794FF7A}">
      <dgm:prSet/>
      <dgm:spPr/>
      <dgm:t>
        <a:bodyPr/>
        <a:lstStyle/>
        <a:p>
          <a:endParaRPr lang="en-US"/>
        </a:p>
      </dgm:t>
    </dgm:pt>
    <dgm:pt modelId="{FB010282-AF24-4A13-B36E-CD3685848BDC}" type="sibTrans" cxnId="{EF111C4B-FC5F-4D33-84A7-1AD01794FF7A}">
      <dgm:prSet/>
      <dgm:spPr/>
      <dgm:t>
        <a:bodyPr/>
        <a:lstStyle/>
        <a:p>
          <a:endParaRPr lang="en-US"/>
        </a:p>
      </dgm:t>
    </dgm:pt>
    <dgm:pt modelId="{E122200A-DA0F-42F4-B316-0B8DD9572A77}">
      <dgm:prSet phldrT="[Text]" phldr="0"/>
      <dgm:spPr/>
      <dgm:t>
        <a:bodyPr/>
        <a:lstStyle/>
        <a:p>
          <a:r>
            <a:rPr lang="ca-ES" dirty="0" err="1"/>
            <a:t>Suicidal</a:t>
          </a:r>
          <a:r>
            <a:rPr lang="ca-ES" dirty="0"/>
            <a:t> </a:t>
          </a:r>
          <a:r>
            <a:rPr lang="ca-ES" dirty="0" err="1"/>
            <a:t>Thoughts</a:t>
          </a:r>
          <a:r>
            <a:rPr lang="ca-ES" dirty="0"/>
            <a:t>: 42.9% </a:t>
          </a:r>
          <a:r>
            <a:rPr lang="ca-ES" dirty="0" err="1"/>
            <a:t>Women</a:t>
          </a:r>
          <a:r>
            <a:rPr lang="ca-ES" dirty="0"/>
            <a:t> </a:t>
          </a:r>
          <a:r>
            <a:rPr lang="ca-ES" dirty="0" err="1"/>
            <a:t>vs</a:t>
          </a:r>
          <a:r>
            <a:rPr lang="ca-ES" dirty="0"/>
            <a:t> 29.6% </a:t>
          </a:r>
          <a:r>
            <a:rPr lang="ca-ES" dirty="0" err="1"/>
            <a:t>Men</a:t>
          </a:r>
          <a:endParaRPr lang="en-US" dirty="0"/>
        </a:p>
      </dgm:t>
    </dgm:pt>
    <dgm:pt modelId="{780D7BCD-C172-43E0-BA12-26B33DB6AF68}" type="parTrans" cxnId="{175CF0F2-BFD9-4E56-9C7A-3C5A5BEF3FB8}">
      <dgm:prSet/>
      <dgm:spPr/>
      <dgm:t>
        <a:bodyPr/>
        <a:lstStyle/>
        <a:p>
          <a:endParaRPr lang="en-US"/>
        </a:p>
      </dgm:t>
    </dgm:pt>
    <dgm:pt modelId="{2DA2F032-CF9C-4874-8570-0128ACF71638}" type="sibTrans" cxnId="{175CF0F2-BFD9-4E56-9C7A-3C5A5BEF3FB8}">
      <dgm:prSet/>
      <dgm:spPr/>
      <dgm:t>
        <a:bodyPr/>
        <a:lstStyle/>
        <a:p>
          <a:endParaRPr lang="en-US"/>
        </a:p>
      </dgm:t>
    </dgm:pt>
    <dgm:pt modelId="{D898301C-A2C3-4C25-9688-1D6D78D467EF}">
      <dgm:prSet phldrT="[Text]" phldr="0"/>
      <dgm:spPr/>
      <dgm:t>
        <a:bodyPr/>
        <a:lstStyle/>
        <a:p>
          <a:r>
            <a:rPr lang="ca-ES" dirty="0" err="1"/>
            <a:t>Suicide</a:t>
          </a:r>
          <a:r>
            <a:rPr lang="ca-ES" dirty="0"/>
            <a:t> </a:t>
          </a:r>
          <a:r>
            <a:rPr lang="ca-ES" dirty="0" err="1"/>
            <a:t>attempts</a:t>
          </a:r>
          <a:r>
            <a:rPr lang="ca-ES" dirty="0"/>
            <a:t>: 3.0% </a:t>
          </a:r>
          <a:r>
            <a:rPr lang="ca-ES" dirty="0" err="1"/>
            <a:t>Women</a:t>
          </a:r>
          <a:r>
            <a:rPr lang="ca-ES" dirty="0"/>
            <a:t> (5)</a:t>
          </a:r>
          <a:endParaRPr lang="en-US" dirty="0"/>
        </a:p>
      </dgm:t>
    </dgm:pt>
    <dgm:pt modelId="{6CF17653-0ECF-4A78-BD56-19A750CDE6FE}" type="parTrans" cxnId="{A6DEDE71-ED12-4FDD-9CE7-78390F6ED3A8}">
      <dgm:prSet/>
      <dgm:spPr/>
      <dgm:t>
        <a:bodyPr/>
        <a:lstStyle/>
        <a:p>
          <a:endParaRPr lang="en-US"/>
        </a:p>
      </dgm:t>
    </dgm:pt>
    <dgm:pt modelId="{3D0ADE69-DBC5-45D1-B3A6-8A713F95B627}" type="sibTrans" cxnId="{A6DEDE71-ED12-4FDD-9CE7-78390F6ED3A8}">
      <dgm:prSet/>
      <dgm:spPr/>
      <dgm:t>
        <a:bodyPr/>
        <a:lstStyle/>
        <a:p>
          <a:endParaRPr lang="en-US"/>
        </a:p>
      </dgm:t>
    </dgm:pt>
    <dgm:pt modelId="{7B5D4723-44AB-490E-9525-2425AB7C8E30}">
      <dgm:prSet phldrT="[Text]" phldr="0"/>
      <dgm:spPr/>
      <dgm:t>
        <a:bodyPr/>
        <a:lstStyle/>
        <a:p>
          <a:r>
            <a:rPr lang="ca-ES" dirty="0"/>
            <a:t>34.7% </a:t>
          </a:r>
          <a:r>
            <a:rPr lang="ca-ES" dirty="0" err="1"/>
            <a:t>migrated</a:t>
          </a:r>
          <a:r>
            <a:rPr lang="ca-ES" dirty="0"/>
            <a:t> to Barcelona</a:t>
          </a:r>
          <a:endParaRPr lang="en-US" dirty="0"/>
        </a:p>
      </dgm:t>
    </dgm:pt>
    <dgm:pt modelId="{785D1E2B-1BA2-4B76-BE6A-9483B0D234D9}" type="parTrans" cxnId="{282669D5-2D3F-45C4-A60A-F7AAAD603AE9}">
      <dgm:prSet/>
      <dgm:spPr/>
      <dgm:t>
        <a:bodyPr/>
        <a:lstStyle/>
        <a:p>
          <a:endParaRPr lang="en-US"/>
        </a:p>
      </dgm:t>
    </dgm:pt>
    <dgm:pt modelId="{E3576700-2CC6-4988-B826-59A77565936D}" type="sibTrans" cxnId="{282669D5-2D3F-45C4-A60A-F7AAAD603AE9}">
      <dgm:prSet/>
      <dgm:spPr/>
      <dgm:t>
        <a:bodyPr/>
        <a:lstStyle/>
        <a:p>
          <a:endParaRPr lang="en-US"/>
        </a:p>
      </dgm:t>
    </dgm:pt>
    <dgm:pt modelId="{06C7423A-C1EE-4D3F-8C03-90E16CD95DD4}">
      <dgm:prSet phldrT="[Text]" phldr="0"/>
      <dgm:spPr/>
      <dgm:t>
        <a:bodyPr/>
        <a:lstStyle/>
        <a:p>
          <a:r>
            <a:rPr lang="ca-ES" dirty="0"/>
            <a:t>22.4% </a:t>
          </a:r>
          <a:r>
            <a:rPr lang="ca-ES" dirty="0" err="1"/>
            <a:t>combined</a:t>
          </a:r>
          <a:r>
            <a:rPr lang="ca-ES" dirty="0"/>
            <a:t> </a:t>
          </a:r>
          <a:r>
            <a:rPr lang="ca-ES" dirty="0" err="1"/>
            <a:t>work</a:t>
          </a:r>
          <a:r>
            <a:rPr lang="ca-ES" dirty="0"/>
            <a:t> &amp; </a:t>
          </a:r>
          <a:r>
            <a:rPr lang="ca-ES" dirty="0" err="1"/>
            <a:t>study</a:t>
          </a:r>
          <a:endParaRPr lang="en-US" dirty="0"/>
        </a:p>
      </dgm:t>
    </dgm:pt>
    <dgm:pt modelId="{E4E39B9B-168D-4E54-A539-6C3B07CAA17F}" type="parTrans" cxnId="{E3FD7CC7-AD2D-4553-A4ED-08BEF4FB6493}">
      <dgm:prSet/>
      <dgm:spPr/>
      <dgm:t>
        <a:bodyPr/>
        <a:lstStyle/>
        <a:p>
          <a:endParaRPr lang="en-US"/>
        </a:p>
      </dgm:t>
    </dgm:pt>
    <dgm:pt modelId="{5BAD926A-D603-48B8-AF77-17F77B64A7AD}" type="sibTrans" cxnId="{E3FD7CC7-AD2D-4553-A4ED-08BEF4FB6493}">
      <dgm:prSet/>
      <dgm:spPr/>
      <dgm:t>
        <a:bodyPr/>
        <a:lstStyle/>
        <a:p>
          <a:endParaRPr lang="en-US"/>
        </a:p>
      </dgm:t>
    </dgm:pt>
    <dgm:pt modelId="{20E894B9-7427-4D32-B38A-63C459FC232F}">
      <dgm:prSet phldrT="[Text]" phldr="0"/>
      <dgm:spPr/>
      <dgm:t>
        <a:bodyPr/>
        <a:lstStyle/>
        <a:p>
          <a:r>
            <a:rPr lang="ca-ES" dirty="0"/>
            <a:t>Non-</a:t>
          </a:r>
          <a:r>
            <a:rPr lang="ca-ES" dirty="0" err="1"/>
            <a:t>Suicidal</a:t>
          </a:r>
          <a:r>
            <a:rPr lang="ca-ES" dirty="0"/>
            <a:t> Self-</a:t>
          </a:r>
          <a:r>
            <a:rPr lang="ca-ES" dirty="0" err="1"/>
            <a:t>Injury</a:t>
          </a:r>
          <a:r>
            <a:rPr lang="ca-ES" dirty="0"/>
            <a:t>: 12.5% </a:t>
          </a:r>
          <a:r>
            <a:rPr lang="ca-ES" dirty="0" err="1"/>
            <a:t>Women</a:t>
          </a:r>
          <a:r>
            <a:rPr lang="ca-ES" dirty="0"/>
            <a:t> / 14.8% </a:t>
          </a:r>
          <a:r>
            <a:rPr lang="ca-ES" dirty="0" err="1"/>
            <a:t>Men</a:t>
          </a:r>
          <a:endParaRPr lang="en-US" dirty="0"/>
        </a:p>
      </dgm:t>
    </dgm:pt>
    <dgm:pt modelId="{3CFC5C96-B3F3-41ED-BB0D-A6C6B73646BD}" type="parTrans" cxnId="{AB7D22DC-30D1-4215-A4BD-FD97D0D43DA8}">
      <dgm:prSet/>
      <dgm:spPr/>
      <dgm:t>
        <a:bodyPr/>
        <a:lstStyle/>
        <a:p>
          <a:endParaRPr lang="en-US"/>
        </a:p>
      </dgm:t>
    </dgm:pt>
    <dgm:pt modelId="{A450574F-9DAC-480E-AD89-2794405F955D}" type="sibTrans" cxnId="{AB7D22DC-30D1-4215-A4BD-FD97D0D43DA8}">
      <dgm:prSet/>
      <dgm:spPr/>
      <dgm:t>
        <a:bodyPr/>
        <a:lstStyle/>
        <a:p>
          <a:endParaRPr lang="en-US"/>
        </a:p>
      </dgm:t>
    </dgm:pt>
    <dgm:pt modelId="{0FA37932-2AB4-4B1E-B681-CC6E1CAEC311}">
      <dgm:prSet phldrT="[Text]" phldr="0"/>
      <dgm:spPr/>
      <dgm:t>
        <a:bodyPr/>
        <a:lstStyle/>
        <a:p>
          <a:r>
            <a:rPr lang="ca-ES" dirty="0" err="1">
              <a:solidFill>
                <a:schemeClr val="tx1"/>
              </a:solidFill>
            </a:rPr>
            <a:t>YouTube</a:t>
          </a:r>
          <a:r>
            <a:rPr lang="ca-ES" dirty="0">
              <a:solidFill>
                <a:schemeClr val="tx1"/>
              </a:solidFill>
            </a:rPr>
            <a:t>: 3h/</a:t>
          </a:r>
          <a:r>
            <a:rPr lang="ca-ES" dirty="0" err="1">
              <a:solidFill>
                <a:schemeClr val="tx1"/>
              </a:solidFill>
            </a:rPr>
            <a:t>week</a:t>
          </a:r>
          <a:endParaRPr lang="en-US" dirty="0">
            <a:solidFill>
              <a:schemeClr val="tx1"/>
            </a:solidFill>
          </a:endParaRPr>
        </a:p>
      </dgm:t>
    </dgm:pt>
    <dgm:pt modelId="{6D32AB78-6103-4969-AA80-46834C1F3AC0}" type="parTrans" cxnId="{DE5F8F51-7462-44A7-9C62-467F7E521517}">
      <dgm:prSet/>
      <dgm:spPr/>
      <dgm:t>
        <a:bodyPr/>
        <a:lstStyle/>
        <a:p>
          <a:endParaRPr lang="en-US"/>
        </a:p>
      </dgm:t>
    </dgm:pt>
    <dgm:pt modelId="{84A5E351-E420-4E57-90A9-EB71B42C93CC}" type="sibTrans" cxnId="{DE5F8F51-7462-44A7-9C62-467F7E521517}">
      <dgm:prSet/>
      <dgm:spPr/>
      <dgm:t>
        <a:bodyPr/>
        <a:lstStyle/>
        <a:p>
          <a:endParaRPr lang="en-US"/>
        </a:p>
      </dgm:t>
    </dgm:pt>
    <dgm:pt modelId="{23DC75F8-BA13-4F26-8CD1-83E1E65CEE4D}">
      <dgm:prSet/>
      <dgm:spPr/>
      <dgm:t>
        <a:bodyPr/>
        <a:lstStyle/>
        <a:p>
          <a:r>
            <a:rPr lang="ca-ES" dirty="0" err="1">
              <a:solidFill>
                <a:schemeClr val="tx1"/>
              </a:solidFill>
            </a:rPr>
            <a:t>Facebook</a:t>
          </a:r>
          <a:r>
            <a:rPr lang="ca-ES" dirty="0">
              <a:solidFill>
                <a:schemeClr val="tx1"/>
              </a:solidFill>
            </a:rPr>
            <a:t>: 1h/</a:t>
          </a:r>
          <a:r>
            <a:rPr lang="ca-ES" dirty="0" err="1">
              <a:solidFill>
                <a:schemeClr val="tx1"/>
              </a:solidFill>
            </a:rPr>
            <a:t>week</a:t>
          </a:r>
          <a:endParaRPr lang="en-US" dirty="0">
            <a:solidFill>
              <a:schemeClr val="tx1"/>
            </a:solidFill>
          </a:endParaRPr>
        </a:p>
      </dgm:t>
    </dgm:pt>
    <dgm:pt modelId="{2E2F8CB1-BA4B-4B20-88E3-0B417D00D797}" type="parTrans" cxnId="{2BC8AE34-0FAA-48A9-AAA6-86BBBC7CCEA5}">
      <dgm:prSet/>
      <dgm:spPr/>
      <dgm:t>
        <a:bodyPr/>
        <a:lstStyle/>
        <a:p>
          <a:endParaRPr lang="en-US"/>
        </a:p>
      </dgm:t>
    </dgm:pt>
    <dgm:pt modelId="{925F2E04-8A65-4C84-99A2-156DFDEF557D}" type="sibTrans" cxnId="{2BC8AE34-0FAA-48A9-AAA6-86BBBC7CCEA5}">
      <dgm:prSet/>
      <dgm:spPr/>
      <dgm:t>
        <a:bodyPr/>
        <a:lstStyle/>
        <a:p>
          <a:endParaRPr lang="en-US"/>
        </a:p>
      </dgm:t>
    </dgm:pt>
    <dgm:pt modelId="{84E99E7F-A9A5-436D-9B22-7FEADD5FE556}">
      <dgm:prSet/>
      <dgm:spPr/>
      <dgm:t>
        <a:bodyPr/>
        <a:lstStyle/>
        <a:p>
          <a:r>
            <a:rPr lang="ca-ES" dirty="0">
              <a:solidFill>
                <a:schemeClr val="tx1"/>
              </a:solidFill>
            </a:rPr>
            <a:t>X: 1h/</a:t>
          </a:r>
          <a:r>
            <a:rPr lang="ca-ES" dirty="0" err="1">
              <a:solidFill>
                <a:schemeClr val="tx1"/>
              </a:solidFill>
            </a:rPr>
            <a:t>week</a:t>
          </a:r>
          <a:endParaRPr lang="en-US" dirty="0">
            <a:solidFill>
              <a:schemeClr val="tx1"/>
            </a:solidFill>
          </a:endParaRPr>
        </a:p>
      </dgm:t>
    </dgm:pt>
    <dgm:pt modelId="{FD652D9B-DFF6-4A9A-A312-89DF95EF410F}" type="parTrans" cxnId="{91D1E471-0B7E-44BC-B2E2-6E8B4F24E54F}">
      <dgm:prSet/>
      <dgm:spPr/>
      <dgm:t>
        <a:bodyPr/>
        <a:lstStyle/>
        <a:p>
          <a:endParaRPr lang="en-US"/>
        </a:p>
      </dgm:t>
    </dgm:pt>
    <dgm:pt modelId="{3BFC5AA8-C231-4333-8B5A-1992F52F2053}" type="sibTrans" cxnId="{91D1E471-0B7E-44BC-B2E2-6E8B4F24E54F}">
      <dgm:prSet/>
      <dgm:spPr/>
      <dgm:t>
        <a:bodyPr/>
        <a:lstStyle/>
        <a:p>
          <a:endParaRPr lang="en-US"/>
        </a:p>
      </dgm:t>
    </dgm:pt>
    <dgm:pt modelId="{E66E87D6-6221-4E34-9D83-101315DAEAE2}" type="pres">
      <dgm:prSet presAssocID="{E0629DA8-24CD-4333-9CC0-88D2C1AF7630}" presName="Name0" presStyleCnt="0">
        <dgm:presLayoutVars>
          <dgm:dir/>
          <dgm:animLvl val="lvl"/>
          <dgm:resizeHandles val="exact"/>
        </dgm:presLayoutVars>
      </dgm:prSet>
      <dgm:spPr/>
    </dgm:pt>
    <dgm:pt modelId="{DDC1634A-45F8-4204-A300-7882482614D1}" type="pres">
      <dgm:prSet presAssocID="{DEDFF01A-5127-431F-B409-9520DE1C03BD}" presName="composite" presStyleCnt="0"/>
      <dgm:spPr/>
    </dgm:pt>
    <dgm:pt modelId="{5F2830DD-4316-4FC6-BB17-FFC649E615C3}" type="pres">
      <dgm:prSet presAssocID="{DEDFF01A-5127-431F-B409-9520DE1C03B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2C3F7A8-7AF9-4251-B50B-7A110777B032}" type="pres">
      <dgm:prSet presAssocID="{DEDFF01A-5127-431F-B409-9520DE1C03BD}" presName="desTx" presStyleLbl="alignAccFollowNode1" presStyleIdx="0" presStyleCnt="3">
        <dgm:presLayoutVars>
          <dgm:bulletEnabled val="1"/>
        </dgm:presLayoutVars>
      </dgm:prSet>
      <dgm:spPr/>
    </dgm:pt>
    <dgm:pt modelId="{90D52EE6-8762-4CC9-BAFF-46848BA546E7}" type="pres">
      <dgm:prSet presAssocID="{8379CB17-6549-4BAA-A506-912D6CB123D7}" presName="space" presStyleCnt="0"/>
      <dgm:spPr/>
    </dgm:pt>
    <dgm:pt modelId="{FA361024-0C0D-4C3B-95E6-F706B0AF515D}" type="pres">
      <dgm:prSet presAssocID="{C94EF645-A873-483C-9B14-408C4588BD2B}" presName="composite" presStyleCnt="0"/>
      <dgm:spPr/>
    </dgm:pt>
    <dgm:pt modelId="{28099105-26F6-4EBE-9B23-42EDCF4C26B7}" type="pres">
      <dgm:prSet presAssocID="{C94EF645-A873-483C-9B14-408C4588BD2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A0451F4-149A-4424-A551-A9EE5F598A7A}" type="pres">
      <dgm:prSet presAssocID="{C94EF645-A873-483C-9B14-408C4588BD2B}" presName="desTx" presStyleLbl="alignAccFollowNode1" presStyleIdx="1" presStyleCnt="3">
        <dgm:presLayoutVars>
          <dgm:bulletEnabled val="1"/>
        </dgm:presLayoutVars>
      </dgm:prSet>
      <dgm:spPr/>
    </dgm:pt>
    <dgm:pt modelId="{F2A5F3A1-60AA-436B-A9A5-CED8FF55B3F4}" type="pres">
      <dgm:prSet presAssocID="{DFE3CAC9-3109-4D01-83A3-9F682C891FAF}" presName="space" presStyleCnt="0"/>
      <dgm:spPr/>
    </dgm:pt>
    <dgm:pt modelId="{69A63D68-27DE-4DCB-B2A4-FB9441BEC1CB}" type="pres">
      <dgm:prSet presAssocID="{F8B45402-3C0E-4890-A0A5-3E78480C235F}" presName="composite" presStyleCnt="0"/>
      <dgm:spPr/>
    </dgm:pt>
    <dgm:pt modelId="{9BE81B96-C6F2-4ABF-BC04-65B54531B46A}" type="pres">
      <dgm:prSet presAssocID="{F8B45402-3C0E-4890-A0A5-3E78480C235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613E50C-0285-46AF-ABA0-677381D5BAF5}" type="pres">
      <dgm:prSet presAssocID="{F8B45402-3C0E-4890-A0A5-3E78480C235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8C29401-BAC6-4793-A9BC-5A2FDF9A885B}" srcId="{C94EF645-A873-483C-9B14-408C4588BD2B}" destId="{5A354768-D269-46AF-878C-7B3F85A2FF46}" srcOrd="0" destOrd="0" parTransId="{7C9A78C7-A0C4-47AE-9100-BFEB8335B65B}" sibTransId="{F4DBEB29-B453-4F6B-A676-A0618D0D6910}"/>
    <dgm:cxn modelId="{157A3703-A134-4F60-A0CB-7A88EFD855EC}" type="presOf" srcId="{7B5D4723-44AB-490E-9525-2425AB7C8E30}" destId="{72C3F7A8-7AF9-4251-B50B-7A110777B032}" srcOrd="0" destOrd="2" presId="urn:microsoft.com/office/officeart/2005/8/layout/hList1"/>
    <dgm:cxn modelId="{3A1BAB2F-AC30-4DA5-B8AB-ED52A6F637F9}" srcId="{E0629DA8-24CD-4333-9CC0-88D2C1AF7630}" destId="{DEDFF01A-5127-431F-B409-9520DE1C03BD}" srcOrd="0" destOrd="0" parTransId="{749059E9-3116-411F-92C6-6B2F8A2E26D2}" sibTransId="{8379CB17-6549-4BAA-A506-912D6CB123D7}"/>
    <dgm:cxn modelId="{2BC8AE34-0FAA-48A9-AAA6-86BBBC7CCEA5}" srcId="{C94EF645-A873-483C-9B14-408C4588BD2B}" destId="{23DC75F8-BA13-4F26-8CD1-83E1E65CEE4D}" srcOrd="3" destOrd="0" parTransId="{2E2F8CB1-BA4B-4B20-88E3-0B417D00D797}" sibTransId="{925F2E04-8A65-4C84-99A2-156DFDEF557D}"/>
    <dgm:cxn modelId="{15439536-75D0-498B-9E9A-AA95AC7BD410}" type="presOf" srcId="{1E62EB0D-7989-4480-AAA4-4D8949BB37A4}" destId="{7A0451F4-149A-4424-A551-A9EE5F598A7A}" srcOrd="0" destOrd="1" presId="urn:microsoft.com/office/officeart/2005/8/layout/hList1"/>
    <dgm:cxn modelId="{FC4D693C-5E6E-47DF-A64A-7695EA08C13A}" srcId="{DEDFF01A-5127-431F-B409-9520DE1C03BD}" destId="{726D77E4-D75F-45AF-8D0D-19C5D22D2E28}" srcOrd="0" destOrd="0" parTransId="{D3472EFA-E96E-45AE-90BA-8AF6BA299A00}" sibTransId="{9AC2AEC6-371A-4016-918E-2B89AC9A30C4}"/>
    <dgm:cxn modelId="{A11E0B5D-4A82-4E78-A7F6-499DD2C5EB2A}" type="presOf" srcId="{F8B45402-3C0E-4890-A0A5-3E78480C235F}" destId="{9BE81B96-C6F2-4ABF-BC04-65B54531B46A}" srcOrd="0" destOrd="0" presId="urn:microsoft.com/office/officeart/2005/8/layout/hList1"/>
    <dgm:cxn modelId="{D644385E-0F9D-4947-9E2E-933287D696F8}" type="presOf" srcId="{C94EF645-A873-483C-9B14-408C4588BD2B}" destId="{28099105-26F6-4EBE-9B23-42EDCF4C26B7}" srcOrd="0" destOrd="0" presId="urn:microsoft.com/office/officeart/2005/8/layout/hList1"/>
    <dgm:cxn modelId="{817FB061-79E0-42C6-B7B4-B8BDEF9F7521}" type="presOf" srcId="{726D77E4-D75F-45AF-8D0D-19C5D22D2E28}" destId="{72C3F7A8-7AF9-4251-B50B-7A110777B032}" srcOrd="0" destOrd="0" presId="urn:microsoft.com/office/officeart/2005/8/layout/hList1"/>
    <dgm:cxn modelId="{EF111C4B-FC5F-4D33-84A7-1AD01794FF7A}" srcId="{E0629DA8-24CD-4333-9CC0-88D2C1AF7630}" destId="{F8B45402-3C0E-4890-A0A5-3E78480C235F}" srcOrd="2" destOrd="0" parTransId="{45B032B0-F4DE-4427-A3DE-6E23323404D7}" sibTransId="{FB010282-AF24-4A13-B36E-CD3685848BDC}"/>
    <dgm:cxn modelId="{1D5F444D-8445-428D-83A0-954CA5B0537A}" type="presOf" srcId="{23DC75F8-BA13-4F26-8CD1-83E1E65CEE4D}" destId="{7A0451F4-149A-4424-A551-A9EE5F598A7A}" srcOrd="0" destOrd="3" presId="urn:microsoft.com/office/officeart/2005/8/layout/hList1"/>
    <dgm:cxn modelId="{DE5F8F51-7462-44A7-9C62-467F7E521517}" srcId="{C94EF645-A873-483C-9B14-408C4588BD2B}" destId="{0FA37932-2AB4-4B1E-B681-CC6E1CAEC311}" srcOrd="2" destOrd="0" parTransId="{6D32AB78-6103-4969-AA80-46834C1F3AC0}" sibTransId="{84A5E351-E420-4E57-90A9-EB71B42C93CC}"/>
    <dgm:cxn modelId="{A6DEDE71-ED12-4FDD-9CE7-78390F6ED3A8}" srcId="{F8B45402-3C0E-4890-A0A5-3E78480C235F}" destId="{D898301C-A2C3-4C25-9688-1D6D78D467EF}" srcOrd="1" destOrd="0" parTransId="{6CF17653-0ECF-4A78-BD56-19A750CDE6FE}" sibTransId="{3D0ADE69-DBC5-45D1-B3A6-8A713F95B627}"/>
    <dgm:cxn modelId="{91D1E471-0B7E-44BC-B2E2-6E8B4F24E54F}" srcId="{C94EF645-A873-483C-9B14-408C4588BD2B}" destId="{84E99E7F-A9A5-436D-9B22-7FEADD5FE556}" srcOrd="4" destOrd="0" parTransId="{FD652D9B-DFF6-4A9A-A312-89DF95EF410F}" sibTransId="{3BFC5AA8-C231-4333-8B5A-1992F52F2053}"/>
    <dgm:cxn modelId="{BC378083-E502-4FEA-892E-E7FF04C5E808}" srcId="{E0629DA8-24CD-4333-9CC0-88D2C1AF7630}" destId="{C94EF645-A873-483C-9B14-408C4588BD2B}" srcOrd="1" destOrd="0" parTransId="{98263FC3-4FD0-43C8-A98B-498CE6954246}" sibTransId="{DFE3CAC9-3109-4D01-83A3-9F682C891FAF}"/>
    <dgm:cxn modelId="{1DA75B8D-88A7-4F02-B7D4-562DB6A246D7}" type="presOf" srcId="{5A354768-D269-46AF-878C-7B3F85A2FF46}" destId="{7A0451F4-149A-4424-A551-A9EE5F598A7A}" srcOrd="0" destOrd="0" presId="urn:microsoft.com/office/officeart/2005/8/layout/hList1"/>
    <dgm:cxn modelId="{26F5AC91-D619-4FB6-83CF-55670418FE4A}" type="presOf" srcId="{E0629DA8-24CD-4333-9CC0-88D2C1AF7630}" destId="{E66E87D6-6221-4E34-9D83-101315DAEAE2}" srcOrd="0" destOrd="0" presId="urn:microsoft.com/office/officeart/2005/8/layout/hList1"/>
    <dgm:cxn modelId="{9D1EA394-4904-42A1-9C3F-F118BB8E955B}" type="presOf" srcId="{D898301C-A2C3-4C25-9688-1D6D78D467EF}" destId="{0613E50C-0285-46AF-ABA0-677381D5BAF5}" srcOrd="0" destOrd="1" presId="urn:microsoft.com/office/officeart/2005/8/layout/hList1"/>
    <dgm:cxn modelId="{4EE1639C-74A6-4952-966E-847F403FC29B}" type="presOf" srcId="{84E99E7F-A9A5-436D-9B22-7FEADD5FE556}" destId="{7A0451F4-149A-4424-A551-A9EE5F598A7A}" srcOrd="0" destOrd="4" presId="urn:microsoft.com/office/officeart/2005/8/layout/hList1"/>
    <dgm:cxn modelId="{8B2AB59D-0B9D-4A6E-AD30-50AECD17884F}" srcId="{DEDFF01A-5127-431F-B409-9520DE1C03BD}" destId="{BD7B24E8-D12A-4D9C-98CD-1845CB80696E}" srcOrd="1" destOrd="0" parTransId="{BFCBBDA7-2A6A-4022-AE4C-277329CDF361}" sibTransId="{0E130D91-D606-4E8E-839B-7EF334579034}"/>
    <dgm:cxn modelId="{FBE0A5B3-435E-4BA7-8D99-CEA6D9CB6ACB}" type="presOf" srcId="{20E894B9-7427-4D32-B38A-63C459FC232F}" destId="{0613E50C-0285-46AF-ABA0-677381D5BAF5}" srcOrd="0" destOrd="2" presId="urn:microsoft.com/office/officeart/2005/8/layout/hList1"/>
    <dgm:cxn modelId="{D1CA0FBD-94E4-4D2D-8779-85AF311457C4}" type="presOf" srcId="{BD7B24E8-D12A-4D9C-98CD-1845CB80696E}" destId="{72C3F7A8-7AF9-4251-B50B-7A110777B032}" srcOrd="0" destOrd="1" presId="urn:microsoft.com/office/officeart/2005/8/layout/hList1"/>
    <dgm:cxn modelId="{E9A2F1C0-A54A-4C5F-8AC1-FD1A7893D8D2}" type="presOf" srcId="{DEDFF01A-5127-431F-B409-9520DE1C03BD}" destId="{5F2830DD-4316-4FC6-BB17-FFC649E615C3}" srcOrd="0" destOrd="0" presId="urn:microsoft.com/office/officeart/2005/8/layout/hList1"/>
    <dgm:cxn modelId="{E3FD7CC7-AD2D-4553-A4ED-08BEF4FB6493}" srcId="{DEDFF01A-5127-431F-B409-9520DE1C03BD}" destId="{06C7423A-C1EE-4D3F-8C03-90E16CD95DD4}" srcOrd="3" destOrd="0" parTransId="{E4E39B9B-168D-4E54-A539-6C3B07CAA17F}" sibTransId="{5BAD926A-D603-48B8-AF77-17F77B64A7AD}"/>
    <dgm:cxn modelId="{282669D5-2D3F-45C4-A60A-F7AAAD603AE9}" srcId="{DEDFF01A-5127-431F-B409-9520DE1C03BD}" destId="{7B5D4723-44AB-490E-9525-2425AB7C8E30}" srcOrd="2" destOrd="0" parTransId="{785D1E2B-1BA2-4B76-BE6A-9483B0D234D9}" sibTransId="{E3576700-2CC6-4988-B826-59A77565936D}"/>
    <dgm:cxn modelId="{AB7D22DC-30D1-4215-A4BD-FD97D0D43DA8}" srcId="{F8B45402-3C0E-4890-A0A5-3E78480C235F}" destId="{20E894B9-7427-4D32-B38A-63C459FC232F}" srcOrd="2" destOrd="0" parTransId="{3CFC5C96-B3F3-41ED-BB0D-A6C6B73646BD}" sibTransId="{A450574F-9DAC-480E-AD89-2794405F955D}"/>
    <dgm:cxn modelId="{DBFFFEDE-2EA4-4D9E-A091-1561087351F2}" type="presOf" srcId="{06C7423A-C1EE-4D3F-8C03-90E16CD95DD4}" destId="{72C3F7A8-7AF9-4251-B50B-7A110777B032}" srcOrd="0" destOrd="3" presId="urn:microsoft.com/office/officeart/2005/8/layout/hList1"/>
    <dgm:cxn modelId="{3B6937EB-3B03-453C-9AC1-92D20C8A0858}" type="presOf" srcId="{0FA37932-2AB4-4B1E-B681-CC6E1CAEC311}" destId="{7A0451F4-149A-4424-A551-A9EE5F598A7A}" srcOrd="0" destOrd="2" presId="urn:microsoft.com/office/officeart/2005/8/layout/hList1"/>
    <dgm:cxn modelId="{B390CBEC-5731-46D8-856F-E18CBD5E5632}" type="presOf" srcId="{E122200A-DA0F-42F4-B316-0B8DD9572A77}" destId="{0613E50C-0285-46AF-ABA0-677381D5BAF5}" srcOrd="0" destOrd="0" presId="urn:microsoft.com/office/officeart/2005/8/layout/hList1"/>
    <dgm:cxn modelId="{175CF0F2-BFD9-4E56-9C7A-3C5A5BEF3FB8}" srcId="{F8B45402-3C0E-4890-A0A5-3E78480C235F}" destId="{E122200A-DA0F-42F4-B316-0B8DD9572A77}" srcOrd="0" destOrd="0" parTransId="{780D7BCD-C172-43E0-BA12-26B33DB6AF68}" sibTransId="{2DA2F032-CF9C-4874-8570-0128ACF71638}"/>
    <dgm:cxn modelId="{A80C29FC-B55D-4ADB-BB3B-6C3E52785FBC}" srcId="{C94EF645-A873-483C-9B14-408C4588BD2B}" destId="{1E62EB0D-7989-4480-AAA4-4D8949BB37A4}" srcOrd="1" destOrd="0" parTransId="{C1432AF0-E877-48F5-BF63-BD9EA30A929A}" sibTransId="{5119A300-4240-4525-AE8A-E0D129B78B24}"/>
    <dgm:cxn modelId="{6AED5034-7BCE-433D-9663-E5E8475F0FFA}" type="presParOf" srcId="{E66E87D6-6221-4E34-9D83-101315DAEAE2}" destId="{DDC1634A-45F8-4204-A300-7882482614D1}" srcOrd="0" destOrd="0" presId="urn:microsoft.com/office/officeart/2005/8/layout/hList1"/>
    <dgm:cxn modelId="{CC85379B-5FE8-4D53-8C08-AAC937B62EFB}" type="presParOf" srcId="{DDC1634A-45F8-4204-A300-7882482614D1}" destId="{5F2830DD-4316-4FC6-BB17-FFC649E615C3}" srcOrd="0" destOrd="0" presId="urn:microsoft.com/office/officeart/2005/8/layout/hList1"/>
    <dgm:cxn modelId="{C2357B27-69BC-4F33-B967-F1DD7B9270D2}" type="presParOf" srcId="{DDC1634A-45F8-4204-A300-7882482614D1}" destId="{72C3F7A8-7AF9-4251-B50B-7A110777B032}" srcOrd="1" destOrd="0" presId="urn:microsoft.com/office/officeart/2005/8/layout/hList1"/>
    <dgm:cxn modelId="{60060341-8418-4752-9476-160C534BB370}" type="presParOf" srcId="{E66E87D6-6221-4E34-9D83-101315DAEAE2}" destId="{90D52EE6-8762-4CC9-BAFF-46848BA546E7}" srcOrd="1" destOrd="0" presId="urn:microsoft.com/office/officeart/2005/8/layout/hList1"/>
    <dgm:cxn modelId="{E07E7987-4BAE-4189-83C6-B06615901AEF}" type="presParOf" srcId="{E66E87D6-6221-4E34-9D83-101315DAEAE2}" destId="{FA361024-0C0D-4C3B-95E6-F706B0AF515D}" srcOrd="2" destOrd="0" presId="urn:microsoft.com/office/officeart/2005/8/layout/hList1"/>
    <dgm:cxn modelId="{4EF24BDF-50D7-46B3-AB2E-4E1F943E47D8}" type="presParOf" srcId="{FA361024-0C0D-4C3B-95E6-F706B0AF515D}" destId="{28099105-26F6-4EBE-9B23-42EDCF4C26B7}" srcOrd="0" destOrd="0" presId="urn:microsoft.com/office/officeart/2005/8/layout/hList1"/>
    <dgm:cxn modelId="{BB45D267-E1F9-4BA0-8FA0-4A70093F6492}" type="presParOf" srcId="{FA361024-0C0D-4C3B-95E6-F706B0AF515D}" destId="{7A0451F4-149A-4424-A551-A9EE5F598A7A}" srcOrd="1" destOrd="0" presId="urn:microsoft.com/office/officeart/2005/8/layout/hList1"/>
    <dgm:cxn modelId="{F6E6E854-E4EB-40C3-AED3-04BA9098F979}" type="presParOf" srcId="{E66E87D6-6221-4E34-9D83-101315DAEAE2}" destId="{F2A5F3A1-60AA-436B-A9A5-CED8FF55B3F4}" srcOrd="3" destOrd="0" presId="urn:microsoft.com/office/officeart/2005/8/layout/hList1"/>
    <dgm:cxn modelId="{C5CB949B-E15F-424E-B50D-B37148E78AE1}" type="presParOf" srcId="{E66E87D6-6221-4E34-9D83-101315DAEAE2}" destId="{69A63D68-27DE-4DCB-B2A4-FB9441BEC1CB}" srcOrd="4" destOrd="0" presId="urn:microsoft.com/office/officeart/2005/8/layout/hList1"/>
    <dgm:cxn modelId="{0AE03397-17A2-4B7C-93F8-9AC688CCE9D9}" type="presParOf" srcId="{69A63D68-27DE-4DCB-B2A4-FB9441BEC1CB}" destId="{9BE81B96-C6F2-4ABF-BC04-65B54531B46A}" srcOrd="0" destOrd="0" presId="urn:microsoft.com/office/officeart/2005/8/layout/hList1"/>
    <dgm:cxn modelId="{FBBF65E1-8814-4BC6-BC72-AB7DB42F8AAB}" type="presParOf" srcId="{69A63D68-27DE-4DCB-B2A4-FB9441BEC1CB}" destId="{0613E50C-0285-46AF-ABA0-677381D5BAF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8E19EBA-E3EF-41D5-8111-33F1FAA6EE6D}" type="doc">
      <dgm:prSet loTypeId="urn:microsoft.com/office/officeart/2024/layout/BulletTimeline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E00D41-CF4D-4CFA-8568-7623EFA66D4F}">
      <dgm:prSet phldrT="[Text]" phldr="0" custT="1"/>
      <dgm:spPr/>
      <dgm:t>
        <a:bodyPr/>
        <a:lstStyle/>
        <a:p>
          <a:pPr>
            <a:defRPr b="1"/>
          </a:pPr>
          <a:r>
            <a:rPr lang="ca-ES" sz="2800" dirty="0">
              <a:solidFill>
                <a:schemeClr val="accent5">
                  <a:lumMod val="50000"/>
                </a:schemeClr>
              </a:solidFill>
            </a:rPr>
            <a:t>Notable </a:t>
          </a:r>
          <a:r>
            <a:rPr lang="ca-ES" sz="2800" dirty="0" err="1">
              <a:solidFill>
                <a:schemeClr val="accent5">
                  <a:lumMod val="50000"/>
                </a:schemeClr>
              </a:solidFill>
            </a:rPr>
            <a:t>Levels</a:t>
          </a:r>
          <a:r>
            <a:rPr lang="ca-ES" sz="2800" dirty="0">
              <a:solidFill>
                <a:schemeClr val="accent5">
                  <a:lumMod val="50000"/>
                </a:schemeClr>
              </a:solidFill>
            </a:rPr>
            <a:t> of </a:t>
          </a:r>
          <a:r>
            <a:rPr lang="ca-ES" sz="2800" dirty="0" err="1">
              <a:solidFill>
                <a:schemeClr val="accent5">
                  <a:lumMod val="50000"/>
                </a:schemeClr>
              </a:solidFill>
            </a:rPr>
            <a:t>Emotional</a:t>
          </a:r>
          <a:r>
            <a:rPr lang="ca-ES" sz="28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ca-ES" sz="2800" dirty="0" err="1">
              <a:solidFill>
                <a:schemeClr val="accent5">
                  <a:lumMod val="50000"/>
                </a:schemeClr>
              </a:solidFill>
            </a:rPr>
            <a:t>Distress</a:t>
          </a:r>
          <a:endParaRPr lang="en-US" sz="2800" dirty="0">
            <a:solidFill>
              <a:schemeClr val="accent5">
                <a:lumMod val="50000"/>
              </a:schemeClr>
            </a:solidFill>
          </a:endParaRPr>
        </a:p>
      </dgm:t>
    </dgm:pt>
    <dgm:pt modelId="{54F248AD-3CC2-4D41-BA72-0F5559CA0A88}" type="parTrans" cxnId="{E6EA768C-1A35-4370-9C54-119D0F0BFFA0}">
      <dgm:prSet/>
      <dgm:spPr/>
      <dgm:t>
        <a:bodyPr/>
        <a:lstStyle/>
        <a:p>
          <a:endParaRPr lang="en-US"/>
        </a:p>
      </dgm:t>
    </dgm:pt>
    <dgm:pt modelId="{F897D35C-7EB8-4ABA-9DCB-44A0C6109BC5}" type="sibTrans" cxnId="{E6EA768C-1A35-4370-9C54-119D0F0BFFA0}">
      <dgm:prSet/>
      <dgm:spPr/>
      <dgm:t>
        <a:bodyPr/>
        <a:lstStyle/>
        <a:p>
          <a:endParaRPr lang="en-US"/>
        </a:p>
      </dgm:t>
    </dgm:pt>
    <dgm:pt modelId="{D0A4F692-42DA-41F4-AB4F-A09C51854C80}">
      <dgm:prSet phldrT="[Text]" phldr="0" custT="1"/>
      <dgm:spPr/>
      <dgm:t>
        <a:bodyPr/>
        <a:lstStyle/>
        <a:p>
          <a:endParaRPr lang="ca-ES" sz="1500" dirty="0"/>
        </a:p>
        <a:p>
          <a:r>
            <a:rPr lang="ca-ES" sz="2400" b="1" dirty="0" err="1">
              <a:solidFill>
                <a:schemeClr val="bg1"/>
              </a:solidFill>
            </a:rPr>
            <a:t>Women</a:t>
          </a:r>
          <a:r>
            <a:rPr lang="ca-ES" sz="2400" b="1" dirty="0">
              <a:solidFill>
                <a:schemeClr val="bg1"/>
              </a:solidFill>
            </a:rPr>
            <a:t>: </a:t>
          </a:r>
          <a:r>
            <a:rPr lang="ca-ES" sz="2400" b="1" dirty="0" err="1">
              <a:solidFill>
                <a:schemeClr val="bg1"/>
              </a:solidFill>
            </a:rPr>
            <a:t>particularly</a:t>
          </a:r>
          <a:r>
            <a:rPr lang="ca-ES" sz="2400" b="1" dirty="0">
              <a:solidFill>
                <a:schemeClr val="bg1"/>
              </a:solidFill>
            </a:rPr>
            <a:t> vulnerable </a:t>
          </a:r>
          <a:endParaRPr lang="en-US" sz="2400" b="1" dirty="0">
            <a:solidFill>
              <a:schemeClr val="bg1"/>
            </a:solidFill>
          </a:endParaRPr>
        </a:p>
      </dgm:t>
    </dgm:pt>
    <dgm:pt modelId="{65C52CF9-9708-4C90-970A-B762D25B4BA8}" type="parTrans" cxnId="{2E2ABFD9-EEFF-46FD-877F-A032C61D3B66}">
      <dgm:prSet/>
      <dgm:spPr/>
      <dgm:t>
        <a:bodyPr/>
        <a:lstStyle/>
        <a:p>
          <a:endParaRPr lang="en-US"/>
        </a:p>
      </dgm:t>
    </dgm:pt>
    <dgm:pt modelId="{108CE3C0-B36D-4A36-ABF4-8434427E1239}" type="sibTrans" cxnId="{2E2ABFD9-EEFF-46FD-877F-A032C61D3B66}">
      <dgm:prSet/>
      <dgm:spPr/>
      <dgm:t>
        <a:bodyPr/>
        <a:lstStyle/>
        <a:p>
          <a:endParaRPr lang="en-US"/>
        </a:p>
      </dgm:t>
    </dgm:pt>
    <dgm:pt modelId="{E7920795-2918-4695-9490-37416C9E5E81}">
      <dgm:prSet phldrT="[Text]" custT="1"/>
      <dgm:spPr/>
      <dgm:t>
        <a:bodyPr/>
        <a:lstStyle/>
        <a:p>
          <a:pPr>
            <a:defRPr b="1"/>
          </a:pPr>
          <a:r>
            <a:rPr lang="en-US" sz="3200" dirty="0">
              <a:solidFill>
                <a:schemeClr val="accent5">
                  <a:lumMod val="50000"/>
                </a:schemeClr>
              </a:solidFill>
            </a:rPr>
            <a:t>High Social Media Use </a:t>
          </a:r>
        </a:p>
      </dgm:t>
    </dgm:pt>
    <dgm:pt modelId="{D4337A7B-9036-45E1-BE80-8CADBD335947}" type="parTrans" cxnId="{751A7B35-14B0-4506-B5F2-C87F27416566}">
      <dgm:prSet/>
      <dgm:spPr/>
      <dgm:t>
        <a:bodyPr/>
        <a:lstStyle/>
        <a:p>
          <a:endParaRPr lang="en-US"/>
        </a:p>
      </dgm:t>
    </dgm:pt>
    <dgm:pt modelId="{1FC1A614-0CDE-430C-8008-710E5F916F6F}" type="sibTrans" cxnId="{751A7B35-14B0-4506-B5F2-C87F27416566}">
      <dgm:prSet/>
      <dgm:spPr/>
      <dgm:t>
        <a:bodyPr/>
        <a:lstStyle/>
        <a:p>
          <a:endParaRPr lang="en-US"/>
        </a:p>
      </dgm:t>
    </dgm:pt>
    <dgm:pt modelId="{2AEABDC2-C501-45D3-8EC0-F1AB995AD877}">
      <dgm:prSet phldrT="[Text]" phldr="1"/>
      <dgm:spPr/>
      <dgm:t>
        <a:bodyPr/>
        <a:lstStyle/>
        <a:p>
          <a:endParaRPr lang="en-US"/>
        </a:p>
      </dgm:t>
    </dgm:pt>
    <dgm:pt modelId="{B44D9CF4-8CDF-40FD-94F3-041F103E06C0}" type="parTrans" cxnId="{2824C394-441D-47F5-9FC1-DB617D392F75}">
      <dgm:prSet/>
      <dgm:spPr/>
      <dgm:t>
        <a:bodyPr/>
        <a:lstStyle/>
        <a:p>
          <a:endParaRPr lang="en-US"/>
        </a:p>
      </dgm:t>
    </dgm:pt>
    <dgm:pt modelId="{D18CE309-7EB6-41AA-8E7B-F2C1BFD388D2}" type="sibTrans" cxnId="{2824C394-441D-47F5-9FC1-DB617D392F75}">
      <dgm:prSet/>
      <dgm:spPr/>
      <dgm:t>
        <a:bodyPr/>
        <a:lstStyle/>
        <a:p>
          <a:endParaRPr lang="en-US"/>
        </a:p>
      </dgm:t>
    </dgm:pt>
    <dgm:pt modelId="{309A4AB4-8573-4E5B-A867-715098E7F338}">
      <dgm:prSet phldrT="[Text]" phldr="0" custT="1"/>
      <dgm:spPr/>
      <dgm:t>
        <a:bodyPr/>
        <a:lstStyle/>
        <a:p>
          <a:pPr>
            <a:defRPr b="1"/>
          </a:pPr>
          <a:r>
            <a:rPr lang="en-US" sz="2800" dirty="0">
              <a:solidFill>
                <a:schemeClr val="accent5">
                  <a:lumMod val="50000"/>
                </a:schemeClr>
              </a:solidFill>
            </a:rPr>
            <a:t>Infrequent Suicide Attempts </a:t>
          </a:r>
        </a:p>
      </dgm:t>
    </dgm:pt>
    <dgm:pt modelId="{A35AA3DE-06CD-4E45-85DC-A92C086F582B}" type="parTrans" cxnId="{4E4509DC-93F5-43EA-A096-449AC14F4096}">
      <dgm:prSet/>
      <dgm:spPr/>
      <dgm:t>
        <a:bodyPr/>
        <a:lstStyle/>
        <a:p>
          <a:endParaRPr lang="en-US"/>
        </a:p>
      </dgm:t>
    </dgm:pt>
    <dgm:pt modelId="{46FE2A9C-DF58-4EE2-8576-6647029DE0AF}" type="sibTrans" cxnId="{4E4509DC-93F5-43EA-A096-449AC14F4096}">
      <dgm:prSet/>
      <dgm:spPr/>
      <dgm:t>
        <a:bodyPr/>
        <a:lstStyle/>
        <a:p>
          <a:endParaRPr lang="en-US"/>
        </a:p>
      </dgm:t>
    </dgm:pt>
    <dgm:pt modelId="{A7284B3C-814B-4A27-AC57-36396FAA8DD4}">
      <dgm:prSet phldrT="[Text]" custT="1"/>
      <dgm:spPr/>
      <dgm:t>
        <a:bodyPr/>
        <a:lstStyle/>
        <a:p>
          <a:endParaRPr lang="en-US" sz="1400" dirty="0"/>
        </a:p>
        <a:p>
          <a:endParaRPr lang="en-US" sz="1400" dirty="0"/>
        </a:p>
      </dgm:t>
    </dgm:pt>
    <dgm:pt modelId="{47AC1BB7-7794-427D-AF18-7B85B2DA7FF3}" type="parTrans" cxnId="{B4D50588-0FC7-415C-8D1C-0EA2D1DAE6BA}">
      <dgm:prSet/>
      <dgm:spPr/>
      <dgm:t>
        <a:bodyPr/>
        <a:lstStyle/>
        <a:p>
          <a:endParaRPr lang="en-US"/>
        </a:p>
      </dgm:t>
    </dgm:pt>
    <dgm:pt modelId="{2196502A-C042-4E26-B74C-1CF245BD1723}" type="sibTrans" cxnId="{B4D50588-0FC7-415C-8D1C-0EA2D1DAE6BA}">
      <dgm:prSet/>
      <dgm:spPr/>
      <dgm:t>
        <a:bodyPr/>
        <a:lstStyle/>
        <a:p>
          <a:endParaRPr lang="en-US"/>
        </a:p>
      </dgm:t>
    </dgm:pt>
    <dgm:pt modelId="{E1861607-EDD3-4597-94EE-63407063BFED}">
      <dgm:prSet phldrT="[Text]" custT="1"/>
      <dgm:spPr/>
      <dgm:t>
        <a:bodyPr/>
        <a:lstStyle/>
        <a:p>
          <a:pPr>
            <a:defRPr b="1"/>
          </a:pPr>
          <a:r>
            <a:rPr lang="ca-ES" sz="3200" dirty="0" err="1">
              <a:solidFill>
                <a:schemeClr val="accent5">
                  <a:lumMod val="50000"/>
                </a:schemeClr>
              </a:solidFill>
            </a:rPr>
            <a:t>Unmet</a:t>
          </a:r>
          <a:r>
            <a:rPr lang="ca-ES" sz="3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ca-ES" sz="3200" dirty="0" err="1">
              <a:solidFill>
                <a:schemeClr val="accent5">
                  <a:lumMod val="50000"/>
                </a:schemeClr>
              </a:solidFill>
            </a:rPr>
            <a:t>Emotional</a:t>
          </a:r>
          <a:r>
            <a:rPr lang="ca-ES" sz="3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ca-ES" sz="3200" dirty="0" err="1">
              <a:solidFill>
                <a:schemeClr val="accent5">
                  <a:lumMod val="50000"/>
                </a:schemeClr>
              </a:solidFill>
            </a:rPr>
            <a:t>Needs</a:t>
          </a:r>
          <a:r>
            <a:rPr lang="ca-ES" sz="3200" dirty="0">
              <a:solidFill>
                <a:schemeClr val="accent5">
                  <a:lumMod val="50000"/>
                </a:schemeClr>
              </a:solidFill>
            </a:rPr>
            <a:t> – </a:t>
          </a:r>
          <a:r>
            <a:rPr lang="ca-ES" sz="3200" dirty="0" err="1">
              <a:solidFill>
                <a:schemeClr val="accent5">
                  <a:lumMod val="50000"/>
                </a:schemeClr>
              </a:solidFill>
            </a:rPr>
            <a:t>Vulnerability</a:t>
          </a:r>
          <a:r>
            <a:rPr lang="en-US" sz="3200" dirty="0">
              <a:solidFill>
                <a:schemeClr val="accent5">
                  <a:lumMod val="50000"/>
                </a:schemeClr>
              </a:solidFill>
            </a:rPr>
            <a:t> </a:t>
          </a:r>
        </a:p>
      </dgm:t>
    </dgm:pt>
    <dgm:pt modelId="{B8304360-EDF1-4672-8A1E-9960ABA49252}" type="parTrans" cxnId="{BF734718-F833-4F7B-8989-C1C988F03D2C}">
      <dgm:prSet/>
      <dgm:spPr/>
      <dgm:t>
        <a:bodyPr/>
        <a:lstStyle/>
        <a:p>
          <a:endParaRPr lang="en-US"/>
        </a:p>
      </dgm:t>
    </dgm:pt>
    <dgm:pt modelId="{5CE4D844-64B7-418F-B05A-6D567A87127B}" type="sibTrans" cxnId="{BF734718-F833-4F7B-8989-C1C988F03D2C}">
      <dgm:prSet/>
      <dgm:spPr/>
      <dgm:t>
        <a:bodyPr/>
        <a:lstStyle/>
        <a:p>
          <a:endParaRPr lang="en-US"/>
        </a:p>
      </dgm:t>
    </dgm:pt>
    <dgm:pt modelId="{628CCC1C-88D3-4C34-8036-D9C0EC9F26B5}">
      <dgm:prSet phldrT="[Text]" custT="1"/>
      <dgm:spPr/>
      <dgm:t>
        <a:bodyPr/>
        <a:lstStyle/>
        <a:p>
          <a:endParaRPr lang="en-US" sz="2000" b="1" dirty="0">
            <a:solidFill>
              <a:schemeClr val="bg1"/>
            </a:solidFill>
          </a:endParaRPr>
        </a:p>
        <a:p>
          <a:endParaRPr lang="en-US" sz="2000" b="1" dirty="0">
            <a:solidFill>
              <a:schemeClr val="bg1"/>
            </a:solidFill>
          </a:endParaRPr>
        </a:p>
        <a:p>
          <a:r>
            <a:rPr lang="en-US" sz="2000" b="1" dirty="0">
              <a:solidFill>
                <a:schemeClr val="bg1"/>
              </a:solidFill>
            </a:rPr>
            <a:t>Prevalence of non suicidal self-injury </a:t>
          </a:r>
          <a:endParaRPr lang="en-US" sz="2000" dirty="0">
            <a:solidFill>
              <a:schemeClr val="bg1"/>
            </a:solidFill>
          </a:endParaRPr>
        </a:p>
      </dgm:t>
    </dgm:pt>
    <dgm:pt modelId="{083C2BA3-8F60-4821-B8EF-B6DFEE153FA9}" type="parTrans" cxnId="{6C985E32-D4E2-4533-A375-3F5FB3639C9F}">
      <dgm:prSet/>
      <dgm:spPr/>
      <dgm:t>
        <a:bodyPr/>
        <a:lstStyle/>
        <a:p>
          <a:endParaRPr lang="en-US"/>
        </a:p>
      </dgm:t>
    </dgm:pt>
    <dgm:pt modelId="{72C4C7FE-5413-4252-B5C9-65CF8F20B313}" type="sibTrans" cxnId="{6C985E32-D4E2-4533-A375-3F5FB3639C9F}">
      <dgm:prSet/>
      <dgm:spPr/>
      <dgm:t>
        <a:bodyPr/>
        <a:lstStyle/>
        <a:p>
          <a:endParaRPr lang="en-US"/>
        </a:p>
      </dgm:t>
    </dgm:pt>
    <dgm:pt modelId="{214DF530-C1DB-4107-B6D8-FCAF2BE9A0CF}">
      <dgm:prSet phldrT="[Text]" custT="1"/>
      <dgm:spPr/>
      <dgm:t>
        <a:bodyPr/>
        <a:lstStyle/>
        <a:p>
          <a:pPr>
            <a:defRPr b="1"/>
          </a:pPr>
          <a:r>
            <a:rPr lang="en-US" sz="3200" dirty="0">
              <a:solidFill>
                <a:schemeClr val="accent5">
                  <a:lumMod val="50000"/>
                </a:schemeClr>
              </a:solidFill>
            </a:rPr>
            <a:t>Academic Pressure </a:t>
          </a:r>
        </a:p>
      </dgm:t>
    </dgm:pt>
    <dgm:pt modelId="{D2D355C1-7535-4AB2-B372-AD3077EA8B17}" type="parTrans" cxnId="{8A36D220-F1DA-4D58-9924-72D700BA0396}">
      <dgm:prSet/>
      <dgm:spPr/>
      <dgm:t>
        <a:bodyPr/>
        <a:lstStyle/>
        <a:p>
          <a:endParaRPr lang="en-US"/>
        </a:p>
      </dgm:t>
    </dgm:pt>
    <dgm:pt modelId="{898BEC7E-84E1-4419-A94E-8F10B0495DC4}" type="sibTrans" cxnId="{8A36D220-F1DA-4D58-9924-72D700BA0396}">
      <dgm:prSet/>
      <dgm:spPr/>
      <dgm:t>
        <a:bodyPr/>
        <a:lstStyle/>
        <a:p>
          <a:endParaRPr lang="en-US"/>
        </a:p>
      </dgm:t>
    </dgm:pt>
    <dgm:pt modelId="{8D50C699-6A44-4FD8-A994-3D7181B16003}">
      <dgm:prSet phldrT="[Text]" custT="1"/>
      <dgm:spPr/>
      <dgm:t>
        <a:bodyPr/>
        <a:lstStyle/>
        <a:p>
          <a:endParaRPr lang="en-US" sz="1500" dirty="0"/>
        </a:p>
        <a:p>
          <a:r>
            <a:rPr lang="en-US" sz="2000" b="1" dirty="0">
              <a:solidFill>
                <a:schemeClr val="bg1"/>
              </a:solidFill>
            </a:rPr>
            <a:t>High Academic Demands</a:t>
          </a:r>
        </a:p>
        <a:p>
          <a:r>
            <a:rPr lang="en-US" sz="2000" b="1" dirty="0">
              <a:solidFill>
                <a:schemeClr val="bg1"/>
              </a:solidFill>
            </a:rPr>
            <a:t>Intense Clinical Training</a:t>
          </a:r>
        </a:p>
        <a:p>
          <a:r>
            <a:rPr lang="en-US" sz="2000" b="1" dirty="0">
              <a:solidFill>
                <a:schemeClr val="bg1"/>
              </a:solidFill>
            </a:rPr>
            <a:t>High Stress Levels</a:t>
          </a:r>
        </a:p>
      </dgm:t>
    </dgm:pt>
    <dgm:pt modelId="{BCCBB21A-9102-4FCF-AC62-C615AE8E59E5}" type="parTrans" cxnId="{68B750A1-2D35-446F-B2A6-500A3EBA1B1E}">
      <dgm:prSet/>
      <dgm:spPr/>
      <dgm:t>
        <a:bodyPr/>
        <a:lstStyle/>
        <a:p>
          <a:endParaRPr lang="en-US"/>
        </a:p>
      </dgm:t>
    </dgm:pt>
    <dgm:pt modelId="{28EA37D5-56E1-4C6C-9279-26B7D39ED73D}" type="sibTrans" cxnId="{68B750A1-2D35-446F-B2A6-500A3EBA1B1E}">
      <dgm:prSet/>
      <dgm:spPr/>
      <dgm:t>
        <a:bodyPr/>
        <a:lstStyle/>
        <a:p>
          <a:endParaRPr lang="en-US"/>
        </a:p>
      </dgm:t>
    </dgm:pt>
    <dgm:pt modelId="{90186C42-4FD3-48F7-8563-FC95202A4B31}">
      <dgm:prSet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Reported thoughts of wanting to disappear </a:t>
          </a:r>
        </a:p>
      </dgm:t>
    </dgm:pt>
    <dgm:pt modelId="{B89B9AB4-1197-457A-8B67-99170294AF5A}" type="parTrans" cxnId="{88B0C2A7-71B9-435B-B2C4-BDF7ADA067E5}">
      <dgm:prSet/>
      <dgm:spPr/>
      <dgm:t>
        <a:bodyPr/>
        <a:lstStyle/>
        <a:p>
          <a:endParaRPr lang="en-US"/>
        </a:p>
      </dgm:t>
    </dgm:pt>
    <dgm:pt modelId="{B2FED6B5-4E95-48E0-97CB-E7798AFD7B54}" type="sibTrans" cxnId="{88B0C2A7-71B9-435B-B2C4-BDF7ADA067E5}">
      <dgm:prSet/>
      <dgm:spPr/>
      <dgm:t>
        <a:bodyPr/>
        <a:lstStyle/>
        <a:p>
          <a:endParaRPr lang="en-US"/>
        </a:p>
      </dgm:t>
    </dgm:pt>
    <dgm:pt modelId="{EA6EC8C4-F783-4EB8-A191-75742D2F08E6}" type="pres">
      <dgm:prSet presAssocID="{18E19EBA-E3EF-41D5-8111-33F1FAA6EE6D}" presName="root" presStyleCnt="0">
        <dgm:presLayoutVars>
          <dgm:dir/>
          <dgm:animLvl val="lvl"/>
        </dgm:presLayoutVars>
      </dgm:prSet>
      <dgm:spPr/>
    </dgm:pt>
    <dgm:pt modelId="{9E914A99-A1E6-48D0-953D-C79054E0764F}" type="pres">
      <dgm:prSet presAssocID="{18E19EBA-E3EF-41D5-8111-33F1FAA6EE6D}" presName="divider" presStyleCnt="0"/>
      <dgm:spPr/>
    </dgm:pt>
    <dgm:pt modelId="{EBD0B514-0131-49E8-9021-AC1DA4FFBA05}" type="pres">
      <dgm:prSet presAssocID="{18E19EBA-E3EF-41D5-8111-33F1FAA6EE6D}" presName="rectBar" presStyleLbl="dkBgShp" presStyleIdx="0" presStyleCnt="7"/>
      <dgm:spPr>
        <a:solidFill>
          <a:srgbClr val="FF0000"/>
        </a:solidFill>
        <a:ln>
          <a:noFill/>
        </a:ln>
        <a:effectLst/>
      </dgm:spPr>
    </dgm:pt>
    <dgm:pt modelId="{F0B54C6E-B236-479A-B1F6-314D1D1FE46C}" type="pres">
      <dgm:prSet presAssocID="{18E19EBA-E3EF-41D5-8111-33F1FAA6EE6D}" presName="chevronArrow" presStyleLbl="dkBgShp" presStyleIdx="1" presStyleCnt="7"/>
      <dgm:spPr>
        <a:solidFill>
          <a:srgbClr val="FF0000"/>
        </a:solidFill>
        <a:ln>
          <a:noFill/>
        </a:ln>
        <a:effectLst/>
      </dgm:spPr>
    </dgm:pt>
    <dgm:pt modelId="{153C1B56-200C-481D-A699-164264F758C3}" type="pres">
      <dgm:prSet presAssocID="{18E19EBA-E3EF-41D5-8111-33F1FAA6EE6D}" presName="nodes" presStyleCnt="0">
        <dgm:presLayoutVars>
          <dgm:chMax/>
          <dgm:chPref/>
          <dgm:animLvl val="lvl"/>
        </dgm:presLayoutVars>
      </dgm:prSet>
      <dgm:spPr/>
    </dgm:pt>
    <dgm:pt modelId="{45C64C7F-D70E-499B-95AF-870F5561101E}" type="pres">
      <dgm:prSet presAssocID="{22E00D41-CF4D-4CFA-8568-7623EFA66D4F}" presName="composite" presStyleCnt="0"/>
      <dgm:spPr/>
    </dgm:pt>
    <dgm:pt modelId="{322D4C2A-E2AE-4823-88EA-EC5DA61944D2}" type="pres">
      <dgm:prSet presAssocID="{22E00D41-CF4D-4CFA-8568-7623EFA66D4F}" presName="DropPinPlaceHolder" presStyleCnt="0"/>
      <dgm:spPr/>
    </dgm:pt>
    <dgm:pt modelId="{F138A604-C759-4EAA-8E3C-0C179C0C1196}" type="pres">
      <dgm:prSet presAssocID="{22E00D41-CF4D-4CFA-8568-7623EFA66D4F}" presName="DropPin" presStyleLbl="alignNode1" presStyleIdx="0" presStyleCnt="5"/>
      <dgm:spPr/>
    </dgm:pt>
    <dgm:pt modelId="{16E5D2B0-EBEB-46A2-9567-CDF421A28B3E}" type="pres">
      <dgm:prSet presAssocID="{22E00D41-CF4D-4CFA-8568-7623EFA66D4F}" presName="Ellipse" presStyleLbl="fgAcc1" presStyleIdx="0" presStyleCnt="5"/>
      <dgm:spPr/>
    </dgm:pt>
    <dgm:pt modelId="{F440F002-BD01-4EA6-943E-0195EC12BA8E}" type="pres">
      <dgm:prSet presAssocID="{22E00D41-CF4D-4CFA-8568-7623EFA66D4F}" presName="L2TextContainer" presStyleLbl="revTx" presStyleIdx="0" presStyleCnt="10">
        <dgm:presLayoutVars>
          <dgm:bulletEnabled val="1"/>
        </dgm:presLayoutVars>
      </dgm:prSet>
      <dgm:spPr/>
    </dgm:pt>
    <dgm:pt modelId="{3D4B40F8-0110-42E7-9404-7BD31E16760A}" type="pres">
      <dgm:prSet presAssocID="{22E00D41-CF4D-4CFA-8568-7623EFA66D4F}" presName="L1TextContainer" presStyleLbl="revTx" presStyleIdx="1" presStyleCnt="10" custLinFactNeighborY="9970">
        <dgm:presLayoutVars>
          <dgm:chMax val="1"/>
          <dgm:chPref val="1"/>
          <dgm:bulletEnabled val="1"/>
        </dgm:presLayoutVars>
      </dgm:prSet>
      <dgm:spPr/>
    </dgm:pt>
    <dgm:pt modelId="{A426AD23-7005-415C-8EC8-AC853DE46FC4}" type="pres">
      <dgm:prSet presAssocID="{22E00D41-CF4D-4CFA-8568-7623EFA66D4F}" presName="ConnectLine" presStyleLbl="dkBgShp" presStyleIdx="2" presStyleCnt="7"/>
      <dgm:spPr/>
    </dgm:pt>
    <dgm:pt modelId="{DBA947CF-8909-45B3-9446-44FF04FD0C27}" type="pres">
      <dgm:prSet presAssocID="{22E00D41-CF4D-4CFA-8568-7623EFA66D4F}" presName="ConnectorPoint" presStyleCnt="0"/>
      <dgm:spPr/>
    </dgm:pt>
    <dgm:pt modelId="{FECB0630-F3F1-4427-B06B-CDA4B6089C41}" type="pres">
      <dgm:prSet presAssocID="{22E00D41-CF4D-4CFA-8568-7623EFA66D4F}" presName="Bullet" presStyleLbl="lnNode1" presStyleIdx="0" presStyleCnt="5"/>
      <dgm:spPr/>
    </dgm:pt>
    <dgm:pt modelId="{E5F0BA2C-FF3D-4D18-BC77-38ED5E741D0A}" type="pres">
      <dgm:prSet presAssocID="{22E00D41-CF4D-4CFA-8568-7623EFA66D4F}" presName="EmptyPlaceHolder" presStyleCnt="0"/>
      <dgm:spPr/>
    </dgm:pt>
    <dgm:pt modelId="{A5176850-C511-40EB-A347-668125DD3303}" type="pres">
      <dgm:prSet presAssocID="{F897D35C-7EB8-4ABA-9DCB-44A0C6109BC5}" presName="spaceBetweenRectangles" presStyleCnt="0"/>
      <dgm:spPr/>
    </dgm:pt>
    <dgm:pt modelId="{BC1ED108-7271-4387-BE8B-72FCC6AFC079}" type="pres">
      <dgm:prSet presAssocID="{E7920795-2918-4695-9490-37416C9E5E81}" presName="composite" presStyleCnt="0"/>
      <dgm:spPr/>
    </dgm:pt>
    <dgm:pt modelId="{E4339F4F-E55C-428E-B059-31A3045214C8}" type="pres">
      <dgm:prSet presAssocID="{E7920795-2918-4695-9490-37416C9E5E81}" presName="DropPinPlaceHolder" presStyleCnt="0"/>
      <dgm:spPr/>
    </dgm:pt>
    <dgm:pt modelId="{437816F4-4500-469D-8CE8-CA8693DC0F70}" type="pres">
      <dgm:prSet presAssocID="{E7920795-2918-4695-9490-37416C9E5E81}" presName="DropPin" presStyleLbl="alignNode1" presStyleIdx="1" presStyleCnt="5"/>
      <dgm:spPr/>
    </dgm:pt>
    <dgm:pt modelId="{B45CF75F-CD07-499B-ABE1-26D02E40FBD4}" type="pres">
      <dgm:prSet presAssocID="{E7920795-2918-4695-9490-37416C9E5E81}" presName="Ellipse" presStyleLbl="fgAcc1" presStyleIdx="1" presStyleCnt="5"/>
      <dgm:spPr/>
    </dgm:pt>
    <dgm:pt modelId="{2C954A8C-0E49-4A8A-A74C-9CAF5D5184DF}" type="pres">
      <dgm:prSet presAssocID="{E7920795-2918-4695-9490-37416C9E5E81}" presName="L2TextContainer" presStyleLbl="revTx" presStyleIdx="2" presStyleCnt="10">
        <dgm:presLayoutVars>
          <dgm:bulletEnabled val="1"/>
        </dgm:presLayoutVars>
      </dgm:prSet>
      <dgm:spPr/>
    </dgm:pt>
    <dgm:pt modelId="{225ABAC2-FF9A-4997-A858-96FA5B7EE399}" type="pres">
      <dgm:prSet presAssocID="{E7920795-2918-4695-9490-37416C9E5E81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7BA49CF2-AFCD-4F20-B8BB-CB5089F9FB3F}" type="pres">
      <dgm:prSet presAssocID="{E7920795-2918-4695-9490-37416C9E5E81}" presName="ConnectLine" presStyleLbl="dkBgShp" presStyleIdx="3" presStyleCnt="7"/>
      <dgm:spPr/>
    </dgm:pt>
    <dgm:pt modelId="{A84CFA80-AE04-4F55-AE35-D49949CC4EF5}" type="pres">
      <dgm:prSet presAssocID="{E7920795-2918-4695-9490-37416C9E5E81}" presName="ConnectorPoint" presStyleCnt="0"/>
      <dgm:spPr/>
    </dgm:pt>
    <dgm:pt modelId="{A4430A78-7449-4ECB-9FCA-9A6B4F498A96}" type="pres">
      <dgm:prSet presAssocID="{E7920795-2918-4695-9490-37416C9E5E81}" presName="Bullet" presStyleLbl="lnNode1" presStyleIdx="1" presStyleCnt="5"/>
      <dgm:spPr/>
    </dgm:pt>
    <dgm:pt modelId="{4E0926B7-AE9D-44BD-83C1-98D1B667F23D}" type="pres">
      <dgm:prSet presAssocID="{E7920795-2918-4695-9490-37416C9E5E81}" presName="EmptyPlaceHolder" presStyleCnt="0"/>
      <dgm:spPr/>
    </dgm:pt>
    <dgm:pt modelId="{0C34BA29-D3C8-4BAD-BDBB-606843FA8468}" type="pres">
      <dgm:prSet presAssocID="{1FC1A614-0CDE-430C-8008-710E5F916F6F}" presName="spaceBetweenRectangles" presStyleCnt="0"/>
      <dgm:spPr/>
    </dgm:pt>
    <dgm:pt modelId="{5E02C1A0-7839-4F27-B79E-BC92D2B3E27B}" type="pres">
      <dgm:prSet presAssocID="{309A4AB4-8573-4E5B-A867-715098E7F338}" presName="composite" presStyleCnt="0"/>
      <dgm:spPr/>
    </dgm:pt>
    <dgm:pt modelId="{4F4D8DE2-91F6-4E5D-AFCC-7083130F4CFA}" type="pres">
      <dgm:prSet presAssocID="{309A4AB4-8573-4E5B-A867-715098E7F338}" presName="DropPinPlaceHolder" presStyleCnt="0"/>
      <dgm:spPr/>
    </dgm:pt>
    <dgm:pt modelId="{E5842B35-9B7B-40C8-A338-9E78DA7C8AFB}" type="pres">
      <dgm:prSet presAssocID="{309A4AB4-8573-4E5B-A867-715098E7F338}" presName="DropPin" presStyleLbl="alignNode1" presStyleIdx="2" presStyleCnt="5"/>
      <dgm:spPr/>
    </dgm:pt>
    <dgm:pt modelId="{FBAF322D-9FCC-4BBB-865A-10CD949FB4A1}" type="pres">
      <dgm:prSet presAssocID="{309A4AB4-8573-4E5B-A867-715098E7F338}" presName="Ellipse" presStyleLbl="fgAcc1" presStyleIdx="2" presStyleCnt="5"/>
      <dgm:spPr/>
    </dgm:pt>
    <dgm:pt modelId="{7B1CD216-E304-44A8-A709-48F8523A4C67}" type="pres">
      <dgm:prSet presAssocID="{309A4AB4-8573-4E5B-A867-715098E7F338}" presName="L2TextContainer" presStyleLbl="revTx" presStyleIdx="4" presStyleCnt="10">
        <dgm:presLayoutVars>
          <dgm:bulletEnabled val="1"/>
        </dgm:presLayoutVars>
      </dgm:prSet>
      <dgm:spPr/>
    </dgm:pt>
    <dgm:pt modelId="{7BF49B4A-46F8-48A4-931C-F768658B6E0B}" type="pres">
      <dgm:prSet presAssocID="{309A4AB4-8573-4E5B-A867-715098E7F338}" presName="L1TextContainer" presStyleLbl="revTx" presStyleIdx="5" presStyleCnt="10" custLinFactY="28370" custLinFactNeighborY="100000">
        <dgm:presLayoutVars>
          <dgm:chMax val="1"/>
          <dgm:chPref val="1"/>
          <dgm:bulletEnabled val="1"/>
        </dgm:presLayoutVars>
      </dgm:prSet>
      <dgm:spPr/>
    </dgm:pt>
    <dgm:pt modelId="{C4C13E5F-AF1D-48C9-9E92-9FC6D40375DF}" type="pres">
      <dgm:prSet presAssocID="{309A4AB4-8573-4E5B-A867-715098E7F338}" presName="ConnectLine" presStyleLbl="dkBgShp" presStyleIdx="4" presStyleCnt="7"/>
      <dgm:spPr/>
    </dgm:pt>
    <dgm:pt modelId="{8321334B-207B-4206-8F6C-D62083825DB9}" type="pres">
      <dgm:prSet presAssocID="{309A4AB4-8573-4E5B-A867-715098E7F338}" presName="ConnectorPoint" presStyleCnt="0"/>
      <dgm:spPr/>
    </dgm:pt>
    <dgm:pt modelId="{C28A704B-5382-42E0-8419-7A1731E679B6}" type="pres">
      <dgm:prSet presAssocID="{309A4AB4-8573-4E5B-A867-715098E7F338}" presName="Bullet" presStyleLbl="lnNode1" presStyleIdx="2" presStyleCnt="5"/>
      <dgm:spPr/>
    </dgm:pt>
    <dgm:pt modelId="{30F38572-84C3-432C-9DEC-EAA769EA08C9}" type="pres">
      <dgm:prSet presAssocID="{309A4AB4-8573-4E5B-A867-715098E7F338}" presName="EmptyPlaceHolder" presStyleCnt="0"/>
      <dgm:spPr/>
    </dgm:pt>
    <dgm:pt modelId="{929789B8-5B32-4F0F-8258-8A0557ED682E}" type="pres">
      <dgm:prSet presAssocID="{46FE2A9C-DF58-4EE2-8576-6647029DE0AF}" presName="spaceBetweenRectangles" presStyleCnt="0"/>
      <dgm:spPr/>
    </dgm:pt>
    <dgm:pt modelId="{F8D280C6-0F3E-4E17-8FD9-E15BD85E18A5}" type="pres">
      <dgm:prSet presAssocID="{E1861607-EDD3-4597-94EE-63407063BFED}" presName="composite" presStyleCnt="0"/>
      <dgm:spPr/>
    </dgm:pt>
    <dgm:pt modelId="{750DC122-CE13-4526-B10F-F02CAC2E0E0D}" type="pres">
      <dgm:prSet presAssocID="{E1861607-EDD3-4597-94EE-63407063BFED}" presName="DropPinPlaceHolder" presStyleCnt="0"/>
      <dgm:spPr/>
    </dgm:pt>
    <dgm:pt modelId="{22C66D96-C362-4D3E-B5AA-260A80453952}" type="pres">
      <dgm:prSet presAssocID="{E1861607-EDD3-4597-94EE-63407063BFED}" presName="DropPin" presStyleLbl="alignNode1" presStyleIdx="3" presStyleCnt="5"/>
      <dgm:spPr/>
    </dgm:pt>
    <dgm:pt modelId="{1A32123B-F04A-4F36-BCDA-9F20054631B8}" type="pres">
      <dgm:prSet presAssocID="{E1861607-EDD3-4597-94EE-63407063BFED}" presName="Ellipse" presStyleLbl="fgAcc1" presStyleIdx="3" presStyleCnt="5"/>
      <dgm:spPr/>
    </dgm:pt>
    <dgm:pt modelId="{91E86A77-90D7-466B-9792-CC26813CC5C8}" type="pres">
      <dgm:prSet presAssocID="{E1861607-EDD3-4597-94EE-63407063BFED}" presName="L2TextContainer" presStyleLbl="revTx" presStyleIdx="6" presStyleCnt="10">
        <dgm:presLayoutVars>
          <dgm:bulletEnabled val="1"/>
        </dgm:presLayoutVars>
      </dgm:prSet>
      <dgm:spPr/>
    </dgm:pt>
    <dgm:pt modelId="{D7BBC2F6-120C-4806-82DE-C277F0F7880C}" type="pres">
      <dgm:prSet presAssocID="{E1861607-EDD3-4597-94EE-63407063BFED}" presName="L1TextContainer" presStyleLbl="revTx" presStyleIdx="7" presStyleCnt="10" custLinFactNeighborY="13958">
        <dgm:presLayoutVars>
          <dgm:chMax val="1"/>
          <dgm:chPref val="1"/>
          <dgm:bulletEnabled val="1"/>
        </dgm:presLayoutVars>
      </dgm:prSet>
      <dgm:spPr/>
    </dgm:pt>
    <dgm:pt modelId="{597A421F-3CDC-41D4-860F-774B1AABDEC9}" type="pres">
      <dgm:prSet presAssocID="{E1861607-EDD3-4597-94EE-63407063BFED}" presName="ConnectLine" presStyleLbl="dkBgShp" presStyleIdx="5" presStyleCnt="7"/>
      <dgm:spPr/>
    </dgm:pt>
    <dgm:pt modelId="{F53BA39B-0CAF-4D6F-BEC9-1B3681D8E028}" type="pres">
      <dgm:prSet presAssocID="{E1861607-EDD3-4597-94EE-63407063BFED}" presName="ConnectorPoint" presStyleCnt="0"/>
      <dgm:spPr/>
    </dgm:pt>
    <dgm:pt modelId="{5898A6C1-3D21-4DF0-9799-8DC8B95142CF}" type="pres">
      <dgm:prSet presAssocID="{E1861607-EDD3-4597-94EE-63407063BFED}" presName="Bullet" presStyleLbl="lnNode1" presStyleIdx="3" presStyleCnt="5"/>
      <dgm:spPr/>
    </dgm:pt>
    <dgm:pt modelId="{1D929043-D153-4838-8489-19D518DCF65B}" type="pres">
      <dgm:prSet presAssocID="{E1861607-EDD3-4597-94EE-63407063BFED}" presName="EmptyPlaceHolder" presStyleCnt="0"/>
      <dgm:spPr/>
    </dgm:pt>
    <dgm:pt modelId="{C73B9186-F2AF-4A0C-9CCD-0EE8539A0E3C}" type="pres">
      <dgm:prSet presAssocID="{5CE4D844-64B7-418F-B05A-6D567A87127B}" presName="spaceBetweenRectangles" presStyleCnt="0"/>
      <dgm:spPr/>
    </dgm:pt>
    <dgm:pt modelId="{29608491-75FC-4FDC-80A0-78C947EFC0B4}" type="pres">
      <dgm:prSet presAssocID="{214DF530-C1DB-4107-B6D8-FCAF2BE9A0CF}" presName="composite" presStyleCnt="0"/>
      <dgm:spPr/>
    </dgm:pt>
    <dgm:pt modelId="{1052291F-D9C3-4300-B2E3-34DC8C00AFFF}" type="pres">
      <dgm:prSet presAssocID="{214DF530-C1DB-4107-B6D8-FCAF2BE9A0CF}" presName="DropPinPlaceHolder" presStyleCnt="0"/>
      <dgm:spPr/>
    </dgm:pt>
    <dgm:pt modelId="{12E05A71-A5CD-4FF3-9579-FE76F65759DD}" type="pres">
      <dgm:prSet presAssocID="{214DF530-C1DB-4107-B6D8-FCAF2BE9A0CF}" presName="DropPin" presStyleLbl="alignNode1" presStyleIdx="4" presStyleCnt="5"/>
      <dgm:spPr/>
    </dgm:pt>
    <dgm:pt modelId="{369B2771-C022-4157-84D8-07DA78EBC45A}" type="pres">
      <dgm:prSet presAssocID="{214DF530-C1DB-4107-B6D8-FCAF2BE9A0CF}" presName="Ellipse" presStyleLbl="fgAcc1" presStyleIdx="4" presStyleCnt="5"/>
      <dgm:spPr/>
    </dgm:pt>
    <dgm:pt modelId="{56BC3224-342D-4366-AAA6-5FC7BABC53C3}" type="pres">
      <dgm:prSet presAssocID="{214DF530-C1DB-4107-B6D8-FCAF2BE9A0CF}" presName="L2TextContainer" presStyleLbl="revTx" presStyleIdx="8" presStyleCnt="10">
        <dgm:presLayoutVars>
          <dgm:bulletEnabled val="1"/>
        </dgm:presLayoutVars>
      </dgm:prSet>
      <dgm:spPr/>
    </dgm:pt>
    <dgm:pt modelId="{E18B10F5-06CB-4BC5-8E7E-D6B53EEF2E86}" type="pres">
      <dgm:prSet presAssocID="{214DF530-C1DB-4107-B6D8-FCAF2BE9A0CF}" presName="L1TextContainer" presStyleLbl="revTx" presStyleIdx="9" presStyleCnt="10" custLinFactNeighborY="-61814">
        <dgm:presLayoutVars>
          <dgm:chMax val="1"/>
          <dgm:chPref val="1"/>
          <dgm:bulletEnabled val="1"/>
        </dgm:presLayoutVars>
      </dgm:prSet>
      <dgm:spPr/>
    </dgm:pt>
    <dgm:pt modelId="{8FCEEF83-5980-4C76-AF60-F2FA3F2AF6D4}" type="pres">
      <dgm:prSet presAssocID="{214DF530-C1DB-4107-B6D8-FCAF2BE9A0CF}" presName="ConnectLine" presStyleLbl="dkBgShp" presStyleIdx="6" presStyleCnt="7"/>
      <dgm:spPr/>
    </dgm:pt>
    <dgm:pt modelId="{EBAE96CE-3095-4358-94BD-216E7303B79D}" type="pres">
      <dgm:prSet presAssocID="{214DF530-C1DB-4107-B6D8-FCAF2BE9A0CF}" presName="ConnectorPoint" presStyleCnt="0"/>
      <dgm:spPr/>
    </dgm:pt>
    <dgm:pt modelId="{25B19259-7572-44BD-ADB5-B36AF59927BB}" type="pres">
      <dgm:prSet presAssocID="{214DF530-C1DB-4107-B6D8-FCAF2BE9A0CF}" presName="Bullet" presStyleLbl="lnNode1" presStyleIdx="4" presStyleCnt="5"/>
      <dgm:spPr/>
    </dgm:pt>
    <dgm:pt modelId="{55FAD787-03D0-4E35-AE4E-37DA37935630}" type="pres">
      <dgm:prSet presAssocID="{214DF530-C1DB-4107-B6D8-FCAF2BE9A0CF}" presName="EmptyPlaceHolder" presStyleCnt="0"/>
      <dgm:spPr/>
    </dgm:pt>
  </dgm:ptLst>
  <dgm:cxnLst>
    <dgm:cxn modelId="{65AD6A11-D144-4AD5-BD17-A145235C8D43}" type="presOf" srcId="{E7920795-2918-4695-9490-37416C9E5E81}" destId="{225ABAC2-FF9A-4997-A858-96FA5B7EE399}" srcOrd="0" destOrd="0" presId="urn:microsoft.com/office/officeart/2024/layout/BulletTimeline"/>
    <dgm:cxn modelId="{BF734718-F833-4F7B-8989-C1C988F03D2C}" srcId="{18E19EBA-E3EF-41D5-8111-33F1FAA6EE6D}" destId="{E1861607-EDD3-4597-94EE-63407063BFED}" srcOrd="3" destOrd="0" parTransId="{B8304360-EDF1-4672-8A1E-9960ABA49252}" sibTransId="{5CE4D844-64B7-418F-B05A-6D567A87127B}"/>
    <dgm:cxn modelId="{F4563120-7D3A-4AC3-B2AB-4423F5FA39B6}" type="presOf" srcId="{2AEABDC2-C501-45D3-8EC0-F1AB995AD877}" destId="{2C954A8C-0E49-4A8A-A74C-9CAF5D5184DF}" srcOrd="0" destOrd="0" presId="urn:microsoft.com/office/officeart/2024/layout/BulletTimeline"/>
    <dgm:cxn modelId="{8A36D220-F1DA-4D58-9924-72D700BA0396}" srcId="{18E19EBA-E3EF-41D5-8111-33F1FAA6EE6D}" destId="{214DF530-C1DB-4107-B6D8-FCAF2BE9A0CF}" srcOrd="4" destOrd="0" parTransId="{D2D355C1-7535-4AB2-B372-AD3077EA8B17}" sibTransId="{898BEC7E-84E1-4419-A94E-8F10B0495DC4}"/>
    <dgm:cxn modelId="{83C4A92C-4C85-4CE3-B0F5-481D239A2517}" type="presOf" srcId="{22E00D41-CF4D-4CFA-8568-7623EFA66D4F}" destId="{3D4B40F8-0110-42E7-9404-7BD31E16760A}" srcOrd="0" destOrd="0" presId="urn:microsoft.com/office/officeart/2024/layout/BulletTimeline"/>
    <dgm:cxn modelId="{6C985E32-D4E2-4533-A375-3F5FB3639C9F}" srcId="{E1861607-EDD3-4597-94EE-63407063BFED}" destId="{628CCC1C-88D3-4C34-8036-D9C0EC9F26B5}" srcOrd="0" destOrd="0" parTransId="{083C2BA3-8F60-4821-B8EF-B6DFEE153FA9}" sibTransId="{72C4C7FE-5413-4252-B5C9-65CF8F20B313}"/>
    <dgm:cxn modelId="{751A7B35-14B0-4506-B5F2-C87F27416566}" srcId="{18E19EBA-E3EF-41D5-8111-33F1FAA6EE6D}" destId="{E7920795-2918-4695-9490-37416C9E5E81}" srcOrd="1" destOrd="0" parTransId="{D4337A7B-9036-45E1-BE80-8CADBD335947}" sibTransId="{1FC1A614-0CDE-430C-8008-710E5F916F6F}"/>
    <dgm:cxn modelId="{72EC8238-098B-423C-AE19-7192C709387A}" type="presOf" srcId="{D0A4F692-42DA-41F4-AB4F-A09C51854C80}" destId="{F440F002-BD01-4EA6-943E-0195EC12BA8E}" srcOrd="0" destOrd="0" presId="urn:microsoft.com/office/officeart/2024/layout/BulletTimeline"/>
    <dgm:cxn modelId="{097B3D6B-4FF7-474B-AEFE-D3D15D838A47}" type="presOf" srcId="{A7284B3C-814B-4A27-AC57-36396FAA8DD4}" destId="{7B1CD216-E304-44A8-A709-48F8523A4C67}" srcOrd="0" destOrd="0" presId="urn:microsoft.com/office/officeart/2024/layout/BulletTimeline"/>
    <dgm:cxn modelId="{B4D50588-0FC7-415C-8D1C-0EA2D1DAE6BA}" srcId="{309A4AB4-8573-4E5B-A867-715098E7F338}" destId="{A7284B3C-814B-4A27-AC57-36396FAA8DD4}" srcOrd="0" destOrd="0" parTransId="{47AC1BB7-7794-427D-AF18-7B85B2DA7FF3}" sibTransId="{2196502A-C042-4E26-B74C-1CF245BD1723}"/>
    <dgm:cxn modelId="{1850F18A-87C6-44D9-951D-314437BF855C}" type="presOf" srcId="{8D50C699-6A44-4FD8-A994-3D7181B16003}" destId="{56BC3224-342D-4366-AAA6-5FC7BABC53C3}" srcOrd="0" destOrd="0" presId="urn:microsoft.com/office/officeart/2024/layout/BulletTimeline"/>
    <dgm:cxn modelId="{E6EA768C-1A35-4370-9C54-119D0F0BFFA0}" srcId="{18E19EBA-E3EF-41D5-8111-33F1FAA6EE6D}" destId="{22E00D41-CF4D-4CFA-8568-7623EFA66D4F}" srcOrd="0" destOrd="0" parTransId="{54F248AD-3CC2-4D41-BA72-0F5559CA0A88}" sibTransId="{F897D35C-7EB8-4ABA-9DCB-44A0C6109BC5}"/>
    <dgm:cxn modelId="{2824C394-441D-47F5-9FC1-DB617D392F75}" srcId="{E7920795-2918-4695-9490-37416C9E5E81}" destId="{2AEABDC2-C501-45D3-8EC0-F1AB995AD877}" srcOrd="0" destOrd="0" parTransId="{B44D9CF4-8CDF-40FD-94F3-041F103E06C0}" sibTransId="{D18CE309-7EB6-41AA-8E7B-F2C1BFD388D2}"/>
    <dgm:cxn modelId="{3E8B6E9B-470D-4415-B9A2-174EACC41813}" type="presOf" srcId="{214DF530-C1DB-4107-B6D8-FCAF2BE9A0CF}" destId="{E18B10F5-06CB-4BC5-8E7E-D6B53EEF2E86}" srcOrd="0" destOrd="0" presId="urn:microsoft.com/office/officeart/2024/layout/BulletTimeline"/>
    <dgm:cxn modelId="{68B750A1-2D35-446F-B2A6-500A3EBA1B1E}" srcId="{214DF530-C1DB-4107-B6D8-FCAF2BE9A0CF}" destId="{8D50C699-6A44-4FD8-A994-3D7181B16003}" srcOrd="0" destOrd="0" parTransId="{BCCBB21A-9102-4FCF-AC62-C615AE8E59E5}" sibTransId="{28EA37D5-56E1-4C6C-9279-26B7D39ED73D}"/>
    <dgm:cxn modelId="{88B0C2A7-71B9-435B-B2C4-BDF7ADA067E5}" srcId="{E1861607-EDD3-4597-94EE-63407063BFED}" destId="{90186C42-4FD3-48F7-8563-FC95202A4B31}" srcOrd="1" destOrd="0" parTransId="{B89B9AB4-1197-457A-8B67-99170294AF5A}" sibTransId="{B2FED6B5-4E95-48E0-97CB-E7798AFD7B54}"/>
    <dgm:cxn modelId="{2B6B59D0-11AA-4648-94AE-6F70E4B769E1}" type="presOf" srcId="{309A4AB4-8573-4E5B-A867-715098E7F338}" destId="{7BF49B4A-46F8-48A4-931C-F768658B6E0B}" srcOrd="0" destOrd="0" presId="urn:microsoft.com/office/officeart/2024/layout/BulletTimeline"/>
    <dgm:cxn modelId="{25E564D6-DA0A-4BFD-83E0-DDDC1A9753F4}" type="presOf" srcId="{18E19EBA-E3EF-41D5-8111-33F1FAA6EE6D}" destId="{EA6EC8C4-F783-4EB8-A191-75742D2F08E6}" srcOrd="0" destOrd="0" presId="urn:microsoft.com/office/officeart/2024/layout/BulletTimeline"/>
    <dgm:cxn modelId="{2E2ABFD9-EEFF-46FD-877F-A032C61D3B66}" srcId="{22E00D41-CF4D-4CFA-8568-7623EFA66D4F}" destId="{D0A4F692-42DA-41F4-AB4F-A09C51854C80}" srcOrd="0" destOrd="0" parTransId="{65C52CF9-9708-4C90-970A-B762D25B4BA8}" sibTransId="{108CE3C0-B36D-4A36-ABF4-8434427E1239}"/>
    <dgm:cxn modelId="{4E4509DC-93F5-43EA-A096-449AC14F4096}" srcId="{18E19EBA-E3EF-41D5-8111-33F1FAA6EE6D}" destId="{309A4AB4-8573-4E5B-A867-715098E7F338}" srcOrd="2" destOrd="0" parTransId="{A35AA3DE-06CD-4E45-85DC-A92C086F582B}" sibTransId="{46FE2A9C-DF58-4EE2-8576-6647029DE0AF}"/>
    <dgm:cxn modelId="{1EE5FFDC-5877-4308-97C4-D89730ACF02E}" type="presOf" srcId="{E1861607-EDD3-4597-94EE-63407063BFED}" destId="{D7BBC2F6-120C-4806-82DE-C277F0F7880C}" srcOrd="0" destOrd="0" presId="urn:microsoft.com/office/officeart/2024/layout/BulletTimeline"/>
    <dgm:cxn modelId="{F37111F1-AC99-4E33-AA92-380FCF74E6EF}" type="presOf" srcId="{90186C42-4FD3-48F7-8563-FC95202A4B31}" destId="{91E86A77-90D7-466B-9792-CC26813CC5C8}" srcOrd="0" destOrd="1" presId="urn:microsoft.com/office/officeart/2024/layout/BulletTimeline"/>
    <dgm:cxn modelId="{6B9A83FC-7EFC-4C56-917F-ABA085BAC4DB}" type="presOf" srcId="{628CCC1C-88D3-4C34-8036-D9C0EC9F26B5}" destId="{91E86A77-90D7-466B-9792-CC26813CC5C8}" srcOrd="0" destOrd="0" presId="urn:microsoft.com/office/officeart/2024/layout/BulletTimeline"/>
    <dgm:cxn modelId="{8443C3CC-5018-4AC2-A0C2-A99C20233A6F}" type="presParOf" srcId="{EA6EC8C4-F783-4EB8-A191-75742D2F08E6}" destId="{9E914A99-A1E6-48D0-953D-C79054E0764F}" srcOrd="0" destOrd="0" presId="urn:microsoft.com/office/officeart/2024/layout/BulletTimeline"/>
    <dgm:cxn modelId="{712BEEA3-5A28-49B6-992C-B054A43EAD64}" type="presParOf" srcId="{9E914A99-A1E6-48D0-953D-C79054E0764F}" destId="{EBD0B514-0131-49E8-9021-AC1DA4FFBA05}" srcOrd="0" destOrd="0" presId="urn:microsoft.com/office/officeart/2024/layout/BulletTimeline"/>
    <dgm:cxn modelId="{059A3CFD-7109-4063-8EBE-154EF02E7EFF}" type="presParOf" srcId="{9E914A99-A1E6-48D0-953D-C79054E0764F}" destId="{F0B54C6E-B236-479A-B1F6-314D1D1FE46C}" srcOrd="1" destOrd="0" presId="urn:microsoft.com/office/officeart/2024/layout/BulletTimeline"/>
    <dgm:cxn modelId="{40CBF663-C5A5-4CBB-BFC6-686D27AA1349}" type="presParOf" srcId="{EA6EC8C4-F783-4EB8-A191-75742D2F08E6}" destId="{153C1B56-200C-481D-A699-164264F758C3}" srcOrd="1" destOrd="0" presId="urn:microsoft.com/office/officeart/2024/layout/BulletTimeline"/>
    <dgm:cxn modelId="{64B7CEA4-3D96-44F5-BC45-EFFE116CEA1F}" type="presParOf" srcId="{153C1B56-200C-481D-A699-164264F758C3}" destId="{45C64C7F-D70E-499B-95AF-870F5561101E}" srcOrd="0" destOrd="0" presId="urn:microsoft.com/office/officeart/2024/layout/BulletTimeline"/>
    <dgm:cxn modelId="{B02B9E93-0A28-4790-BBA5-CB6BB4C74186}" type="presParOf" srcId="{45C64C7F-D70E-499B-95AF-870F5561101E}" destId="{322D4C2A-E2AE-4823-88EA-EC5DA61944D2}" srcOrd="0" destOrd="0" presId="urn:microsoft.com/office/officeart/2024/layout/BulletTimeline"/>
    <dgm:cxn modelId="{E86B99AA-5CE7-4E49-8AE7-47D0D71DA82E}" type="presParOf" srcId="{322D4C2A-E2AE-4823-88EA-EC5DA61944D2}" destId="{F138A604-C759-4EAA-8E3C-0C179C0C1196}" srcOrd="0" destOrd="0" presId="urn:microsoft.com/office/officeart/2024/layout/BulletTimeline"/>
    <dgm:cxn modelId="{92E10602-30D5-441F-BF7D-7583E8DB2B15}" type="presParOf" srcId="{322D4C2A-E2AE-4823-88EA-EC5DA61944D2}" destId="{16E5D2B0-EBEB-46A2-9567-CDF421A28B3E}" srcOrd="1" destOrd="0" presId="urn:microsoft.com/office/officeart/2024/layout/BulletTimeline"/>
    <dgm:cxn modelId="{631670E6-4C16-4134-A25F-8CF6866DCB8A}" type="presParOf" srcId="{45C64C7F-D70E-499B-95AF-870F5561101E}" destId="{F440F002-BD01-4EA6-943E-0195EC12BA8E}" srcOrd="1" destOrd="0" presId="urn:microsoft.com/office/officeart/2024/layout/BulletTimeline"/>
    <dgm:cxn modelId="{855F2520-192F-4C4C-8F59-61202C5E4335}" type="presParOf" srcId="{45C64C7F-D70E-499B-95AF-870F5561101E}" destId="{3D4B40F8-0110-42E7-9404-7BD31E16760A}" srcOrd="2" destOrd="0" presId="urn:microsoft.com/office/officeart/2024/layout/BulletTimeline"/>
    <dgm:cxn modelId="{E5A66530-EE16-4BC3-BBDC-26F900576DBD}" type="presParOf" srcId="{45C64C7F-D70E-499B-95AF-870F5561101E}" destId="{A426AD23-7005-415C-8EC8-AC853DE46FC4}" srcOrd="3" destOrd="0" presId="urn:microsoft.com/office/officeart/2024/layout/BulletTimeline"/>
    <dgm:cxn modelId="{4FDCD440-4951-479E-968E-CD51B8A43F1B}" type="presParOf" srcId="{45C64C7F-D70E-499B-95AF-870F5561101E}" destId="{DBA947CF-8909-45B3-9446-44FF04FD0C27}" srcOrd="4" destOrd="0" presId="urn:microsoft.com/office/officeart/2024/layout/BulletTimeline"/>
    <dgm:cxn modelId="{28AE9058-E2E6-4B98-8DE7-2035F52D7FB5}" type="presParOf" srcId="{DBA947CF-8909-45B3-9446-44FF04FD0C27}" destId="{FECB0630-F3F1-4427-B06B-CDA4B6089C41}" srcOrd="0" destOrd="0" presId="urn:microsoft.com/office/officeart/2024/layout/BulletTimeline"/>
    <dgm:cxn modelId="{927B9989-2FD7-47B1-99CD-69CE2A04C338}" type="presParOf" srcId="{45C64C7F-D70E-499B-95AF-870F5561101E}" destId="{E5F0BA2C-FF3D-4D18-BC77-38ED5E741D0A}" srcOrd="5" destOrd="0" presId="urn:microsoft.com/office/officeart/2024/layout/BulletTimeline"/>
    <dgm:cxn modelId="{3B896E58-1DA4-4C3D-B4AA-D350D7C7C510}" type="presParOf" srcId="{153C1B56-200C-481D-A699-164264F758C3}" destId="{A5176850-C511-40EB-A347-668125DD3303}" srcOrd="1" destOrd="0" presId="urn:microsoft.com/office/officeart/2024/layout/BulletTimeline"/>
    <dgm:cxn modelId="{A02D0571-6578-43D2-9405-B54A044DED26}" type="presParOf" srcId="{153C1B56-200C-481D-A699-164264F758C3}" destId="{BC1ED108-7271-4387-BE8B-72FCC6AFC079}" srcOrd="2" destOrd="0" presId="urn:microsoft.com/office/officeart/2024/layout/BulletTimeline"/>
    <dgm:cxn modelId="{C79BDD38-C4C6-470C-96E0-D58FA68FCA3A}" type="presParOf" srcId="{BC1ED108-7271-4387-BE8B-72FCC6AFC079}" destId="{E4339F4F-E55C-428E-B059-31A3045214C8}" srcOrd="0" destOrd="0" presId="urn:microsoft.com/office/officeart/2024/layout/BulletTimeline"/>
    <dgm:cxn modelId="{B37AE311-0F78-4F49-A17A-06F988F0C63C}" type="presParOf" srcId="{E4339F4F-E55C-428E-B059-31A3045214C8}" destId="{437816F4-4500-469D-8CE8-CA8693DC0F70}" srcOrd="0" destOrd="0" presId="urn:microsoft.com/office/officeart/2024/layout/BulletTimeline"/>
    <dgm:cxn modelId="{3B3CCB61-1333-451F-B1BA-2A023F352E1C}" type="presParOf" srcId="{E4339F4F-E55C-428E-B059-31A3045214C8}" destId="{B45CF75F-CD07-499B-ABE1-26D02E40FBD4}" srcOrd="1" destOrd="0" presId="urn:microsoft.com/office/officeart/2024/layout/BulletTimeline"/>
    <dgm:cxn modelId="{FF4F327E-2A25-45FC-A3FC-04D7DE562E1D}" type="presParOf" srcId="{BC1ED108-7271-4387-BE8B-72FCC6AFC079}" destId="{2C954A8C-0E49-4A8A-A74C-9CAF5D5184DF}" srcOrd="1" destOrd="0" presId="urn:microsoft.com/office/officeart/2024/layout/BulletTimeline"/>
    <dgm:cxn modelId="{268D22B9-D529-46EE-B149-45988249CE74}" type="presParOf" srcId="{BC1ED108-7271-4387-BE8B-72FCC6AFC079}" destId="{225ABAC2-FF9A-4997-A858-96FA5B7EE399}" srcOrd="2" destOrd="0" presId="urn:microsoft.com/office/officeart/2024/layout/BulletTimeline"/>
    <dgm:cxn modelId="{FF2E6006-36BB-4C63-8C6C-B131D992813C}" type="presParOf" srcId="{BC1ED108-7271-4387-BE8B-72FCC6AFC079}" destId="{7BA49CF2-AFCD-4F20-B8BB-CB5089F9FB3F}" srcOrd="3" destOrd="0" presId="urn:microsoft.com/office/officeart/2024/layout/BulletTimeline"/>
    <dgm:cxn modelId="{83A4AB42-EB15-405F-A5EF-BFA6BC5AEB4B}" type="presParOf" srcId="{BC1ED108-7271-4387-BE8B-72FCC6AFC079}" destId="{A84CFA80-AE04-4F55-AE35-D49949CC4EF5}" srcOrd="4" destOrd="0" presId="urn:microsoft.com/office/officeart/2024/layout/BulletTimeline"/>
    <dgm:cxn modelId="{588D5663-FAC4-4248-B614-1FAC95CA24F8}" type="presParOf" srcId="{A84CFA80-AE04-4F55-AE35-D49949CC4EF5}" destId="{A4430A78-7449-4ECB-9FCA-9A6B4F498A96}" srcOrd="0" destOrd="0" presId="urn:microsoft.com/office/officeart/2024/layout/BulletTimeline"/>
    <dgm:cxn modelId="{EA4654AA-0D38-4BC8-9F50-5F7AF89325A6}" type="presParOf" srcId="{BC1ED108-7271-4387-BE8B-72FCC6AFC079}" destId="{4E0926B7-AE9D-44BD-83C1-98D1B667F23D}" srcOrd="5" destOrd="0" presId="urn:microsoft.com/office/officeart/2024/layout/BulletTimeline"/>
    <dgm:cxn modelId="{C3D83FEB-7041-4982-A6EA-6776E6E58968}" type="presParOf" srcId="{153C1B56-200C-481D-A699-164264F758C3}" destId="{0C34BA29-D3C8-4BAD-BDBB-606843FA8468}" srcOrd="3" destOrd="0" presId="urn:microsoft.com/office/officeart/2024/layout/BulletTimeline"/>
    <dgm:cxn modelId="{B471FDFA-2F56-441B-9599-BA89B76CE159}" type="presParOf" srcId="{153C1B56-200C-481D-A699-164264F758C3}" destId="{5E02C1A0-7839-4F27-B79E-BC92D2B3E27B}" srcOrd="4" destOrd="0" presId="urn:microsoft.com/office/officeart/2024/layout/BulletTimeline"/>
    <dgm:cxn modelId="{47AC920C-5383-40B6-BB4E-22F2895CE2E5}" type="presParOf" srcId="{5E02C1A0-7839-4F27-B79E-BC92D2B3E27B}" destId="{4F4D8DE2-91F6-4E5D-AFCC-7083130F4CFA}" srcOrd="0" destOrd="0" presId="urn:microsoft.com/office/officeart/2024/layout/BulletTimeline"/>
    <dgm:cxn modelId="{17669D19-6BEF-4707-A2BB-DF3E6AEF9B8F}" type="presParOf" srcId="{4F4D8DE2-91F6-4E5D-AFCC-7083130F4CFA}" destId="{E5842B35-9B7B-40C8-A338-9E78DA7C8AFB}" srcOrd="0" destOrd="0" presId="urn:microsoft.com/office/officeart/2024/layout/BulletTimeline"/>
    <dgm:cxn modelId="{1B2821B8-639B-4647-BB25-908E3572A0C6}" type="presParOf" srcId="{4F4D8DE2-91F6-4E5D-AFCC-7083130F4CFA}" destId="{FBAF322D-9FCC-4BBB-865A-10CD949FB4A1}" srcOrd="1" destOrd="0" presId="urn:microsoft.com/office/officeart/2024/layout/BulletTimeline"/>
    <dgm:cxn modelId="{7DD5E206-C670-4DE2-BA68-8FDF31683A9B}" type="presParOf" srcId="{5E02C1A0-7839-4F27-B79E-BC92D2B3E27B}" destId="{7B1CD216-E304-44A8-A709-48F8523A4C67}" srcOrd="1" destOrd="0" presId="urn:microsoft.com/office/officeart/2024/layout/BulletTimeline"/>
    <dgm:cxn modelId="{00C99411-A1CA-4E94-BA8D-C66FDF3AFDFB}" type="presParOf" srcId="{5E02C1A0-7839-4F27-B79E-BC92D2B3E27B}" destId="{7BF49B4A-46F8-48A4-931C-F768658B6E0B}" srcOrd="2" destOrd="0" presId="urn:microsoft.com/office/officeart/2024/layout/BulletTimeline"/>
    <dgm:cxn modelId="{0D498A9D-79AC-4734-8DDA-AB787EB2BCC2}" type="presParOf" srcId="{5E02C1A0-7839-4F27-B79E-BC92D2B3E27B}" destId="{C4C13E5F-AF1D-48C9-9E92-9FC6D40375DF}" srcOrd="3" destOrd="0" presId="urn:microsoft.com/office/officeart/2024/layout/BulletTimeline"/>
    <dgm:cxn modelId="{2BEDC6D3-23A5-49EF-BFF6-7847F0D6817E}" type="presParOf" srcId="{5E02C1A0-7839-4F27-B79E-BC92D2B3E27B}" destId="{8321334B-207B-4206-8F6C-D62083825DB9}" srcOrd="4" destOrd="0" presId="urn:microsoft.com/office/officeart/2024/layout/BulletTimeline"/>
    <dgm:cxn modelId="{6D26E6B4-A40E-4D5C-95E0-F3E4F0508FFF}" type="presParOf" srcId="{8321334B-207B-4206-8F6C-D62083825DB9}" destId="{C28A704B-5382-42E0-8419-7A1731E679B6}" srcOrd="0" destOrd="0" presId="urn:microsoft.com/office/officeart/2024/layout/BulletTimeline"/>
    <dgm:cxn modelId="{DFA1D5DF-6396-490E-B7C1-EE02523064F6}" type="presParOf" srcId="{5E02C1A0-7839-4F27-B79E-BC92D2B3E27B}" destId="{30F38572-84C3-432C-9DEC-EAA769EA08C9}" srcOrd="5" destOrd="0" presId="urn:microsoft.com/office/officeart/2024/layout/BulletTimeline"/>
    <dgm:cxn modelId="{34B47A06-82A3-4430-BE06-7941F747B867}" type="presParOf" srcId="{153C1B56-200C-481D-A699-164264F758C3}" destId="{929789B8-5B32-4F0F-8258-8A0557ED682E}" srcOrd="5" destOrd="0" presId="urn:microsoft.com/office/officeart/2024/layout/BulletTimeline"/>
    <dgm:cxn modelId="{E664ED01-F6A3-43D1-9121-7E4250DE97C8}" type="presParOf" srcId="{153C1B56-200C-481D-A699-164264F758C3}" destId="{F8D280C6-0F3E-4E17-8FD9-E15BD85E18A5}" srcOrd="6" destOrd="0" presId="urn:microsoft.com/office/officeart/2024/layout/BulletTimeline"/>
    <dgm:cxn modelId="{D523F089-720E-4FF2-8376-85F6024186D8}" type="presParOf" srcId="{F8D280C6-0F3E-4E17-8FD9-E15BD85E18A5}" destId="{750DC122-CE13-4526-B10F-F02CAC2E0E0D}" srcOrd="0" destOrd="0" presId="urn:microsoft.com/office/officeart/2024/layout/BulletTimeline"/>
    <dgm:cxn modelId="{8F153745-F6E3-4274-8017-B2D862790F24}" type="presParOf" srcId="{750DC122-CE13-4526-B10F-F02CAC2E0E0D}" destId="{22C66D96-C362-4D3E-B5AA-260A80453952}" srcOrd="0" destOrd="0" presId="urn:microsoft.com/office/officeart/2024/layout/BulletTimeline"/>
    <dgm:cxn modelId="{ADA31FDA-5D7E-41DF-A176-9C9E73B7D81D}" type="presParOf" srcId="{750DC122-CE13-4526-B10F-F02CAC2E0E0D}" destId="{1A32123B-F04A-4F36-BCDA-9F20054631B8}" srcOrd="1" destOrd="0" presId="urn:microsoft.com/office/officeart/2024/layout/BulletTimeline"/>
    <dgm:cxn modelId="{0FE2DFF6-3C89-4E0E-97A4-A4B251F9DD44}" type="presParOf" srcId="{F8D280C6-0F3E-4E17-8FD9-E15BD85E18A5}" destId="{91E86A77-90D7-466B-9792-CC26813CC5C8}" srcOrd="1" destOrd="0" presId="urn:microsoft.com/office/officeart/2024/layout/BulletTimeline"/>
    <dgm:cxn modelId="{A32A10E1-CFD7-4ACA-93CA-D8B238522FFB}" type="presParOf" srcId="{F8D280C6-0F3E-4E17-8FD9-E15BD85E18A5}" destId="{D7BBC2F6-120C-4806-82DE-C277F0F7880C}" srcOrd="2" destOrd="0" presId="urn:microsoft.com/office/officeart/2024/layout/BulletTimeline"/>
    <dgm:cxn modelId="{5CF9D629-FD1C-4BC3-8FB5-2B4391B2BF28}" type="presParOf" srcId="{F8D280C6-0F3E-4E17-8FD9-E15BD85E18A5}" destId="{597A421F-3CDC-41D4-860F-774B1AABDEC9}" srcOrd="3" destOrd="0" presId="urn:microsoft.com/office/officeart/2024/layout/BulletTimeline"/>
    <dgm:cxn modelId="{C3882251-C023-454D-B331-D668EB2043B7}" type="presParOf" srcId="{F8D280C6-0F3E-4E17-8FD9-E15BD85E18A5}" destId="{F53BA39B-0CAF-4D6F-BEC9-1B3681D8E028}" srcOrd="4" destOrd="0" presId="urn:microsoft.com/office/officeart/2024/layout/BulletTimeline"/>
    <dgm:cxn modelId="{0F5DD188-314F-44A5-A783-EF394D07BB26}" type="presParOf" srcId="{F53BA39B-0CAF-4D6F-BEC9-1B3681D8E028}" destId="{5898A6C1-3D21-4DF0-9799-8DC8B95142CF}" srcOrd="0" destOrd="0" presId="urn:microsoft.com/office/officeart/2024/layout/BulletTimeline"/>
    <dgm:cxn modelId="{BA8A917D-34AF-4655-A526-BA18F5031F53}" type="presParOf" srcId="{F8D280C6-0F3E-4E17-8FD9-E15BD85E18A5}" destId="{1D929043-D153-4838-8489-19D518DCF65B}" srcOrd="5" destOrd="0" presId="urn:microsoft.com/office/officeart/2024/layout/BulletTimeline"/>
    <dgm:cxn modelId="{9674EB8D-C4B4-460F-8D0B-4CD016EBA70D}" type="presParOf" srcId="{153C1B56-200C-481D-A699-164264F758C3}" destId="{C73B9186-F2AF-4A0C-9CCD-0EE8539A0E3C}" srcOrd="7" destOrd="0" presId="urn:microsoft.com/office/officeart/2024/layout/BulletTimeline"/>
    <dgm:cxn modelId="{311F8ADD-A253-40C0-B1F6-F9AE76FBAC93}" type="presParOf" srcId="{153C1B56-200C-481D-A699-164264F758C3}" destId="{29608491-75FC-4FDC-80A0-78C947EFC0B4}" srcOrd="8" destOrd="0" presId="urn:microsoft.com/office/officeart/2024/layout/BulletTimeline"/>
    <dgm:cxn modelId="{988FBA07-A5DF-46C8-A43B-D49BA03A12AD}" type="presParOf" srcId="{29608491-75FC-4FDC-80A0-78C947EFC0B4}" destId="{1052291F-D9C3-4300-B2E3-34DC8C00AFFF}" srcOrd="0" destOrd="0" presId="urn:microsoft.com/office/officeart/2024/layout/BulletTimeline"/>
    <dgm:cxn modelId="{4643FD05-F6C6-4D21-AAD4-2F5278F91236}" type="presParOf" srcId="{1052291F-D9C3-4300-B2E3-34DC8C00AFFF}" destId="{12E05A71-A5CD-4FF3-9579-FE76F65759DD}" srcOrd="0" destOrd="0" presId="urn:microsoft.com/office/officeart/2024/layout/BulletTimeline"/>
    <dgm:cxn modelId="{114D1CAD-4B2D-490C-B034-6D2800F76705}" type="presParOf" srcId="{1052291F-D9C3-4300-B2E3-34DC8C00AFFF}" destId="{369B2771-C022-4157-84D8-07DA78EBC45A}" srcOrd="1" destOrd="0" presId="urn:microsoft.com/office/officeart/2024/layout/BulletTimeline"/>
    <dgm:cxn modelId="{345FECEE-58B4-46D6-A937-934E1CF2A905}" type="presParOf" srcId="{29608491-75FC-4FDC-80A0-78C947EFC0B4}" destId="{56BC3224-342D-4366-AAA6-5FC7BABC53C3}" srcOrd="1" destOrd="0" presId="urn:microsoft.com/office/officeart/2024/layout/BulletTimeline"/>
    <dgm:cxn modelId="{3F515905-C173-41DF-8B2F-D525C4D51B36}" type="presParOf" srcId="{29608491-75FC-4FDC-80A0-78C947EFC0B4}" destId="{E18B10F5-06CB-4BC5-8E7E-D6B53EEF2E86}" srcOrd="2" destOrd="0" presId="urn:microsoft.com/office/officeart/2024/layout/BulletTimeline"/>
    <dgm:cxn modelId="{56AE1240-57B1-421C-AD98-DA1BC6E8CC8D}" type="presParOf" srcId="{29608491-75FC-4FDC-80A0-78C947EFC0B4}" destId="{8FCEEF83-5980-4C76-AF60-F2FA3F2AF6D4}" srcOrd="3" destOrd="0" presId="urn:microsoft.com/office/officeart/2024/layout/BulletTimeline"/>
    <dgm:cxn modelId="{1E8A6B38-716B-4BA2-9EDA-5F50E84B3DED}" type="presParOf" srcId="{29608491-75FC-4FDC-80A0-78C947EFC0B4}" destId="{EBAE96CE-3095-4358-94BD-216E7303B79D}" srcOrd="4" destOrd="0" presId="urn:microsoft.com/office/officeart/2024/layout/BulletTimeline"/>
    <dgm:cxn modelId="{7FD8E5BA-7D80-402F-BE9A-0307083DFFF6}" type="presParOf" srcId="{EBAE96CE-3095-4358-94BD-216E7303B79D}" destId="{25B19259-7572-44BD-ADB5-B36AF59927BB}" srcOrd="0" destOrd="0" presId="urn:microsoft.com/office/officeart/2024/layout/BulletTimeline"/>
    <dgm:cxn modelId="{F77B2D6E-D9E2-479D-AB69-E61CDB3FFADA}" type="presParOf" srcId="{29608491-75FC-4FDC-80A0-78C947EFC0B4}" destId="{55FAD787-03D0-4E35-AE4E-37DA37935630}" srcOrd="5" destOrd="0" presId="urn:microsoft.com/office/officeart/2024/layout/BulletTimeline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C7C011C-3722-4C02-9C60-FEEF92FB676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2EE8E6-643D-4E71-9EFA-BDEE8CB1B4A0}">
      <dgm:prSet phldrT="[Text]" phldr="0" custT="1"/>
      <dgm:spPr>
        <a:solidFill>
          <a:srgbClr val="C00000"/>
        </a:solidFill>
      </dgm:spPr>
      <dgm:t>
        <a:bodyPr/>
        <a:lstStyle/>
        <a:p>
          <a:pPr algn="ctr"/>
          <a:r>
            <a:rPr lang="ca-ES" sz="3200" b="0" dirty="0" err="1"/>
            <a:t>Better</a:t>
          </a:r>
          <a:r>
            <a:rPr lang="ca-ES" sz="3200" b="0" dirty="0"/>
            <a:t> </a:t>
          </a:r>
          <a:r>
            <a:rPr lang="ca-ES" sz="3200" b="0" dirty="0" err="1"/>
            <a:t>address</a:t>
          </a:r>
          <a:r>
            <a:rPr lang="ca-ES" sz="3200" b="0" dirty="0"/>
            <a:t> </a:t>
          </a:r>
          <a:r>
            <a:rPr lang="ca-ES" sz="3200" b="0" dirty="0" err="1"/>
            <a:t>students</a:t>
          </a:r>
          <a:r>
            <a:rPr lang="ca-ES" sz="3200" b="0" dirty="0"/>
            <a:t>’ </a:t>
          </a:r>
          <a:r>
            <a:rPr lang="ca-ES" sz="3200" b="0" dirty="0" err="1"/>
            <a:t>well</a:t>
          </a:r>
          <a:r>
            <a:rPr lang="ca-ES" sz="3200" b="0" dirty="0"/>
            <a:t> </a:t>
          </a:r>
          <a:r>
            <a:rPr lang="ca-ES" sz="3200" b="0" dirty="0" err="1"/>
            <a:t>being</a:t>
          </a:r>
          <a:endParaRPr lang="ca-ES" sz="3200" b="0" dirty="0"/>
        </a:p>
        <a:p>
          <a:pPr algn="ctr"/>
          <a:r>
            <a:rPr lang="en-US" sz="3200" b="0" dirty="0"/>
            <a:t>Reduce future risk</a:t>
          </a:r>
        </a:p>
      </dgm:t>
    </dgm:pt>
    <dgm:pt modelId="{954DEB19-AC40-4445-927F-030F7DED1D9D}" type="parTrans" cxnId="{64E43B92-A241-463C-AB89-4319FBB75EA7}">
      <dgm:prSet/>
      <dgm:spPr/>
      <dgm:t>
        <a:bodyPr/>
        <a:lstStyle/>
        <a:p>
          <a:endParaRPr lang="en-US"/>
        </a:p>
      </dgm:t>
    </dgm:pt>
    <dgm:pt modelId="{68BC0119-707F-4C1E-9381-6C34763C5085}" type="sibTrans" cxnId="{64E43B92-A241-463C-AB89-4319FBB75EA7}">
      <dgm:prSet/>
      <dgm:spPr/>
      <dgm:t>
        <a:bodyPr/>
        <a:lstStyle/>
        <a:p>
          <a:endParaRPr lang="en-US"/>
        </a:p>
      </dgm:t>
    </dgm:pt>
    <dgm:pt modelId="{77B1E23C-C106-4622-9BCC-47F403F5F275}">
      <dgm:prSet phldrT="[Text]" phldr="0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ca-ES" b="1" dirty="0" err="1"/>
            <a:t>Prevention</a:t>
          </a:r>
          <a:endParaRPr lang="en-US" b="1" dirty="0"/>
        </a:p>
      </dgm:t>
    </dgm:pt>
    <dgm:pt modelId="{9CBC4B17-5731-4EC9-B9E1-DADC636DB203}" type="parTrans" cxnId="{87D8C719-A141-455B-9778-7EE03861331E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F8965B02-FB3F-413B-83DE-BE643B6DDFB8}" type="sibTrans" cxnId="{87D8C719-A141-455B-9778-7EE03861331E}">
      <dgm:prSet/>
      <dgm:spPr/>
      <dgm:t>
        <a:bodyPr/>
        <a:lstStyle/>
        <a:p>
          <a:endParaRPr lang="en-US"/>
        </a:p>
      </dgm:t>
    </dgm:pt>
    <dgm:pt modelId="{D63FD4EA-FAD2-4797-ACC4-D5A8D1329BA4}">
      <dgm:prSet phldrT="[Text]" phldr="0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ca-ES" b="1" dirty="0" err="1"/>
            <a:t>Early</a:t>
          </a:r>
          <a:r>
            <a:rPr lang="ca-ES" b="1" dirty="0"/>
            <a:t> </a:t>
          </a:r>
          <a:r>
            <a:rPr lang="ca-ES" b="1" dirty="0" err="1"/>
            <a:t>Detection</a:t>
          </a:r>
          <a:endParaRPr lang="en-US" b="1" dirty="0"/>
        </a:p>
      </dgm:t>
    </dgm:pt>
    <dgm:pt modelId="{C0CBBE80-0857-4DF2-8796-E5D498B4324D}" type="parTrans" cxnId="{9A12599F-CBE3-44EC-A676-35DEE20FAA6A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24CDF5C6-9DAF-4862-BE43-4A16025648B6}" type="sibTrans" cxnId="{9A12599F-CBE3-44EC-A676-35DEE20FAA6A}">
      <dgm:prSet/>
      <dgm:spPr/>
      <dgm:t>
        <a:bodyPr/>
        <a:lstStyle/>
        <a:p>
          <a:endParaRPr lang="en-US"/>
        </a:p>
      </dgm:t>
    </dgm:pt>
    <dgm:pt modelId="{BDD2BC3A-44B9-4DAA-8ACD-9FB9754886EB}">
      <dgm:prSet phldrT="[Text]" phldr="0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ca-ES" b="1" dirty="0"/>
            <a:t>Mental Health </a:t>
          </a:r>
          <a:r>
            <a:rPr lang="ca-ES" b="1" dirty="0" err="1"/>
            <a:t>Support</a:t>
          </a:r>
          <a:endParaRPr lang="en-US" b="1" dirty="0"/>
        </a:p>
      </dgm:t>
    </dgm:pt>
    <dgm:pt modelId="{F2753526-6936-4D3C-B49B-BC71ECFCFD1E}" type="parTrans" cxnId="{FA196621-FD37-4D57-9875-21A13332B5FC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857A46A0-5FD8-47CC-A908-0DBB0224D134}" type="sibTrans" cxnId="{FA196621-FD37-4D57-9875-21A13332B5FC}">
      <dgm:prSet/>
      <dgm:spPr/>
      <dgm:t>
        <a:bodyPr/>
        <a:lstStyle/>
        <a:p>
          <a:endParaRPr lang="en-US"/>
        </a:p>
      </dgm:t>
    </dgm:pt>
    <dgm:pt modelId="{E9C0C764-229B-4725-99DE-4F885E81A47D}" type="pres">
      <dgm:prSet presAssocID="{FC7C011C-3722-4C02-9C60-FEEF92FB676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23103D5-2B80-4356-A602-C11DCFAB3006}" type="pres">
      <dgm:prSet presAssocID="{392EE8E6-643D-4E71-9EFA-BDEE8CB1B4A0}" presName="centerShape" presStyleLbl="node0" presStyleIdx="0" presStyleCnt="1" custScaleX="129818" custScaleY="118795" custLinFactNeighborY="-1188"/>
      <dgm:spPr/>
    </dgm:pt>
    <dgm:pt modelId="{046F80D2-7D5C-4F91-803F-8BC04557385F}" type="pres">
      <dgm:prSet presAssocID="{9CBC4B17-5731-4EC9-B9E1-DADC636DB203}" presName="parTrans" presStyleLbl="bgSibTrans2D1" presStyleIdx="0" presStyleCnt="3"/>
      <dgm:spPr/>
    </dgm:pt>
    <dgm:pt modelId="{8204C225-5F29-4641-9821-F03E2C412604}" type="pres">
      <dgm:prSet presAssocID="{77B1E23C-C106-4622-9BCC-47F403F5F275}" presName="node" presStyleLbl="node1" presStyleIdx="0" presStyleCnt="3" custRadScaleRad="132947" custRadScaleInc="-15736">
        <dgm:presLayoutVars>
          <dgm:bulletEnabled val="1"/>
        </dgm:presLayoutVars>
      </dgm:prSet>
      <dgm:spPr/>
    </dgm:pt>
    <dgm:pt modelId="{A64CBC59-A248-4B20-B167-FDA765C0C502}" type="pres">
      <dgm:prSet presAssocID="{C0CBBE80-0857-4DF2-8796-E5D498B4324D}" presName="parTrans" presStyleLbl="bgSibTrans2D1" presStyleIdx="1" presStyleCnt="3"/>
      <dgm:spPr/>
    </dgm:pt>
    <dgm:pt modelId="{501A12CB-929A-4644-A2C6-C251B286CC6E}" type="pres">
      <dgm:prSet presAssocID="{D63FD4EA-FAD2-4797-ACC4-D5A8D1329BA4}" presName="node" presStyleLbl="node1" presStyleIdx="1" presStyleCnt="3">
        <dgm:presLayoutVars>
          <dgm:bulletEnabled val="1"/>
        </dgm:presLayoutVars>
      </dgm:prSet>
      <dgm:spPr/>
    </dgm:pt>
    <dgm:pt modelId="{8454E280-2A8A-4CBD-BEA5-857C20D448D9}" type="pres">
      <dgm:prSet presAssocID="{F2753526-6936-4D3C-B49B-BC71ECFCFD1E}" presName="parTrans" presStyleLbl="bgSibTrans2D1" presStyleIdx="2" presStyleCnt="3"/>
      <dgm:spPr/>
    </dgm:pt>
    <dgm:pt modelId="{9B5F9C97-47A6-4B00-A26D-CF08E71BC1F5}" type="pres">
      <dgm:prSet presAssocID="{BDD2BC3A-44B9-4DAA-8ACD-9FB9754886EB}" presName="node" presStyleLbl="node1" presStyleIdx="2" presStyleCnt="3" custRadScaleRad="140998" custRadScaleInc="18328">
        <dgm:presLayoutVars>
          <dgm:bulletEnabled val="1"/>
        </dgm:presLayoutVars>
      </dgm:prSet>
      <dgm:spPr/>
    </dgm:pt>
  </dgm:ptLst>
  <dgm:cxnLst>
    <dgm:cxn modelId="{87D8C719-A141-455B-9778-7EE03861331E}" srcId="{392EE8E6-643D-4E71-9EFA-BDEE8CB1B4A0}" destId="{77B1E23C-C106-4622-9BCC-47F403F5F275}" srcOrd="0" destOrd="0" parTransId="{9CBC4B17-5731-4EC9-B9E1-DADC636DB203}" sibTransId="{F8965B02-FB3F-413B-83DE-BE643B6DDFB8}"/>
    <dgm:cxn modelId="{FA196621-FD37-4D57-9875-21A13332B5FC}" srcId="{392EE8E6-643D-4E71-9EFA-BDEE8CB1B4A0}" destId="{BDD2BC3A-44B9-4DAA-8ACD-9FB9754886EB}" srcOrd="2" destOrd="0" parTransId="{F2753526-6936-4D3C-B49B-BC71ECFCFD1E}" sibTransId="{857A46A0-5FD8-47CC-A908-0DBB0224D134}"/>
    <dgm:cxn modelId="{55A44924-6AD9-43A7-93E0-5DAFBBFB6B44}" type="presOf" srcId="{F2753526-6936-4D3C-B49B-BC71ECFCFD1E}" destId="{8454E280-2A8A-4CBD-BEA5-857C20D448D9}" srcOrd="0" destOrd="0" presId="urn:microsoft.com/office/officeart/2005/8/layout/radial4"/>
    <dgm:cxn modelId="{1BC28462-F053-435B-B87C-E77B38A471F6}" type="presOf" srcId="{FC7C011C-3722-4C02-9C60-FEEF92FB676C}" destId="{E9C0C764-229B-4725-99DE-4F885E81A47D}" srcOrd="0" destOrd="0" presId="urn:microsoft.com/office/officeart/2005/8/layout/radial4"/>
    <dgm:cxn modelId="{54340269-D4D9-43C7-AFF3-8940C3C83471}" type="presOf" srcId="{77B1E23C-C106-4622-9BCC-47F403F5F275}" destId="{8204C225-5F29-4641-9821-F03E2C412604}" srcOrd="0" destOrd="0" presId="urn:microsoft.com/office/officeart/2005/8/layout/radial4"/>
    <dgm:cxn modelId="{FF589E55-6B4B-40B7-8788-72785D01127E}" type="presOf" srcId="{C0CBBE80-0857-4DF2-8796-E5D498B4324D}" destId="{A64CBC59-A248-4B20-B167-FDA765C0C502}" srcOrd="0" destOrd="0" presId="urn:microsoft.com/office/officeart/2005/8/layout/radial4"/>
    <dgm:cxn modelId="{12484291-14B3-48CD-8D74-30D7FF73085B}" type="presOf" srcId="{9CBC4B17-5731-4EC9-B9E1-DADC636DB203}" destId="{046F80D2-7D5C-4F91-803F-8BC04557385F}" srcOrd="0" destOrd="0" presId="urn:microsoft.com/office/officeart/2005/8/layout/radial4"/>
    <dgm:cxn modelId="{64E43B92-A241-463C-AB89-4319FBB75EA7}" srcId="{FC7C011C-3722-4C02-9C60-FEEF92FB676C}" destId="{392EE8E6-643D-4E71-9EFA-BDEE8CB1B4A0}" srcOrd="0" destOrd="0" parTransId="{954DEB19-AC40-4445-927F-030F7DED1D9D}" sibTransId="{68BC0119-707F-4C1E-9381-6C34763C5085}"/>
    <dgm:cxn modelId="{9A12599F-CBE3-44EC-A676-35DEE20FAA6A}" srcId="{392EE8E6-643D-4E71-9EFA-BDEE8CB1B4A0}" destId="{D63FD4EA-FAD2-4797-ACC4-D5A8D1329BA4}" srcOrd="1" destOrd="0" parTransId="{C0CBBE80-0857-4DF2-8796-E5D498B4324D}" sibTransId="{24CDF5C6-9DAF-4862-BE43-4A16025648B6}"/>
    <dgm:cxn modelId="{6EE9A9DF-9A38-486C-8F49-26EE211D783A}" type="presOf" srcId="{BDD2BC3A-44B9-4DAA-8ACD-9FB9754886EB}" destId="{9B5F9C97-47A6-4B00-A26D-CF08E71BC1F5}" srcOrd="0" destOrd="0" presId="urn:microsoft.com/office/officeart/2005/8/layout/radial4"/>
    <dgm:cxn modelId="{55A8CEDF-8BDE-4C08-8A60-7BD0FB0EC6D0}" type="presOf" srcId="{392EE8E6-643D-4E71-9EFA-BDEE8CB1B4A0}" destId="{723103D5-2B80-4356-A602-C11DCFAB3006}" srcOrd="0" destOrd="0" presId="urn:microsoft.com/office/officeart/2005/8/layout/radial4"/>
    <dgm:cxn modelId="{EEE3FCF1-A334-4630-A29D-CEFBCC1783CD}" type="presOf" srcId="{D63FD4EA-FAD2-4797-ACC4-D5A8D1329BA4}" destId="{501A12CB-929A-4644-A2C6-C251B286CC6E}" srcOrd="0" destOrd="0" presId="urn:microsoft.com/office/officeart/2005/8/layout/radial4"/>
    <dgm:cxn modelId="{E1F209CB-E484-4C15-829C-2563A8058D48}" type="presParOf" srcId="{E9C0C764-229B-4725-99DE-4F885E81A47D}" destId="{723103D5-2B80-4356-A602-C11DCFAB3006}" srcOrd="0" destOrd="0" presId="urn:microsoft.com/office/officeart/2005/8/layout/radial4"/>
    <dgm:cxn modelId="{A5BBAE16-F5EA-4E81-9473-A6FED52BCA0F}" type="presParOf" srcId="{E9C0C764-229B-4725-99DE-4F885E81A47D}" destId="{046F80D2-7D5C-4F91-803F-8BC04557385F}" srcOrd="1" destOrd="0" presId="urn:microsoft.com/office/officeart/2005/8/layout/radial4"/>
    <dgm:cxn modelId="{F426474F-1E61-4CC8-B56A-2FB44AC2CC44}" type="presParOf" srcId="{E9C0C764-229B-4725-99DE-4F885E81A47D}" destId="{8204C225-5F29-4641-9821-F03E2C412604}" srcOrd="2" destOrd="0" presId="urn:microsoft.com/office/officeart/2005/8/layout/radial4"/>
    <dgm:cxn modelId="{A7D569BC-382E-4FEB-9223-0010C17D2EC1}" type="presParOf" srcId="{E9C0C764-229B-4725-99DE-4F885E81A47D}" destId="{A64CBC59-A248-4B20-B167-FDA765C0C502}" srcOrd="3" destOrd="0" presId="urn:microsoft.com/office/officeart/2005/8/layout/radial4"/>
    <dgm:cxn modelId="{EC6E2BB7-92AE-4360-BE9C-AB4D62CFA4C8}" type="presParOf" srcId="{E9C0C764-229B-4725-99DE-4F885E81A47D}" destId="{501A12CB-929A-4644-A2C6-C251B286CC6E}" srcOrd="4" destOrd="0" presId="urn:microsoft.com/office/officeart/2005/8/layout/radial4"/>
    <dgm:cxn modelId="{D110D9EE-AAB3-4CCC-86C4-D9631804CA09}" type="presParOf" srcId="{E9C0C764-229B-4725-99DE-4F885E81A47D}" destId="{8454E280-2A8A-4CBD-BEA5-857C20D448D9}" srcOrd="5" destOrd="0" presId="urn:microsoft.com/office/officeart/2005/8/layout/radial4"/>
    <dgm:cxn modelId="{9253588A-8C75-4DDE-9FB2-4A231DAA06FF}" type="presParOf" srcId="{E9C0C764-229B-4725-99DE-4F885E81A47D}" destId="{9B5F9C97-47A6-4B00-A26D-CF08E71BC1F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74465-C0D8-4FD6-A83C-D628021A4E69}">
      <dsp:nvSpPr>
        <dsp:cNvPr id="0" name=""/>
        <dsp:cNvSpPr/>
      </dsp:nvSpPr>
      <dsp:spPr>
        <a:xfrm>
          <a:off x="4064000" y="2371642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96A951-EA85-4BA5-8245-BAF015CD00F2}">
      <dsp:nvSpPr>
        <dsp:cNvPr id="0" name=""/>
        <dsp:cNvSpPr/>
      </dsp:nvSpPr>
      <dsp:spPr>
        <a:xfrm>
          <a:off x="4018280" y="2371642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9859D2-F7B0-47CF-8CB3-24790B4EF8FB}">
      <dsp:nvSpPr>
        <dsp:cNvPr id="0" name=""/>
        <dsp:cNvSpPr/>
      </dsp:nvSpPr>
      <dsp:spPr>
        <a:xfrm>
          <a:off x="1188690" y="2371642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22AF1-6AF8-46CB-9178-2A9FF5561ABE}">
      <dsp:nvSpPr>
        <dsp:cNvPr id="0" name=""/>
        <dsp:cNvSpPr/>
      </dsp:nvSpPr>
      <dsp:spPr>
        <a:xfrm>
          <a:off x="765271" y="486698"/>
          <a:ext cx="6597457" cy="18849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  </a:t>
          </a:r>
          <a:r>
            <a:rPr lang="en-US" sz="2800" kern="1200" dirty="0"/>
            <a:t>Core Objectives of the Projects:   </a:t>
          </a:r>
        </a:p>
        <a:p>
          <a:pPr marL="0" lvl="0" indent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  - Analyzing  Risk and Protective Factors</a:t>
          </a:r>
        </a:p>
        <a:p>
          <a:pPr marL="0" lvl="0" indent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  - Involving the Educational Community</a:t>
          </a:r>
        </a:p>
      </dsp:txBody>
      <dsp:txXfrm>
        <a:off x="765271" y="486698"/>
        <a:ext cx="6597457" cy="1884943"/>
      </dsp:txXfrm>
    </dsp:sp>
    <dsp:sp modelId="{548DB6E1-E0CB-45EF-AD33-F6AC1D6F8634}">
      <dsp:nvSpPr>
        <dsp:cNvPr id="0" name=""/>
        <dsp:cNvSpPr/>
      </dsp:nvSpPr>
      <dsp:spPr>
        <a:xfrm>
          <a:off x="545" y="287066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kern="1200" dirty="0" err="1"/>
            <a:t>Prosia</a:t>
          </a:r>
          <a:r>
            <a:rPr lang="ca-ES" sz="2400" kern="1200" dirty="0"/>
            <a:t>-Y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(Young people)</a:t>
          </a:r>
        </a:p>
      </dsp:txBody>
      <dsp:txXfrm>
        <a:off x="545" y="2870663"/>
        <a:ext cx="2376289" cy="1188144"/>
      </dsp:txXfrm>
    </dsp:sp>
    <dsp:sp modelId="{EAEDFAF5-9945-4271-B7CD-44A0D50D482A}">
      <dsp:nvSpPr>
        <dsp:cNvPr id="0" name=""/>
        <dsp:cNvSpPr/>
      </dsp:nvSpPr>
      <dsp:spPr>
        <a:xfrm>
          <a:off x="2875855" y="287066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kern="1200" dirty="0" err="1"/>
            <a:t>Prosia</a:t>
          </a:r>
          <a:r>
            <a:rPr lang="ca-ES" sz="2400" kern="1200" dirty="0"/>
            <a:t>-U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(University students)</a:t>
          </a:r>
        </a:p>
      </dsp:txBody>
      <dsp:txXfrm>
        <a:off x="2875855" y="2870663"/>
        <a:ext cx="2376289" cy="1188144"/>
      </dsp:txXfrm>
    </dsp:sp>
    <dsp:sp modelId="{C46583F8-DC53-4954-AD9A-4B2B616BFC44}">
      <dsp:nvSpPr>
        <dsp:cNvPr id="0" name=""/>
        <dsp:cNvSpPr/>
      </dsp:nvSpPr>
      <dsp:spPr>
        <a:xfrm>
          <a:off x="5751165" y="2870663"/>
          <a:ext cx="2376289" cy="118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kern="1200" dirty="0" err="1"/>
            <a:t>Prosia</a:t>
          </a:r>
          <a:r>
            <a:rPr lang="ca-ES" sz="2400" kern="1200" dirty="0"/>
            <a:t>-B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(Barcelona’s Youth)</a:t>
          </a:r>
        </a:p>
      </dsp:txBody>
      <dsp:txXfrm>
        <a:off x="5751165" y="2870663"/>
        <a:ext cx="2376289" cy="1188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AB123-6982-4AE0-B660-7D84F41D2242}">
      <dsp:nvSpPr>
        <dsp:cNvPr id="0" name=""/>
        <dsp:cNvSpPr/>
      </dsp:nvSpPr>
      <dsp:spPr>
        <a:xfrm>
          <a:off x="3182167" y="-104817"/>
          <a:ext cx="2608149" cy="260854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AAF79A-B89B-4FDA-8C95-38B5DFCC6B6C}">
      <dsp:nvSpPr>
        <dsp:cNvPr id="0" name=""/>
        <dsp:cNvSpPr/>
      </dsp:nvSpPr>
      <dsp:spPr>
        <a:xfrm>
          <a:off x="3713005" y="881187"/>
          <a:ext cx="1511995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b="1" kern="1200" dirty="0" err="1">
              <a:solidFill>
                <a:schemeClr val="tx2">
                  <a:lumMod val="90000"/>
                  <a:lumOff val="10000"/>
                </a:schemeClr>
              </a:solidFill>
            </a:rPr>
            <a:t>Emotional</a:t>
          </a:r>
          <a:r>
            <a:rPr lang="ca-ES" sz="2400" b="1" kern="1200" dirty="0">
              <a:solidFill>
                <a:schemeClr val="tx2">
                  <a:lumMod val="90000"/>
                  <a:lumOff val="10000"/>
                </a:schemeClr>
              </a:solidFill>
            </a:rPr>
            <a:t> </a:t>
          </a:r>
          <a:r>
            <a:rPr lang="ca-ES" sz="2400" b="1" kern="1200" dirty="0" err="1">
              <a:solidFill>
                <a:schemeClr val="tx2">
                  <a:lumMod val="90000"/>
                  <a:lumOff val="10000"/>
                </a:schemeClr>
              </a:solidFill>
            </a:rPr>
            <a:t>Distress</a:t>
          </a:r>
          <a:endParaRPr lang="en-US" sz="2400" b="1" kern="1200" dirty="0">
            <a:solidFill>
              <a:schemeClr val="tx2">
                <a:lumMod val="90000"/>
                <a:lumOff val="10000"/>
              </a:schemeClr>
            </a:solidFill>
          </a:endParaRPr>
        </a:p>
      </dsp:txBody>
      <dsp:txXfrm>
        <a:off x="3713005" y="881187"/>
        <a:ext cx="1511995" cy="724475"/>
      </dsp:txXfrm>
    </dsp:sp>
    <dsp:sp modelId="{E850D0BE-D701-4120-A806-C3682A469A86}">
      <dsp:nvSpPr>
        <dsp:cNvPr id="0" name=""/>
        <dsp:cNvSpPr/>
      </dsp:nvSpPr>
      <dsp:spPr>
        <a:xfrm>
          <a:off x="2397723" y="1438226"/>
          <a:ext cx="2608149" cy="26085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39DE6-1B66-4B2E-A7E4-42577DDD4506}">
      <dsp:nvSpPr>
        <dsp:cNvPr id="0" name=""/>
        <dsp:cNvSpPr/>
      </dsp:nvSpPr>
      <dsp:spPr>
        <a:xfrm>
          <a:off x="3030975" y="2230160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b="1" kern="1200" dirty="0">
              <a:solidFill>
                <a:schemeClr val="tx2">
                  <a:lumMod val="90000"/>
                  <a:lumOff val="10000"/>
                </a:schemeClr>
              </a:solidFill>
            </a:rPr>
            <a:t>Mental Health </a:t>
          </a:r>
          <a:r>
            <a:rPr lang="ca-ES" sz="2400" b="1" kern="1200" dirty="0" err="1">
              <a:solidFill>
                <a:schemeClr val="tx2">
                  <a:lumMod val="90000"/>
                  <a:lumOff val="10000"/>
                </a:schemeClr>
              </a:solidFill>
            </a:rPr>
            <a:t>Problems</a:t>
          </a:r>
          <a:endParaRPr lang="en-US" sz="2400" b="1" kern="1200" dirty="0">
            <a:solidFill>
              <a:schemeClr val="tx2">
                <a:lumMod val="90000"/>
                <a:lumOff val="10000"/>
              </a:schemeClr>
            </a:solidFill>
          </a:endParaRPr>
        </a:p>
      </dsp:txBody>
      <dsp:txXfrm>
        <a:off x="3030975" y="2230160"/>
        <a:ext cx="1449298" cy="724475"/>
      </dsp:txXfrm>
    </dsp:sp>
    <dsp:sp modelId="{AA6D6064-6DBA-4BBD-AC60-728FDE025630}">
      <dsp:nvSpPr>
        <dsp:cNvPr id="0" name=""/>
        <dsp:cNvSpPr/>
      </dsp:nvSpPr>
      <dsp:spPr>
        <a:xfrm>
          <a:off x="3277609" y="3052577"/>
          <a:ext cx="2483998" cy="248400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2B62D3-F71B-4899-BCFF-B12F5A2B6732}">
      <dsp:nvSpPr>
        <dsp:cNvPr id="0" name=""/>
        <dsp:cNvSpPr/>
      </dsp:nvSpPr>
      <dsp:spPr>
        <a:xfrm>
          <a:off x="3764927" y="3852572"/>
          <a:ext cx="1475994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800" b="1" kern="1200" dirty="0" err="1">
              <a:solidFill>
                <a:srgbClr val="C00000"/>
              </a:solidFill>
            </a:rPr>
            <a:t>Suicidal</a:t>
          </a:r>
          <a:r>
            <a:rPr lang="ca-ES" sz="2800" b="1" kern="1200" dirty="0">
              <a:solidFill>
                <a:srgbClr val="C00000"/>
              </a:solidFill>
            </a:rPr>
            <a:t> </a:t>
          </a:r>
          <a:r>
            <a:rPr lang="ca-ES" sz="2800" b="1" kern="1200" dirty="0" err="1">
              <a:solidFill>
                <a:srgbClr val="C00000"/>
              </a:solidFill>
            </a:rPr>
            <a:t>Behavior</a:t>
          </a:r>
          <a:endParaRPr lang="en-US" sz="2800" b="1" kern="1200" dirty="0">
            <a:solidFill>
              <a:srgbClr val="C00000"/>
            </a:solidFill>
          </a:endParaRPr>
        </a:p>
      </dsp:txBody>
      <dsp:txXfrm>
        <a:off x="3764927" y="3852572"/>
        <a:ext cx="1475994" cy="7244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49BFF-16AB-4A85-8655-A02686CF1B2B}">
      <dsp:nvSpPr>
        <dsp:cNvPr id="0" name=""/>
        <dsp:cNvSpPr/>
      </dsp:nvSpPr>
      <dsp:spPr>
        <a:xfrm rot="21300000">
          <a:off x="31198" y="2368085"/>
          <a:ext cx="10104139" cy="1157076"/>
        </a:xfrm>
        <a:prstGeom prst="mathMinus">
          <a:avLst/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FF8225-C915-46FD-AE6C-B361F897D246}">
      <dsp:nvSpPr>
        <dsp:cNvPr id="0" name=""/>
        <dsp:cNvSpPr/>
      </dsp:nvSpPr>
      <dsp:spPr>
        <a:xfrm>
          <a:off x="1219984" y="294662"/>
          <a:ext cx="3049960" cy="2357299"/>
        </a:xfrm>
        <a:prstGeom prst="downArrow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69FB2-8C26-4FA8-B686-FCBF9B8F0547}">
      <dsp:nvSpPr>
        <dsp:cNvPr id="0" name=""/>
        <dsp:cNvSpPr/>
      </dsp:nvSpPr>
      <dsp:spPr>
        <a:xfrm>
          <a:off x="4785168" y="0"/>
          <a:ext cx="3253291" cy="2475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b="1" kern="1200" dirty="0" err="1">
              <a:solidFill>
                <a:schemeClr val="tx2"/>
              </a:solidFill>
            </a:rPr>
            <a:t>Academic</a:t>
          </a:r>
          <a:r>
            <a:rPr lang="ca-ES" sz="2400" b="1" kern="1200" dirty="0">
              <a:solidFill>
                <a:schemeClr val="tx2"/>
              </a:solidFill>
            </a:rPr>
            <a:t> </a:t>
          </a:r>
          <a:r>
            <a:rPr lang="ca-ES" sz="2400" b="1" kern="1200" dirty="0" err="1">
              <a:solidFill>
                <a:schemeClr val="tx2"/>
              </a:solidFill>
            </a:rPr>
            <a:t>pressure</a:t>
          </a:r>
          <a:endParaRPr lang="ca-ES" sz="2400" b="1" kern="1200" dirty="0">
            <a:solidFill>
              <a:schemeClr val="tx2"/>
            </a:solidFill>
          </a:endParaRP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2"/>
              </a:solidFill>
            </a:rPr>
            <a:t>Social changes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2"/>
              </a:solidFill>
            </a:rPr>
            <a:t>Exposure to social media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2"/>
              </a:solidFill>
            </a:rPr>
            <a:t>Depression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2"/>
              </a:solidFill>
            </a:rPr>
            <a:t>Impulsivity, Trauma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785168" y="0"/>
        <a:ext cx="3253291" cy="2475164"/>
      </dsp:txXfrm>
    </dsp:sp>
    <dsp:sp modelId="{4CF1B4DB-2429-4DCE-8311-675A07E7C7DB}">
      <dsp:nvSpPr>
        <dsp:cNvPr id="0" name=""/>
        <dsp:cNvSpPr/>
      </dsp:nvSpPr>
      <dsp:spPr>
        <a:xfrm>
          <a:off x="5896590" y="3241286"/>
          <a:ext cx="3049960" cy="2357299"/>
        </a:xfrm>
        <a:prstGeom prst="upArrow">
          <a:avLst/>
        </a:prstGeom>
        <a:solidFill>
          <a:schemeClr val="bg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B9E379-230C-41DF-8DFA-65917D5CB140}">
      <dsp:nvSpPr>
        <dsp:cNvPr id="0" name=""/>
        <dsp:cNvSpPr/>
      </dsp:nvSpPr>
      <dsp:spPr>
        <a:xfrm>
          <a:off x="2301736" y="3418083"/>
          <a:ext cx="3253291" cy="2475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b="1" kern="1200" dirty="0" err="1">
              <a:solidFill>
                <a:schemeClr val="bg1"/>
              </a:solidFill>
            </a:rPr>
            <a:t>Early</a:t>
          </a:r>
          <a:r>
            <a:rPr lang="ca-ES" sz="2400" b="1" kern="1200" dirty="0">
              <a:solidFill>
                <a:schemeClr val="bg1"/>
              </a:solidFill>
            </a:rPr>
            <a:t> </a:t>
          </a:r>
          <a:r>
            <a:rPr lang="ca-ES" sz="2400" b="1" kern="1200" dirty="0" err="1">
              <a:solidFill>
                <a:schemeClr val="bg1"/>
              </a:solidFill>
            </a:rPr>
            <a:t>identification</a:t>
          </a:r>
          <a:endParaRPr lang="ca-ES" sz="2400" b="1" kern="1200" dirty="0">
            <a:solidFill>
              <a:schemeClr val="bg1"/>
            </a:solidFill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Understanding to improve prevention strategies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Promoting students’ emotional well-being</a:t>
          </a:r>
        </a:p>
      </dsp:txBody>
      <dsp:txXfrm>
        <a:off x="2301736" y="3418083"/>
        <a:ext cx="3253291" cy="24751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99699-B24C-4EC0-A73C-F8DF4932EFBE}">
      <dsp:nvSpPr>
        <dsp:cNvPr id="0" name=""/>
        <dsp:cNvSpPr/>
      </dsp:nvSpPr>
      <dsp:spPr>
        <a:xfrm>
          <a:off x="2509923" y="716756"/>
          <a:ext cx="6618427" cy="6618427"/>
        </a:xfrm>
        <a:prstGeom prst="pie">
          <a:avLst>
            <a:gd name="adj1" fmla="val 16200000"/>
            <a:gd name="adj2" fmla="val 1800000"/>
          </a:avLst>
        </a:prstGeom>
        <a:solidFill>
          <a:schemeClr val="bg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FFFF00"/>
              </a:solidFill>
            </a:rPr>
            <a:t>Risk Factors / Predictors: </a:t>
          </a:r>
          <a:r>
            <a:rPr lang="en-US" sz="1800" kern="1200" dirty="0">
              <a:solidFill>
                <a:srgbClr val="FFFF00"/>
              </a:solidFill>
            </a:rPr>
            <a:t>stress, academic burnout, loneliness, impulsivity, childhood trauma, social media use, substance use, family functioning, personal/family history of suicide.</a:t>
          </a:r>
          <a:endParaRPr lang="en-US" sz="1800" kern="1200" dirty="0"/>
        </a:p>
      </dsp:txBody>
      <dsp:txXfrm>
        <a:off x="6108299" y="1938014"/>
        <a:ext cx="2245537" cy="2206142"/>
      </dsp:txXfrm>
    </dsp:sp>
    <dsp:sp modelId="{5A52BE47-FCDF-4EC2-B521-357C4BC4C1E5}">
      <dsp:nvSpPr>
        <dsp:cNvPr id="0" name=""/>
        <dsp:cNvSpPr/>
      </dsp:nvSpPr>
      <dsp:spPr>
        <a:xfrm>
          <a:off x="2437732" y="779247"/>
          <a:ext cx="6618427" cy="6618427"/>
        </a:xfrm>
        <a:prstGeom prst="pie">
          <a:avLst>
            <a:gd name="adj1" fmla="val 1800000"/>
            <a:gd name="adj2" fmla="val 9000000"/>
          </a:avLst>
        </a:prstGeom>
        <a:solidFill>
          <a:srgbClr val="0D3D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FF00"/>
              </a:solidFill>
            </a:rPr>
            <a:t>Outcomes:</a:t>
          </a:r>
          <a:r>
            <a:rPr lang="en-US" sz="2000" kern="1200" dirty="0">
              <a:solidFill>
                <a:srgbClr val="FFFF00"/>
              </a:solidFill>
            </a:rPr>
            <a:t> Emotional distress indicators, non-suicidal self-injury,  suicidal thoughts/ behaviors</a:t>
          </a:r>
          <a:endParaRPr lang="en-US" sz="2000" kern="1200" dirty="0"/>
        </a:p>
      </dsp:txBody>
      <dsp:txXfrm>
        <a:off x="4249920" y="4955159"/>
        <a:ext cx="2994050" cy="2048560"/>
      </dsp:txXfrm>
    </dsp:sp>
    <dsp:sp modelId="{1DA54835-490F-4314-A83A-4A9BE2F02DA4}">
      <dsp:nvSpPr>
        <dsp:cNvPr id="0" name=""/>
        <dsp:cNvSpPr/>
      </dsp:nvSpPr>
      <dsp:spPr>
        <a:xfrm>
          <a:off x="2404110" y="728814"/>
          <a:ext cx="6618427" cy="6618427"/>
        </a:xfrm>
        <a:prstGeom prst="pie">
          <a:avLst>
            <a:gd name="adj1" fmla="val 9000000"/>
            <a:gd name="adj2" fmla="val 16200000"/>
          </a:avLst>
        </a:prstGeom>
        <a:solidFill>
          <a:schemeClr val="bg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00"/>
              </a:solidFill>
            </a:rPr>
            <a:t>Protective Factors:</a:t>
          </a:r>
          <a:r>
            <a:rPr lang="en-US" sz="2400" kern="1200" dirty="0">
              <a:solidFill>
                <a:srgbClr val="FFFF00"/>
              </a:solidFill>
            </a:rPr>
            <a:t> Resilience, coping strategies, life satisfaction,  social support</a:t>
          </a:r>
          <a:r>
            <a:rPr lang="en-US" sz="2000" kern="1200" dirty="0">
              <a:solidFill>
                <a:srgbClr val="FFFF00"/>
              </a:solidFill>
            </a:rPr>
            <a:t>.</a:t>
          </a:r>
          <a:endParaRPr lang="en-US" sz="2000" kern="1200" dirty="0"/>
        </a:p>
      </dsp:txBody>
      <dsp:txXfrm>
        <a:off x="3113228" y="2028863"/>
        <a:ext cx="2245537" cy="22061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2830DD-4316-4FC6-BB17-FFC649E615C3}">
      <dsp:nvSpPr>
        <dsp:cNvPr id="0" name=""/>
        <dsp:cNvSpPr/>
      </dsp:nvSpPr>
      <dsp:spPr>
        <a:xfrm>
          <a:off x="3490" y="186448"/>
          <a:ext cx="3403126" cy="9782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700" kern="1200" dirty="0" err="1"/>
            <a:t>Sample</a:t>
          </a:r>
          <a:r>
            <a:rPr lang="ca-ES" sz="2700" kern="1200" dirty="0"/>
            <a:t> </a:t>
          </a:r>
          <a:r>
            <a:rPr lang="ca-ES" sz="2700" kern="1200" dirty="0" err="1"/>
            <a:t>Characteristics</a:t>
          </a:r>
          <a:endParaRPr lang="en-US" sz="2700" kern="1200" dirty="0"/>
        </a:p>
      </dsp:txBody>
      <dsp:txXfrm>
        <a:off x="3490" y="186448"/>
        <a:ext cx="3403126" cy="978229"/>
      </dsp:txXfrm>
    </dsp:sp>
    <dsp:sp modelId="{72C3F7A8-7AF9-4251-B50B-7A110777B032}">
      <dsp:nvSpPr>
        <dsp:cNvPr id="0" name=""/>
        <dsp:cNvSpPr/>
      </dsp:nvSpPr>
      <dsp:spPr>
        <a:xfrm>
          <a:off x="3490" y="1164677"/>
          <a:ext cx="3403126" cy="39744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 err="1"/>
            <a:t>Median</a:t>
          </a:r>
          <a:r>
            <a:rPr lang="ca-ES" sz="2700" kern="1200" dirty="0"/>
            <a:t> </a:t>
          </a:r>
          <a:r>
            <a:rPr lang="ca-ES" sz="2700" kern="1200" dirty="0" err="1"/>
            <a:t>age</a:t>
          </a:r>
          <a:r>
            <a:rPr lang="ca-ES" sz="2700" kern="1200" dirty="0"/>
            <a:t>: 21 </a:t>
          </a:r>
          <a:r>
            <a:rPr lang="ca-ES" sz="2700" kern="1200" dirty="0" err="1"/>
            <a:t>years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/>
            <a:t>86.2 % </a:t>
          </a:r>
          <a:r>
            <a:rPr lang="ca-ES" sz="2700" kern="1200" dirty="0" err="1"/>
            <a:t>Women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/>
            <a:t>34.7% </a:t>
          </a:r>
          <a:r>
            <a:rPr lang="ca-ES" sz="2700" kern="1200" dirty="0" err="1"/>
            <a:t>migrated</a:t>
          </a:r>
          <a:r>
            <a:rPr lang="ca-ES" sz="2700" kern="1200" dirty="0"/>
            <a:t> to Barcelona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/>
            <a:t>22.4% </a:t>
          </a:r>
          <a:r>
            <a:rPr lang="ca-ES" sz="2700" kern="1200" dirty="0" err="1"/>
            <a:t>combined</a:t>
          </a:r>
          <a:r>
            <a:rPr lang="ca-ES" sz="2700" kern="1200" dirty="0"/>
            <a:t> </a:t>
          </a:r>
          <a:r>
            <a:rPr lang="ca-ES" sz="2700" kern="1200" dirty="0" err="1"/>
            <a:t>work</a:t>
          </a:r>
          <a:r>
            <a:rPr lang="ca-ES" sz="2700" kern="1200" dirty="0"/>
            <a:t> &amp; </a:t>
          </a:r>
          <a:r>
            <a:rPr lang="ca-ES" sz="2700" kern="1200" dirty="0" err="1"/>
            <a:t>study</a:t>
          </a:r>
          <a:endParaRPr lang="en-US" sz="2700" kern="1200" dirty="0"/>
        </a:p>
      </dsp:txBody>
      <dsp:txXfrm>
        <a:off x="3490" y="1164677"/>
        <a:ext cx="3403126" cy="3974416"/>
      </dsp:txXfrm>
    </dsp:sp>
    <dsp:sp modelId="{28099105-26F6-4EBE-9B23-42EDCF4C26B7}">
      <dsp:nvSpPr>
        <dsp:cNvPr id="0" name=""/>
        <dsp:cNvSpPr/>
      </dsp:nvSpPr>
      <dsp:spPr>
        <a:xfrm>
          <a:off x="3883054" y="186448"/>
          <a:ext cx="3403126" cy="9782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700" kern="1200" dirty="0"/>
            <a:t>Social Media </a:t>
          </a:r>
          <a:r>
            <a:rPr lang="ca-ES" sz="2700" kern="1200" dirty="0" err="1"/>
            <a:t>Use</a:t>
          </a:r>
          <a:endParaRPr lang="en-US" sz="2700" kern="1200" dirty="0"/>
        </a:p>
      </dsp:txBody>
      <dsp:txXfrm>
        <a:off x="3883054" y="186448"/>
        <a:ext cx="3403126" cy="978229"/>
      </dsp:txXfrm>
    </dsp:sp>
    <dsp:sp modelId="{7A0451F4-149A-4424-A551-A9EE5F598A7A}">
      <dsp:nvSpPr>
        <dsp:cNvPr id="0" name=""/>
        <dsp:cNvSpPr/>
      </dsp:nvSpPr>
      <dsp:spPr>
        <a:xfrm>
          <a:off x="3883054" y="1164677"/>
          <a:ext cx="3403126" cy="39744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 err="1"/>
            <a:t>TikTok</a:t>
          </a:r>
          <a:r>
            <a:rPr lang="ca-ES" sz="2700" kern="1200" dirty="0"/>
            <a:t>:  9h / </a:t>
          </a:r>
          <a:r>
            <a:rPr lang="ca-ES" sz="2700" kern="1200" dirty="0" err="1"/>
            <a:t>week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/>
            <a:t>Instagram: 7 h /</a:t>
          </a:r>
          <a:r>
            <a:rPr lang="ca-ES" sz="2700" kern="1200" dirty="0" err="1"/>
            <a:t>week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 err="1">
              <a:solidFill>
                <a:schemeClr val="tx1"/>
              </a:solidFill>
            </a:rPr>
            <a:t>YouTube</a:t>
          </a:r>
          <a:r>
            <a:rPr lang="ca-ES" sz="2700" kern="1200" dirty="0">
              <a:solidFill>
                <a:schemeClr val="tx1"/>
              </a:solidFill>
            </a:rPr>
            <a:t>: 3h/</a:t>
          </a:r>
          <a:r>
            <a:rPr lang="ca-ES" sz="2700" kern="1200" dirty="0" err="1">
              <a:solidFill>
                <a:schemeClr val="tx1"/>
              </a:solidFill>
            </a:rPr>
            <a:t>week</a:t>
          </a:r>
          <a:endParaRPr lang="en-US" sz="2700" kern="1200" dirty="0">
            <a:solidFill>
              <a:schemeClr val="tx1"/>
            </a:soli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 err="1">
              <a:solidFill>
                <a:schemeClr val="tx1"/>
              </a:solidFill>
            </a:rPr>
            <a:t>Facebook</a:t>
          </a:r>
          <a:r>
            <a:rPr lang="ca-ES" sz="2700" kern="1200" dirty="0">
              <a:solidFill>
                <a:schemeClr val="tx1"/>
              </a:solidFill>
            </a:rPr>
            <a:t>: 1h/</a:t>
          </a:r>
          <a:r>
            <a:rPr lang="ca-ES" sz="2700" kern="1200" dirty="0" err="1">
              <a:solidFill>
                <a:schemeClr val="tx1"/>
              </a:solidFill>
            </a:rPr>
            <a:t>week</a:t>
          </a:r>
          <a:endParaRPr lang="en-US" sz="2700" kern="1200" dirty="0">
            <a:solidFill>
              <a:schemeClr val="tx1"/>
            </a:soli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>
              <a:solidFill>
                <a:schemeClr val="tx1"/>
              </a:solidFill>
            </a:rPr>
            <a:t>X: 1h/</a:t>
          </a:r>
          <a:r>
            <a:rPr lang="ca-ES" sz="2700" kern="1200" dirty="0" err="1">
              <a:solidFill>
                <a:schemeClr val="tx1"/>
              </a:solidFill>
            </a:rPr>
            <a:t>week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3883054" y="1164677"/>
        <a:ext cx="3403126" cy="3974416"/>
      </dsp:txXfrm>
    </dsp:sp>
    <dsp:sp modelId="{9BE81B96-C6F2-4ABF-BC04-65B54531B46A}">
      <dsp:nvSpPr>
        <dsp:cNvPr id="0" name=""/>
        <dsp:cNvSpPr/>
      </dsp:nvSpPr>
      <dsp:spPr>
        <a:xfrm>
          <a:off x="7762618" y="186448"/>
          <a:ext cx="3403126" cy="9782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700" kern="1200" dirty="0"/>
            <a:t>Mental Health </a:t>
          </a:r>
          <a:r>
            <a:rPr lang="ca-ES" sz="2700" kern="1200" dirty="0" err="1"/>
            <a:t>Indicators</a:t>
          </a:r>
          <a:endParaRPr lang="en-US" sz="2700" kern="1200" dirty="0"/>
        </a:p>
      </dsp:txBody>
      <dsp:txXfrm>
        <a:off x="7762618" y="186448"/>
        <a:ext cx="3403126" cy="978229"/>
      </dsp:txXfrm>
    </dsp:sp>
    <dsp:sp modelId="{0613E50C-0285-46AF-ABA0-677381D5BAF5}">
      <dsp:nvSpPr>
        <dsp:cNvPr id="0" name=""/>
        <dsp:cNvSpPr/>
      </dsp:nvSpPr>
      <dsp:spPr>
        <a:xfrm>
          <a:off x="7762618" y="1164677"/>
          <a:ext cx="3403126" cy="39744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 err="1"/>
            <a:t>Suicidal</a:t>
          </a:r>
          <a:r>
            <a:rPr lang="ca-ES" sz="2700" kern="1200" dirty="0"/>
            <a:t> </a:t>
          </a:r>
          <a:r>
            <a:rPr lang="ca-ES" sz="2700" kern="1200" dirty="0" err="1"/>
            <a:t>Thoughts</a:t>
          </a:r>
          <a:r>
            <a:rPr lang="ca-ES" sz="2700" kern="1200" dirty="0"/>
            <a:t>: 42.9% </a:t>
          </a:r>
          <a:r>
            <a:rPr lang="ca-ES" sz="2700" kern="1200" dirty="0" err="1"/>
            <a:t>Women</a:t>
          </a:r>
          <a:r>
            <a:rPr lang="ca-ES" sz="2700" kern="1200" dirty="0"/>
            <a:t> </a:t>
          </a:r>
          <a:r>
            <a:rPr lang="ca-ES" sz="2700" kern="1200" dirty="0" err="1"/>
            <a:t>vs</a:t>
          </a:r>
          <a:r>
            <a:rPr lang="ca-ES" sz="2700" kern="1200" dirty="0"/>
            <a:t> 29.6% </a:t>
          </a:r>
          <a:r>
            <a:rPr lang="ca-ES" sz="2700" kern="1200" dirty="0" err="1"/>
            <a:t>Men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 err="1"/>
            <a:t>Suicide</a:t>
          </a:r>
          <a:r>
            <a:rPr lang="ca-ES" sz="2700" kern="1200" dirty="0"/>
            <a:t> </a:t>
          </a:r>
          <a:r>
            <a:rPr lang="ca-ES" sz="2700" kern="1200" dirty="0" err="1"/>
            <a:t>attempts</a:t>
          </a:r>
          <a:r>
            <a:rPr lang="ca-ES" sz="2700" kern="1200" dirty="0"/>
            <a:t>: 3.0% </a:t>
          </a:r>
          <a:r>
            <a:rPr lang="ca-ES" sz="2700" kern="1200" dirty="0" err="1"/>
            <a:t>Women</a:t>
          </a:r>
          <a:r>
            <a:rPr lang="ca-ES" sz="2700" kern="1200" dirty="0"/>
            <a:t> (5)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700" kern="1200" dirty="0"/>
            <a:t>Non-</a:t>
          </a:r>
          <a:r>
            <a:rPr lang="ca-ES" sz="2700" kern="1200" dirty="0" err="1"/>
            <a:t>Suicidal</a:t>
          </a:r>
          <a:r>
            <a:rPr lang="ca-ES" sz="2700" kern="1200" dirty="0"/>
            <a:t> Self-</a:t>
          </a:r>
          <a:r>
            <a:rPr lang="ca-ES" sz="2700" kern="1200" dirty="0" err="1"/>
            <a:t>Injury</a:t>
          </a:r>
          <a:r>
            <a:rPr lang="ca-ES" sz="2700" kern="1200" dirty="0"/>
            <a:t>: 12.5% </a:t>
          </a:r>
          <a:r>
            <a:rPr lang="ca-ES" sz="2700" kern="1200" dirty="0" err="1"/>
            <a:t>Women</a:t>
          </a:r>
          <a:r>
            <a:rPr lang="ca-ES" sz="2700" kern="1200" dirty="0"/>
            <a:t> / 14.8% </a:t>
          </a:r>
          <a:r>
            <a:rPr lang="ca-ES" sz="2700" kern="1200" dirty="0" err="1"/>
            <a:t>Men</a:t>
          </a:r>
          <a:endParaRPr lang="en-US" sz="2700" kern="1200" dirty="0"/>
        </a:p>
      </dsp:txBody>
      <dsp:txXfrm>
        <a:off x="7762618" y="1164677"/>
        <a:ext cx="3403126" cy="39744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0B514-0131-49E8-9021-AC1DA4FFBA05}">
      <dsp:nvSpPr>
        <dsp:cNvPr id="0" name=""/>
        <dsp:cNvSpPr/>
      </dsp:nvSpPr>
      <dsp:spPr>
        <a:xfrm>
          <a:off x="0" y="3051590"/>
          <a:ext cx="9937205" cy="61648"/>
        </a:xfrm>
        <a:prstGeom prst="rect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B54C6E-B236-479A-B1F6-314D1D1FE46C}">
      <dsp:nvSpPr>
        <dsp:cNvPr id="0" name=""/>
        <dsp:cNvSpPr/>
      </dsp:nvSpPr>
      <dsp:spPr>
        <a:xfrm>
          <a:off x="9607224" y="2835821"/>
          <a:ext cx="369889" cy="493186"/>
        </a:xfrm>
        <a:prstGeom prst="chevron">
          <a:avLst>
            <a:gd name="adj" fmla="val 75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40F002-BD01-4EA6-943E-0195EC12BA8E}">
      <dsp:nvSpPr>
        <dsp:cNvPr id="0" name=""/>
        <dsp:cNvSpPr/>
      </dsp:nvSpPr>
      <dsp:spPr>
        <a:xfrm>
          <a:off x="744070" y="1479337"/>
          <a:ext cx="2583257" cy="143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a-ES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400" b="1" kern="1200" dirty="0" err="1">
              <a:solidFill>
                <a:schemeClr val="bg1"/>
              </a:solidFill>
            </a:rPr>
            <a:t>Women</a:t>
          </a:r>
          <a:r>
            <a:rPr lang="ca-ES" sz="2400" b="1" kern="1200" dirty="0">
              <a:solidFill>
                <a:schemeClr val="bg1"/>
              </a:solidFill>
            </a:rPr>
            <a:t>: </a:t>
          </a:r>
          <a:r>
            <a:rPr lang="ca-ES" sz="2400" b="1" kern="1200" dirty="0" err="1">
              <a:solidFill>
                <a:schemeClr val="bg1"/>
              </a:solidFill>
            </a:rPr>
            <a:t>particularly</a:t>
          </a:r>
          <a:r>
            <a:rPr lang="ca-ES" sz="2400" b="1" kern="1200" dirty="0">
              <a:solidFill>
                <a:schemeClr val="bg1"/>
              </a:solidFill>
            </a:rPr>
            <a:t> vulnerable </a:t>
          </a:r>
          <a:endParaRPr lang="en-US" sz="2400" b="1" kern="1200" dirty="0">
            <a:solidFill>
              <a:schemeClr val="bg1"/>
            </a:solidFill>
          </a:endParaRPr>
        </a:p>
      </dsp:txBody>
      <dsp:txXfrm>
        <a:off x="744070" y="1479337"/>
        <a:ext cx="2583257" cy="1430240"/>
      </dsp:txXfrm>
    </dsp:sp>
    <dsp:sp modelId="{3D4B40F8-0110-42E7-9404-7BD31E16760A}">
      <dsp:nvSpPr>
        <dsp:cNvPr id="0" name=""/>
        <dsp:cNvSpPr/>
      </dsp:nvSpPr>
      <dsp:spPr>
        <a:xfrm>
          <a:off x="744070" y="739557"/>
          <a:ext cx="2583257" cy="739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a-ES" sz="2800" kern="1200" dirty="0">
              <a:solidFill>
                <a:schemeClr val="accent5">
                  <a:lumMod val="50000"/>
                </a:schemeClr>
              </a:solidFill>
            </a:rPr>
            <a:t>Notable </a:t>
          </a:r>
          <a:r>
            <a:rPr lang="ca-ES" sz="2800" kern="1200" dirty="0" err="1">
              <a:solidFill>
                <a:schemeClr val="accent5">
                  <a:lumMod val="50000"/>
                </a:schemeClr>
              </a:solidFill>
            </a:rPr>
            <a:t>Levels</a:t>
          </a:r>
          <a:r>
            <a:rPr lang="ca-ES" sz="2800" kern="1200" dirty="0">
              <a:solidFill>
                <a:schemeClr val="accent5">
                  <a:lumMod val="50000"/>
                </a:schemeClr>
              </a:solidFill>
            </a:rPr>
            <a:t> of </a:t>
          </a:r>
          <a:r>
            <a:rPr lang="ca-ES" sz="2800" kern="1200" dirty="0" err="1">
              <a:solidFill>
                <a:schemeClr val="accent5">
                  <a:lumMod val="50000"/>
                </a:schemeClr>
              </a:solidFill>
            </a:rPr>
            <a:t>Emotional</a:t>
          </a:r>
          <a:r>
            <a:rPr lang="ca-ES" sz="2800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ca-ES" sz="2800" kern="1200" dirty="0" err="1">
              <a:solidFill>
                <a:schemeClr val="accent5">
                  <a:lumMod val="50000"/>
                </a:schemeClr>
              </a:solidFill>
            </a:rPr>
            <a:t>Distress</a:t>
          </a:r>
          <a:endParaRPr lang="en-US" sz="28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744070" y="739557"/>
        <a:ext cx="2583257" cy="739779"/>
      </dsp:txXfrm>
    </dsp:sp>
    <dsp:sp modelId="{A426AD23-7005-415C-8EC8-AC853DE46FC4}">
      <dsp:nvSpPr>
        <dsp:cNvPr id="0" name=""/>
        <dsp:cNvSpPr/>
      </dsp:nvSpPr>
      <dsp:spPr>
        <a:xfrm>
          <a:off x="351371" y="616482"/>
          <a:ext cx="46199" cy="246593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954A8C-0E49-4A8A-A74C-9CAF5D5184DF}">
      <dsp:nvSpPr>
        <dsp:cNvPr id="0" name=""/>
        <dsp:cNvSpPr/>
      </dsp:nvSpPr>
      <dsp:spPr>
        <a:xfrm>
          <a:off x="2405299" y="4340040"/>
          <a:ext cx="2583257" cy="1158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2405299" y="4340040"/>
        <a:ext cx="2583257" cy="1158988"/>
      </dsp:txXfrm>
    </dsp:sp>
    <dsp:sp modelId="{225ABAC2-FF9A-4997-A858-96FA5B7EE399}">
      <dsp:nvSpPr>
        <dsp:cNvPr id="0" name=""/>
        <dsp:cNvSpPr/>
      </dsp:nvSpPr>
      <dsp:spPr>
        <a:xfrm>
          <a:off x="2405299" y="3575601"/>
          <a:ext cx="2583257" cy="764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200" kern="1200" dirty="0">
              <a:solidFill>
                <a:schemeClr val="accent5">
                  <a:lumMod val="50000"/>
                </a:schemeClr>
              </a:solidFill>
            </a:rPr>
            <a:t>High Social Media Use </a:t>
          </a:r>
        </a:p>
      </dsp:txBody>
      <dsp:txXfrm>
        <a:off x="2405299" y="3575601"/>
        <a:ext cx="2583257" cy="764438"/>
      </dsp:txXfrm>
    </dsp:sp>
    <dsp:sp modelId="{7BA49CF2-AFCD-4F20-B8BB-CB5089F9FB3F}">
      <dsp:nvSpPr>
        <dsp:cNvPr id="0" name=""/>
        <dsp:cNvSpPr/>
      </dsp:nvSpPr>
      <dsp:spPr>
        <a:xfrm>
          <a:off x="2012599" y="3082415"/>
          <a:ext cx="46199" cy="246593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CB0630-F3F1-4427-B06B-CDA4B6089C41}">
      <dsp:nvSpPr>
        <dsp:cNvPr id="0" name=""/>
        <dsp:cNvSpPr/>
      </dsp:nvSpPr>
      <dsp:spPr>
        <a:xfrm>
          <a:off x="254351" y="2962295"/>
          <a:ext cx="240239" cy="2402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430A78-7449-4ECB-9FCA-9A6B4F498A96}">
      <dsp:nvSpPr>
        <dsp:cNvPr id="0" name=""/>
        <dsp:cNvSpPr/>
      </dsp:nvSpPr>
      <dsp:spPr>
        <a:xfrm>
          <a:off x="1915579" y="2962295"/>
          <a:ext cx="240239" cy="2402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CD216-E304-44A8-A709-48F8523A4C67}">
      <dsp:nvSpPr>
        <dsp:cNvPr id="0" name=""/>
        <dsp:cNvSpPr/>
      </dsp:nvSpPr>
      <dsp:spPr>
        <a:xfrm>
          <a:off x="4066527" y="2355236"/>
          <a:ext cx="2583257" cy="143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4066527" y="2355236"/>
        <a:ext cx="2583257" cy="1430240"/>
      </dsp:txXfrm>
    </dsp:sp>
    <dsp:sp modelId="{7BF49B4A-46F8-48A4-931C-F768658B6E0B}">
      <dsp:nvSpPr>
        <dsp:cNvPr id="0" name=""/>
        <dsp:cNvSpPr/>
      </dsp:nvSpPr>
      <dsp:spPr>
        <a:xfrm>
          <a:off x="4066527" y="1615456"/>
          <a:ext cx="2583257" cy="739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 dirty="0">
              <a:solidFill>
                <a:schemeClr val="accent5">
                  <a:lumMod val="50000"/>
                </a:schemeClr>
              </a:solidFill>
            </a:rPr>
            <a:t>Infrequent Suicide Attempts </a:t>
          </a:r>
        </a:p>
      </dsp:txBody>
      <dsp:txXfrm>
        <a:off x="4066527" y="1615456"/>
        <a:ext cx="2583257" cy="739779"/>
      </dsp:txXfrm>
    </dsp:sp>
    <dsp:sp modelId="{C4C13E5F-AF1D-48C9-9E92-9FC6D40375DF}">
      <dsp:nvSpPr>
        <dsp:cNvPr id="0" name=""/>
        <dsp:cNvSpPr/>
      </dsp:nvSpPr>
      <dsp:spPr>
        <a:xfrm>
          <a:off x="3673828" y="616482"/>
          <a:ext cx="46199" cy="246593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E86A77-90D7-466B-9792-CC26813CC5C8}">
      <dsp:nvSpPr>
        <dsp:cNvPr id="0" name=""/>
        <dsp:cNvSpPr/>
      </dsp:nvSpPr>
      <dsp:spPr>
        <a:xfrm>
          <a:off x="5727756" y="4446740"/>
          <a:ext cx="2583257" cy="1158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bg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bg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Prevalence of non suicidal self-injury </a:t>
          </a:r>
          <a:endParaRPr lang="en-US" sz="2000" kern="1200" dirty="0">
            <a:solidFill>
              <a:schemeClr val="bg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Reported thoughts of wanting to disappear </a:t>
          </a:r>
        </a:p>
      </dsp:txBody>
      <dsp:txXfrm>
        <a:off x="5727756" y="4446740"/>
        <a:ext cx="2583257" cy="1158988"/>
      </dsp:txXfrm>
    </dsp:sp>
    <dsp:sp modelId="{D7BBC2F6-120C-4806-82DE-C277F0F7880C}">
      <dsp:nvSpPr>
        <dsp:cNvPr id="0" name=""/>
        <dsp:cNvSpPr/>
      </dsp:nvSpPr>
      <dsp:spPr>
        <a:xfrm>
          <a:off x="5727756" y="3682301"/>
          <a:ext cx="2583257" cy="764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a-ES" sz="3200" kern="1200" dirty="0" err="1">
              <a:solidFill>
                <a:schemeClr val="accent5">
                  <a:lumMod val="50000"/>
                </a:schemeClr>
              </a:solidFill>
            </a:rPr>
            <a:t>Unmet</a:t>
          </a:r>
          <a:r>
            <a:rPr lang="ca-ES" sz="3200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ca-ES" sz="3200" kern="1200" dirty="0" err="1">
              <a:solidFill>
                <a:schemeClr val="accent5">
                  <a:lumMod val="50000"/>
                </a:schemeClr>
              </a:solidFill>
            </a:rPr>
            <a:t>Emotional</a:t>
          </a:r>
          <a:r>
            <a:rPr lang="ca-ES" sz="3200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ca-ES" sz="3200" kern="1200" dirty="0" err="1">
              <a:solidFill>
                <a:schemeClr val="accent5">
                  <a:lumMod val="50000"/>
                </a:schemeClr>
              </a:solidFill>
            </a:rPr>
            <a:t>Needs</a:t>
          </a:r>
          <a:r>
            <a:rPr lang="ca-ES" sz="3200" kern="1200" dirty="0">
              <a:solidFill>
                <a:schemeClr val="accent5">
                  <a:lumMod val="50000"/>
                </a:schemeClr>
              </a:solidFill>
            </a:rPr>
            <a:t> – </a:t>
          </a:r>
          <a:r>
            <a:rPr lang="ca-ES" sz="3200" kern="1200" dirty="0" err="1">
              <a:solidFill>
                <a:schemeClr val="accent5">
                  <a:lumMod val="50000"/>
                </a:schemeClr>
              </a:solidFill>
            </a:rPr>
            <a:t>Vulnerability</a:t>
          </a:r>
          <a:r>
            <a:rPr lang="en-US" sz="3200" kern="1200" dirty="0">
              <a:solidFill>
                <a:schemeClr val="accent5">
                  <a:lumMod val="50000"/>
                </a:schemeClr>
              </a:solidFill>
            </a:rPr>
            <a:t> </a:t>
          </a:r>
        </a:p>
      </dsp:txBody>
      <dsp:txXfrm>
        <a:off x="5727756" y="3682301"/>
        <a:ext cx="2583257" cy="764438"/>
      </dsp:txXfrm>
    </dsp:sp>
    <dsp:sp modelId="{597A421F-3CDC-41D4-860F-774B1AABDEC9}">
      <dsp:nvSpPr>
        <dsp:cNvPr id="0" name=""/>
        <dsp:cNvSpPr/>
      </dsp:nvSpPr>
      <dsp:spPr>
        <a:xfrm>
          <a:off x="5335056" y="3082415"/>
          <a:ext cx="46199" cy="246593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A704B-5382-42E0-8419-7A1731E679B6}">
      <dsp:nvSpPr>
        <dsp:cNvPr id="0" name=""/>
        <dsp:cNvSpPr/>
      </dsp:nvSpPr>
      <dsp:spPr>
        <a:xfrm>
          <a:off x="3576808" y="2962295"/>
          <a:ext cx="240239" cy="2402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8A6C1-3D21-4DF0-9799-8DC8B95142CF}">
      <dsp:nvSpPr>
        <dsp:cNvPr id="0" name=""/>
        <dsp:cNvSpPr/>
      </dsp:nvSpPr>
      <dsp:spPr>
        <a:xfrm>
          <a:off x="5238036" y="2962295"/>
          <a:ext cx="240239" cy="2402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BC3224-342D-4366-AAA6-5FC7BABC53C3}">
      <dsp:nvSpPr>
        <dsp:cNvPr id="0" name=""/>
        <dsp:cNvSpPr/>
      </dsp:nvSpPr>
      <dsp:spPr>
        <a:xfrm>
          <a:off x="7388984" y="948293"/>
          <a:ext cx="2583257" cy="143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High Academic Demands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Intense Clinical Training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High Stress Levels</a:t>
          </a:r>
        </a:p>
      </dsp:txBody>
      <dsp:txXfrm>
        <a:off x="7388984" y="948293"/>
        <a:ext cx="2583257" cy="1430240"/>
      </dsp:txXfrm>
    </dsp:sp>
    <dsp:sp modelId="{E18B10F5-06CB-4BC5-8E7E-D6B53EEF2E86}">
      <dsp:nvSpPr>
        <dsp:cNvPr id="0" name=""/>
        <dsp:cNvSpPr/>
      </dsp:nvSpPr>
      <dsp:spPr>
        <a:xfrm>
          <a:off x="7388984" y="208514"/>
          <a:ext cx="2583257" cy="739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200" kern="1200" dirty="0">
              <a:solidFill>
                <a:schemeClr val="accent5">
                  <a:lumMod val="50000"/>
                </a:schemeClr>
              </a:solidFill>
            </a:rPr>
            <a:t>Academic Pressure </a:t>
          </a:r>
        </a:p>
      </dsp:txBody>
      <dsp:txXfrm>
        <a:off x="7388984" y="208514"/>
        <a:ext cx="2583257" cy="739779"/>
      </dsp:txXfrm>
    </dsp:sp>
    <dsp:sp modelId="{8FCEEF83-5980-4C76-AF60-F2FA3F2AF6D4}">
      <dsp:nvSpPr>
        <dsp:cNvPr id="0" name=""/>
        <dsp:cNvSpPr/>
      </dsp:nvSpPr>
      <dsp:spPr>
        <a:xfrm>
          <a:off x="6996284" y="616482"/>
          <a:ext cx="46199" cy="246593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B19259-7572-44BD-ADB5-B36AF59927BB}">
      <dsp:nvSpPr>
        <dsp:cNvPr id="0" name=""/>
        <dsp:cNvSpPr/>
      </dsp:nvSpPr>
      <dsp:spPr>
        <a:xfrm>
          <a:off x="6899265" y="2962295"/>
          <a:ext cx="240239" cy="2402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3103D5-2B80-4356-A602-C11DCFAB3006}">
      <dsp:nvSpPr>
        <dsp:cNvPr id="0" name=""/>
        <dsp:cNvSpPr/>
      </dsp:nvSpPr>
      <dsp:spPr>
        <a:xfrm>
          <a:off x="3898433" y="2997733"/>
          <a:ext cx="3816013" cy="3491991"/>
        </a:xfrm>
        <a:prstGeom prst="ellipse">
          <a:avLst/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3200" b="0" kern="1200" dirty="0" err="1"/>
            <a:t>Better</a:t>
          </a:r>
          <a:r>
            <a:rPr lang="ca-ES" sz="3200" b="0" kern="1200" dirty="0"/>
            <a:t> </a:t>
          </a:r>
          <a:r>
            <a:rPr lang="ca-ES" sz="3200" b="0" kern="1200" dirty="0" err="1"/>
            <a:t>address</a:t>
          </a:r>
          <a:r>
            <a:rPr lang="ca-ES" sz="3200" b="0" kern="1200" dirty="0"/>
            <a:t> </a:t>
          </a:r>
          <a:r>
            <a:rPr lang="ca-ES" sz="3200" b="0" kern="1200" dirty="0" err="1"/>
            <a:t>students</a:t>
          </a:r>
          <a:r>
            <a:rPr lang="ca-ES" sz="3200" b="0" kern="1200" dirty="0"/>
            <a:t>’ </a:t>
          </a:r>
          <a:r>
            <a:rPr lang="ca-ES" sz="3200" b="0" kern="1200" dirty="0" err="1"/>
            <a:t>well</a:t>
          </a:r>
          <a:r>
            <a:rPr lang="ca-ES" sz="3200" b="0" kern="1200" dirty="0"/>
            <a:t> </a:t>
          </a:r>
          <a:r>
            <a:rPr lang="ca-ES" sz="3200" b="0" kern="1200" dirty="0" err="1"/>
            <a:t>being</a:t>
          </a:r>
          <a:endParaRPr lang="ca-ES" sz="3200" b="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/>
            <a:t>Reduce future risk</a:t>
          </a:r>
        </a:p>
      </dsp:txBody>
      <dsp:txXfrm>
        <a:off x="4457275" y="3509123"/>
        <a:ext cx="2698329" cy="2469211"/>
      </dsp:txXfrm>
    </dsp:sp>
    <dsp:sp modelId="{046F80D2-7D5C-4F91-803F-8BC04557385F}">
      <dsp:nvSpPr>
        <dsp:cNvPr id="0" name=""/>
        <dsp:cNvSpPr/>
      </dsp:nvSpPr>
      <dsp:spPr>
        <a:xfrm rot="12340131">
          <a:off x="1255497" y="2823211"/>
          <a:ext cx="2852848" cy="837760"/>
        </a:xfrm>
        <a:prstGeom prst="lef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4C225-5F29-4641-9821-F03E2C412604}">
      <dsp:nvSpPr>
        <dsp:cNvPr id="0" name=""/>
        <dsp:cNvSpPr/>
      </dsp:nvSpPr>
      <dsp:spPr>
        <a:xfrm>
          <a:off x="0" y="1507194"/>
          <a:ext cx="2792534" cy="2234027"/>
        </a:xfrm>
        <a:prstGeom prst="roundRect">
          <a:avLst>
            <a:gd name="adj" fmla="val 10000"/>
          </a:avLst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4000" b="1" kern="1200" dirty="0" err="1"/>
            <a:t>Prevention</a:t>
          </a:r>
          <a:endParaRPr lang="en-US" sz="4000" b="1" kern="1200" dirty="0"/>
        </a:p>
      </dsp:txBody>
      <dsp:txXfrm>
        <a:off x="65432" y="1572626"/>
        <a:ext cx="2661670" cy="2103163"/>
      </dsp:txXfrm>
    </dsp:sp>
    <dsp:sp modelId="{A64CBC59-A248-4B20-B167-FDA765C0C502}">
      <dsp:nvSpPr>
        <dsp:cNvPr id="0" name=""/>
        <dsp:cNvSpPr/>
      </dsp:nvSpPr>
      <dsp:spPr>
        <a:xfrm rot="16200000">
          <a:off x="4853225" y="1514682"/>
          <a:ext cx="1906428" cy="837760"/>
        </a:xfrm>
        <a:prstGeom prst="lef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A12CB-929A-4644-A2C6-C251B286CC6E}">
      <dsp:nvSpPr>
        <dsp:cNvPr id="0" name=""/>
        <dsp:cNvSpPr/>
      </dsp:nvSpPr>
      <dsp:spPr>
        <a:xfrm>
          <a:off x="4410172" y="-136665"/>
          <a:ext cx="2792534" cy="2234027"/>
        </a:xfrm>
        <a:prstGeom prst="roundRect">
          <a:avLst>
            <a:gd name="adj" fmla="val 10000"/>
          </a:avLst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4000" b="1" kern="1200" dirty="0" err="1"/>
            <a:t>Early</a:t>
          </a:r>
          <a:r>
            <a:rPr lang="ca-ES" sz="4000" b="1" kern="1200" dirty="0"/>
            <a:t> </a:t>
          </a:r>
          <a:r>
            <a:rPr lang="ca-ES" sz="4000" b="1" kern="1200" dirty="0" err="1"/>
            <a:t>Detection</a:t>
          </a:r>
          <a:endParaRPr lang="en-US" sz="4000" b="1" kern="1200" dirty="0"/>
        </a:p>
      </dsp:txBody>
      <dsp:txXfrm>
        <a:off x="4475604" y="-71233"/>
        <a:ext cx="2661670" cy="2103163"/>
      </dsp:txXfrm>
    </dsp:sp>
    <dsp:sp modelId="{8454E280-2A8A-4CBD-BEA5-857C20D448D9}">
      <dsp:nvSpPr>
        <dsp:cNvPr id="0" name=""/>
        <dsp:cNvSpPr/>
      </dsp:nvSpPr>
      <dsp:spPr>
        <a:xfrm rot="20059898">
          <a:off x="7504547" y="2823241"/>
          <a:ext cx="2852828" cy="837760"/>
        </a:xfrm>
        <a:prstGeom prst="lef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F9C97-47A6-4B00-A26D-CF08E71BC1F5}">
      <dsp:nvSpPr>
        <dsp:cNvPr id="0" name=""/>
        <dsp:cNvSpPr/>
      </dsp:nvSpPr>
      <dsp:spPr>
        <a:xfrm>
          <a:off x="8820345" y="1507240"/>
          <a:ext cx="2792534" cy="2234027"/>
        </a:xfrm>
        <a:prstGeom prst="roundRect">
          <a:avLst>
            <a:gd name="adj" fmla="val 10000"/>
          </a:avLst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4000" b="1" kern="1200" dirty="0"/>
            <a:t>Mental Health </a:t>
          </a:r>
          <a:r>
            <a:rPr lang="ca-ES" sz="4000" b="1" kern="1200" dirty="0" err="1"/>
            <a:t>Support</a:t>
          </a:r>
          <a:endParaRPr lang="en-US" sz="4000" b="1" kern="1200" dirty="0"/>
        </a:p>
      </dsp:txBody>
      <dsp:txXfrm>
        <a:off x="8885777" y="1572672"/>
        <a:ext cx="2661670" cy="2103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24/layout/BulletTimeline">
  <dgm:title val=""/>
  <dgm:desc val=""/>
  <dgm:catLst>
    <dgm:cat type="process" pri="7450"/>
    <dgm:cat type="timeline" pri="100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C31C7-317A-4BE1-8623-06D05B7D5B6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B8133-3632-4968-A1B8-B81C84FF6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7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B8133-3632-4968-A1B8-B81C84FF6B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97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D2E62E8-12F5-8B83-0CB6-5AED71712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26ED62C0-E448-6DAC-FD2A-0447A5261D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69E3C56E-2D99-3715-A654-79B59B160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B83B3488-B08E-BEB8-A78F-83BD1C2E1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2993D5E-DBCA-4E16-60DB-CF864C614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29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4E30375-1E24-EA8B-1F12-08D960E46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B378749-21B3-CF09-2AFC-4B0EF061F1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4572F9C-0FAA-B70A-C19A-74D50386B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BA402A85-D1E5-8B0C-5153-E8B858AE8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77B46CCD-9793-B5F6-770F-D74760B6D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5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56F48408-1FA0-E5AF-1440-837D80FAE2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01690901-E342-43EE-EF6F-5D9C0D2423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96C75425-5A41-F27B-D1C2-2EFFBB873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F0949125-A15F-F65B-F122-2F3D87E4C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098228A0-D649-BDBE-2B19-053DF5D6D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34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5F07A7F-0AD0-B217-1632-C79B1FA8F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E6BBBFD-207A-CCBB-F51E-466EEE92A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C444226C-F160-C081-0A4A-60A94B590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2D6FC60C-BB87-478A-0FAD-49B736EA3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E1D8098-0768-AE18-03D2-FBEF830C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9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8AC4E24-C702-620D-5028-1A3F9D43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2A3ADDC0-4ADA-77C1-C8F9-2883DFD7D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B3EB3C4-2577-AF1E-933D-1379057DB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25AF716-6302-1599-A28D-4EBCE33FE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1D7FC17C-4800-AE59-3DD6-691C211A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36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681FF54-9933-BDDD-2100-E6AE90F8E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E2E3A33-7E2C-E63C-27EB-2B52CEFA78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EF76BE59-8E1C-BC03-CCE7-EC23C8217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66C19DA-48D2-7913-69E6-8F33E94FA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3BD6DCC-4F5D-A45A-2892-E325F92BF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0CED5224-5007-F64F-FCEC-BCA3B1F4C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283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B175DCA-FD1D-7A3D-B6C5-47DE082C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B0C5AAE7-B640-E35C-2422-F0FCFB7E8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F76CE553-8147-B7BF-75F3-A9CCBD9DD0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25A17D66-B53C-BBD9-B20E-4EEA1CC843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545CA64E-FAD1-BD7B-33A0-3CBF2B2ED4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F42BD956-9FEC-FD57-F147-5FC14A84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1EFE2E26-A7F2-8931-4C9C-54D1592E5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985D008C-3FED-597A-C641-9965AE8F1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5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5DD5A6A-A6D6-DE13-959C-A2BA04C96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490D3403-FA64-FA94-F9DD-CE2E968F6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DE16705-3B24-5796-3724-A54FB29B6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1CEC00AE-EDA5-2960-F74D-62ADE83E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98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E0256B3E-AA24-3C0E-B7E3-5E6ED0836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DB622D02-D2D5-E1A3-DFFE-494CF2BF8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572D4C27-E319-1619-51EE-9D0856F2F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94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37B7367-6271-4185-3574-7D52C9544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E6A120E8-91AE-F468-9A3D-9CD22A532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3849A6BB-A82A-AAD9-CA8D-892E88883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A55D264-EEAA-5249-50C1-3D89E768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1430337D-1A85-31B9-207B-0A3A6D516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BE344CF0-3261-7CBD-DD5E-99B37DBE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0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DC7DAF7-A23A-46F1-E311-E323252D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984FF40C-628A-2048-F85E-5F7C9A1A4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84FABD91-02DC-A9CE-B9F0-86BE8A9E5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BBF9577B-55A7-8A70-5C2E-22BA1E28D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08B91DDE-5F1E-6A2A-F42C-2EA36F323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FD019B66-F612-E891-4B81-6803A5F49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501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544856ED-56C6-788E-5AA3-77A973775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3E85524-ABD7-4800-AFFC-C3B6136B2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23742FE9-2340-1907-E98C-2FA4208138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30E426-2A10-48AB-97BB-CA6808EA3C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1CA017D-2BB7-FD5A-355F-139313333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DCC57098-B7BF-A703-7C4A-495B1C762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E1DA18-7D02-489D-9498-8A87F7ED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1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4.jpe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1.emf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openxmlformats.org/officeDocument/2006/relationships/image" Target="../media/image3.png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6.sv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5.svg"/><Relationship Id="rId5" Type="http://schemas.openxmlformats.org/officeDocument/2006/relationships/diagramData" Target="../diagrams/data4.xml"/><Relationship Id="rId10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5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5.xml"/><Relationship Id="rId11" Type="http://schemas.openxmlformats.org/officeDocument/2006/relationships/image" Target="../media/image7.png"/><Relationship Id="rId5" Type="http://schemas.openxmlformats.org/officeDocument/2006/relationships/image" Target="../media/image4.jpeg"/><Relationship Id="rId10" Type="http://schemas.microsoft.com/office/2007/relationships/diagramDrawing" Target="../diagrams/drawing5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6.xml"/><Relationship Id="rId5" Type="http://schemas.openxmlformats.org/officeDocument/2006/relationships/image" Target="../media/image4.jpeg"/><Relationship Id="rId10" Type="http://schemas.microsoft.com/office/2007/relationships/diagramDrawing" Target="../diagrams/drawing6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7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7.xml"/><Relationship Id="rId5" Type="http://schemas.openxmlformats.org/officeDocument/2006/relationships/image" Target="../media/image4.jpeg"/><Relationship Id="rId10" Type="http://schemas.microsoft.com/office/2007/relationships/diagramDrawing" Target="../diagrams/drawing7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4FC4A-931C-3F02-1B56-536C11A8E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C892A5AA-FB0D-FDCA-80A7-4C59E0398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8994"/>
            <a:ext cx="12534800" cy="7010743"/>
          </a:xfrm>
          <a:prstGeom prst="rect">
            <a:avLst/>
          </a:prstGeom>
        </p:spPr>
      </p:pic>
      <p:pic>
        <p:nvPicPr>
          <p:cNvPr id="5" name="Imatge 4" descr="Imatge que conté text, logotip, Font, Gràfics&#10;&#10;Pot ser que el contingut generat per IA no sigui correcte.">
            <a:extLst>
              <a:ext uri="{FF2B5EF4-FFF2-40B4-BE49-F238E27FC236}">
                <a16:creationId xmlns:a16="http://schemas.microsoft.com/office/drawing/2014/main" id="{3DA13F6E-7AAB-F949-72E0-7E987D71A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0191" y="6057536"/>
            <a:ext cx="939826" cy="665029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EFCD7BA5-A0BD-6A88-2FB6-168C7B25A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510" y="5608683"/>
            <a:ext cx="729375" cy="100786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BB63EEB9-DA1F-790E-BA8B-AE809B2E37FB}"/>
              </a:ext>
            </a:extLst>
          </p:cNvPr>
          <p:cNvSpPr txBox="1"/>
          <p:nvPr/>
        </p:nvSpPr>
        <p:spPr>
          <a:xfrm>
            <a:off x="9394722" y="6561508"/>
            <a:ext cx="2094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rgbClr val="FFFF00"/>
                </a:solidFill>
              </a:rPr>
              <a:t>Universitat de Barcelona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EB572A3A-6B19-9AD1-0E47-07D7594E7CCA}"/>
              </a:ext>
            </a:extLst>
          </p:cNvPr>
          <p:cNvSpPr txBox="1"/>
          <p:nvPr/>
        </p:nvSpPr>
        <p:spPr>
          <a:xfrm>
            <a:off x="3244645" y="2819310"/>
            <a:ext cx="92348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err="1">
                <a:solidFill>
                  <a:schemeClr val="bg1"/>
                </a:solidFill>
              </a:rPr>
              <a:t>Emotional</a:t>
            </a:r>
            <a:r>
              <a:rPr lang="ca-ES" sz="4400" dirty="0">
                <a:solidFill>
                  <a:schemeClr val="bg1"/>
                </a:solidFill>
              </a:rPr>
              <a:t> </a:t>
            </a:r>
            <a:r>
              <a:rPr lang="ca-ES" sz="4400" dirty="0" err="1">
                <a:solidFill>
                  <a:schemeClr val="bg1"/>
                </a:solidFill>
              </a:rPr>
              <a:t>Vulnerability</a:t>
            </a:r>
            <a:r>
              <a:rPr lang="ca-ES" sz="4400" dirty="0">
                <a:solidFill>
                  <a:schemeClr val="bg1"/>
                </a:solidFill>
              </a:rPr>
              <a:t> and </a:t>
            </a:r>
            <a:r>
              <a:rPr lang="ca-ES" sz="4400" dirty="0" err="1">
                <a:solidFill>
                  <a:schemeClr val="bg1"/>
                </a:solidFill>
              </a:rPr>
              <a:t>Suicidal</a:t>
            </a:r>
            <a:r>
              <a:rPr lang="ca-ES" sz="4400" dirty="0">
                <a:solidFill>
                  <a:schemeClr val="bg1"/>
                </a:solidFill>
              </a:rPr>
              <a:t> </a:t>
            </a:r>
            <a:r>
              <a:rPr lang="ca-ES" sz="4400" dirty="0" err="1">
                <a:solidFill>
                  <a:schemeClr val="bg1"/>
                </a:solidFill>
              </a:rPr>
              <a:t>Risk</a:t>
            </a:r>
            <a:r>
              <a:rPr lang="ca-ES" sz="4400" dirty="0">
                <a:solidFill>
                  <a:schemeClr val="bg1"/>
                </a:solidFill>
              </a:rPr>
              <a:t> </a:t>
            </a:r>
            <a:r>
              <a:rPr lang="ca-ES" sz="4400" dirty="0" err="1">
                <a:solidFill>
                  <a:schemeClr val="bg1"/>
                </a:solidFill>
              </a:rPr>
              <a:t>among</a:t>
            </a:r>
            <a:r>
              <a:rPr lang="ca-ES" sz="4400" dirty="0">
                <a:solidFill>
                  <a:schemeClr val="bg1"/>
                </a:solidFill>
              </a:rPr>
              <a:t> Dental </a:t>
            </a:r>
            <a:r>
              <a:rPr lang="ca-ES" sz="4400" dirty="0" err="1">
                <a:solidFill>
                  <a:schemeClr val="bg1"/>
                </a:solidFill>
              </a:rPr>
              <a:t>Students</a:t>
            </a:r>
            <a:r>
              <a:rPr lang="ca-ES" sz="4400" dirty="0">
                <a:solidFill>
                  <a:schemeClr val="bg1"/>
                </a:solidFill>
              </a:rPr>
              <a:t>: </a:t>
            </a:r>
            <a:r>
              <a:rPr lang="ca-ES" sz="4400" dirty="0" err="1">
                <a:solidFill>
                  <a:schemeClr val="bg1"/>
                </a:solidFill>
              </a:rPr>
              <a:t>Findings</a:t>
            </a:r>
            <a:r>
              <a:rPr lang="ca-ES" sz="4400" dirty="0">
                <a:solidFill>
                  <a:schemeClr val="bg1"/>
                </a:solidFill>
              </a:rPr>
              <a:t> </a:t>
            </a:r>
            <a:r>
              <a:rPr lang="ca-ES" sz="4400" dirty="0" err="1">
                <a:solidFill>
                  <a:schemeClr val="bg1"/>
                </a:solidFill>
              </a:rPr>
              <a:t>from</a:t>
            </a:r>
            <a:r>
              <a:rPr lang="ca-ES" sz="4400" dirty="0">
                <a:solidFill>
                  <a:schemeClr val="bg1"/>
                </a:solidFill>
              </a:rPr>
              <a:t> </a:t>
            </a:r>
            <a:r>
              <a:rPr lang="ca-ES" sz="4400" dirty="0" err="1">
                <a:solidFill>
                  <a:schemeClr val="bg1"/>
                </a:solidFill>
              </a:rPr>
              <a:t>the</a:t>
            </a:r>
            <a:r>
              <a:rPr lang="ca-ES" sz="4400" dirty="0">
                <a:solidFill>
                  <a:schemeClr val="bg1"/>
                </a:solidFill>
              </a:rPr>
              <a:t> PROSIA-U </a:t>
            </a:r>
            <a:r>
              <a:rPr lang="ca-ES" sz="4400" dirty="0" err="1">
                <a:solidFill>
                  <a:schemeClr val="bg1"/>
                </a:solidFill>
              </a:rPr>
              <a:t>Study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D237D7E1-BD52-93E5-7D30-976241E966BD}"/>
              </a:ext>
            </a:extLst>
          </p:cNvPr>
          <p:cNvSpPr txBox="1"/>
          <p:nvPr/>
        </p:nvSpPr>
        <p:spPr>
          <a:xfrm>
            <a:off x="4555756" y="5544036"/>
            <a:ext cx="5145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>
                <a:solidFill>
                  <a:schemeClr val="bg1"/>
                </a:solidFill>
              </a:rPr>
              <a:t>Cristina de la Rosa Gay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B3F7BF95-3E97-A074-079D-811307CAAF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6890" y="5062409"/>
            <a:ext cx="875686" cy="87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564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6BC33-CBDA-9014-9A39-54830F8BF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921EE516-4397-3EDF-E4D9-FE6A6810EE1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19493"/>
            <a:ext cx="12192000" cy="681901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</p:pic>
      <p:pic>
        <p:nvPicPr>
          <p:cNvPr id="5" name="Imatge 4" descr="Imatge que conté text, logotip, Font, Gràfics&#10;&#10;Pot ser que el contingut generat per IA no sigui correcte.">
            <a:extLst>
              <a:ext uri="{FF2B5EF4-FFF2-40B4-BE49-F238E27FC236}">
                <a16:creationId xmlns:a16="http://schemas.microsoft.com/office/drawing/2014/main" id="{AF648813-A0DE-0191-4DC2-6B30E72E2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9687" y="6190367"/>
            <a:ext cx="752108" cy="53219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81C558EC-6160-FED1-ABA5-A269ACD9B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510" y="5608683"/>
            <a:ext cx="729375" cy="100786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9779535E-9514-27E1-8D99-A07C1070B2E7}"/>
              </a:ext>
            </a:extLst>
          </p:cNvPr>
          <p:cNvSpPr txBox="1"/>
          <p:nvPr/>
        </p:nvSpPr>
        <p:spPr>
          <a:xfrm>
            <a:off x="9394722" y="6561508"/>
            <a:ext cx="2094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rgbClr val="FFFF00"/>
                </a:solidFill>
              </a:rPr>
              <a:t>Universitat de Barcelona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BBCA8E18-F6F2-E5D7-E420-706EE689E3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4177" y="5267311"/>
            <a:ext cx="807114" cy="807114"/>
          </a:xfrm>
          <a:prstGeom prst="rect">
            <a:avLst/>
          </a:prstGeom>
        </p:spPr>
      </p:pic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C4001CD4-2209-9300-3CC6-B36281AF2F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1896588"/>
              </p:ext>
            </p:extLst>
          </p:nvPr>
        </p:nvGraphicFramePr>
        <p:xfrm>
          <a:off x="2032000" y="1592826"/>
          <a:ext cx="8128000" cy="4545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QuadreDeText 13">
            <a:extLst>
              <a:ext uri="{FF2B5EF4-FFF2-40B4-BE49-F238E27FC236}">
                <a16:creationId xmlns:a16="http://schemas.microsoft.com/office/drawing/2014/main" id="{95AE3053-925F-5170-7DD2-E4C4AACE3FD9}"/>
              </a:ext>
            </a:extLst>
          </p:cNvPr>
          <p:cNvSpPr txBox="1"/>
          <p:nvPr/>
        </p:nvSpPr>
        <p:spPr>
          <a:xfrm flipH="1">
            <a:off x="292638" y="810676"/>
            <a:ext cx="1157981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Suicide:</a:t>
            </a:r>
            <a:r>
              <a:rPr lang="en-US" sz="3200" b="1" dirty="0">
                <a:solidFill>
                  <a:srgbClr val="C00000"/>
                </a:solidFill>
              </a:rPr>
              <a:t> Leading Cause of Death Among Youth (aged  15-29) in Spain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781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  <a:alpha val="64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30A9A4-EE70-DAD3-F16B-17A4A528C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5D84FD1B-CEF1-C702-962C-16FE9D20F13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1000"/>
          </a:blip>
          <a:stretch>
            <a:fillRect/>
          </a:stretch>
        </p:blipFill>
        <p:spPr>
          <a:xfrm>
            <a:off x="0" y="0"/>
            <a:ext cx="12192000" cy="681901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</p:pic>
      <p:pic>
        <p:nvPicPr>
          <p:cNvPr id="5" name="Imatge 4" descr="Imatge que conté text, logotip, Font, Gràfics&#10;&#10;Pot ser que el contingut generat per IA no sigui correcte.">
            <a:extLst>
              <a:ext uri="{FF2B5EF4-FFF2-40B4-BE49-F238E27FC236}">
                <a16:creationId xmlns:a16="http://schemas.microsoft.com/office/drawing/2014/main" id="{7D724868-754D-B386-F08D-0A11F7882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9687" y="6190367"/>
            <a:ext cx="752108" cy="53219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159355BE-7B3A-F918-2CD2-2744E6A70A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7510" y="5776323"/>
            <a:ext cx="729375" cy="100786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8C4E57C2-C9E4-4913-E49A-2F967A67B572}"/>
              </a:ext>
            </a:extLst>
          </p:cNvPr>
          <p:cNvSpPr txBox="1"/>
          <p:nvPr/>
        </p:nvSpPr>
        <p:spPr>
          <a:xfrm>
            <a:off x="9394722" y="6607228"/>
            <a:ext cx="2094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rgbClr val="FFFF00"/>
                </a:solidFill>
              </a:rPr>
              <a:t>Universitat de Barcelona</a:t>
            </a:r>
            <a:endParaRPr lang="en-US" sz="1200" dirty="0">
              <a:solidFill>
                <a:srgbClr val="FFFF00"/>
              </a:solidFill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892616B-D972-E868-1EC1-2A4D5BD44B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4646602"/>
              </p:ext>
            </p:extLst>
          </p:nvPr>
        </p:nvGraphicFramePr>
        <p:xfrm>
          <a:off x="-2032000" y="49841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A438CFC8-56CB-6939-A785-0ECF4CDCAE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7995520"/>
              </p:ext>
            </p:extLst>
          </p:nvPr>
        </p:nvGraphicFramePr>
        <p:xfrm>
          <a:off x="2818921" y="261124"/>
          <a:ext cx="10166536" cy="5893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8" name="Imatge 7">
            <a:extLst>
              <a:ext uri="{FF2B5EF4-FFF2-40B4-BE49-F238E27FC236}">
                <a16:creationId xmlns:a16="http://schemas.microsoft.com/office/drawing/2014/main" id="{9123B694-9271-D1B0-C6B7-66774449164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68226" y="5327081"/>
            <a:ext cx="797793" cy="79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8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  <a:alpha val="64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D85909-E784-E51F-3BBB-5795428FE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C5DD6B51-25DB-4847-4844-0A9896E57CF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-1725"/>
            <a:ext cx="12192000" cy="681901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</p:pic>
      <p:pic>
        <p:nvPicPr>
          <p:cNvPr id="5" name="Imatge 4" descr="Imatge que conté text, logotip, Font, Gràfics&#10;&#10;Pot ser que el contingut generat per IA no sigui correcte.">
            <a:extLst>
              <a:ext uri="{FF2B5EF4-FFF2-40B4-BE49-F238E27FC236}">
                <a16:creationId xmlns:a16="http://schemas.microsoft.com/office/drawing/2014/main" id="{738A7785-ACA0-056A-CF3D-27E18980E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9687" y="6190367"/>
            <a:ext cx="752108" cy="53219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95EEAAC4-0528-C5F4-40C3-88D33D210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510" y="5608683"/>
            <a:ext cx="729375" cy="100786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886F54CF-62CE-E6B7-4340-55D637B3EDDB}"/>
              </a:ext>
            </a:extLst>
          </p:cNvPr>
          <p:cNvSpPr txBox="1"/>
          <p:nvPr/>
        </p:nvSpPr>
        <p:spPr>
          <a:xfrm>
            <a:off x="9394722" y="6561508"/>
            <a:ext cx="2094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rgbClr val="FFFF00"/>
                </a:solidFill>
              </a:rPr>
              <a:t>Universitat de Barcelona</a:t>
            </a:r>
            <a:endParaRPr lang="en-US" sz="1200" dirty="0">
              <a:solidFill>
                <a:srgbClr val="FFFF00"/>
              </a:solidFill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4FA4F841-D9AC-ED75-DAA9-90AE36C682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919947"/>
              </p:ext>
            </p:extLst>
          </p:nvPr>
        </p:nvGraphicFramePr>
        <p:xfrm>
          <a:off x="-1676400" y="-640080"/>
          <a:ext cx="11767813" cy="787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QuadreDeText 8">
            <a:extLst>
              <a:ext uri="{FF2B5EF4-FFF2-40B4-BE49-F238E27FC236}">
                <a16:creationId xmlns:a16="http://schemas.microsoft.com/office/drawing/2014/main" id="{5CDE9E18-6E8F-F3C9-91BE-4A2617621AE2}"/>
              </a:ext>
            </a:extLst>
          </p:cNvPr>
          <p:cNvSpPr txBox="1"/>
          <p:nvPr/>
        </p:nvSpPr>
        <p:spPr>
          <a:xfrm>
            <a:off x="4648197" y="-1725"/>
            <a:ext cx="62016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WEB Regular Bold" panose="02000503040000020003" pitchFamily="2" charset="77"/>
                <a:cs typeface="Poppins" pitchFamily="2" charset="77"/>
              </a:rPr>
              <a:t>Materials &amp; Methods    </a:t>
            </a:r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287724FC-D088-211C-A804-1B99DB9E0F7F}"/>
              </a:ext>
            </a:extLst>
          </p:cNvPr>
          <p:cNvSpPr txBox="1"/>
          <p:nvPr/>
        </p:nvSpPr>
        <p:spPr>
          <a:xfrm>
            <a:off x="-168636" y="798915"/>
            <a:ext cx="3338556" cy="461665"/>
          </a:xfrm>
          <a:prstGeom prst="rect">
            <a:avLst/>
          </a:prstGeom>
          <a:noFill/>
          <a:ln>
            <a:solidFill>
              <a:srgbClr val="16A1DA">
                <a:alpha val="50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2400" b="1" dirty="0">
                <a:solidFill>
                  <a:srgbClr val="FFFF00"/>
                </a:solidFill>
                <a:latin typeface="Questrial" panose="02000000000000000000" pitchFamily="2" charset="0"/>
              </a:rPr>
              <a:t>Mesures &amp; Variables:</a:t>
            </a:r>
            <a:endParaRPr lang="en-US" sz="2400" b="1" dirty="0">
              <a:solidFill>
                <a:srgbClr val="FFFF00"/>
              </a:solidFill>
              <a:latin typeface="Questrial" panose="02000000000000000000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125B41-F002-4F9B-B5ED-2DF39525AEB1}"/>
              </a:ext>
            </a:extLst>
          </p:cNvPr>
          <p:cNvSpPr/>
          <p:nvPr/>
        </p:nvSpPr>
        <p:spPr>
          <a:xfrm>
            <a:off x="7360314" y="1050727"/>
            <a:ext cx="2378046" cy="1412265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err="1">
                <a:solidFill>
                  <a:srgbClr val="FFFF00"/>
                </a:solidFill>
              </a:rPr>
              <a:t>Anonymous</a:t>
            </a:r>
            <a:r>
              <a:rPr lang="ca-ES" b="1" dirty="0">
                <a:solidFill>
                  <a:srgbClr val="FFFF00"/>
                </a:solidFill>
              </a:rPr>
              <a:t> Online </a:t>
            </a:r>
            <a:r>
              <a:rPr lang="ca-ES" b="1" dirty="0" err="1">
                <a:solidFill>
                  <a:srgbClr val="FFFF00"/>
                </a:solidFill>
              </a:rPr>
              <a:t>Questionnaire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C168605-A17C-A284-16FA-A8CC870BFF05}"/>
              </a:ext>
            </a:extLst>
          </p:cNvPr>
          <p:cNvSpPr/>
          <p:nvPr/>
        </p:nvSpPr>
        <p:spPr>
          <a:xfrm>
            <a:off x="5803793" y="5192642"/>
            <a:ext cx="1717884" cy="13688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rgbClr val="FFFF00"/>
                </a:solidFill>
              </a:rPr>
              <a:t>Cross-</a:t>
            </a:r>
            <a:r>
              <a:rPr lang="ca-ES" b="1" dirty="0" err="1">
                <a:solidFill>
                  <a:srgbClr val="FFFF00"/>
                </a:solidFill>
              </a:rPr>
              <a:t>sectional</a:t>
            </a:r>
            <a:r>
              <a:rPr lang="ca-ES" b="1" dirty="0">
                <a:solidFill>
                  <a:srgbClr val="FFFF00"/>
                </a:solidFill>
              </a:rPr>
              <a:t> </a:t>
            </a:r>
            <a:r>
              <a:rPr lang="ca-ES" b="1" dirty="0" err="1">
                <a:solidFill>
                  <a:srgbClr val="FFFF00"/>
                </a:solidFill>
              </a:rPr>
              <a:t>Study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50F772A-03E6-EF46-86CE-4F80BD4743AC}"/>
              </a:ext>
            </a:extLst>
          </p:cNvPr>
          <p:cNvSpPr/>
          <p:nvPr/>
        </p:nvSpPr>
        <p:spPr>
          <a:xfrm>
            <a:off x="8928436" y="1966900"/>
            <a:ext cx="2094271" cy="1412265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err="1">
                <a:solidFill>
                  <a:srgbClr val="FFFF00"/>
                </a:solidFill>
              </a:rPr>
              <a:t>Confidental</a:t>
            </a:r>
            <a:r>
              <a:rPr lang="ca-ES" b="1" dirty="0">
                <a:solidFill>
                  <a:srgbClr val="FFFF00"/>
                </a:solidFill>
              </a:rPr>
              <a:t> and </a:t>
            </a:r>
            <a:r>
              <a:rPr lang="ca-ES" b="1" dirty="0" err="1">
                <a:solidFill>
                  <a:srgbClr val="FFFF00"/>
                </a:solidFill>
              </a:rPr>
              <a:t>Voluntary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44DFD0F-73C7-C3CB-7604-4FC89C4D649D}"/>
              </a:ext>
            </a:extLst>
          </p:cNvPr>
          <p:cNvSpPr/>
          <p:nvPr/>
        </p:nvSpPr>
        <p:spPr>
          <a:xfrm>
            <a:off x="7062113" y="4630994"/>
            <a:ext cx="1604808" cy="136886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>
                <a:solidFill>
                  <a:srgbClr val="FFFF00"/>
                </a:solidFill>
              </a:rPr>
              <a:t>196 Dental </a:t>
            </a:r>
            <a:r>
              <a:rPr lang="ca-ES" b="1" dirty="0" err="1">
                <a:solidFill>
                  <a:srgbClr val="FFFF00"/>
                </a:solidFill>
              </a:rPr>
              <a:t>Students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29" name="Imatge 28">
            <a:extLst>
              <a:ext uri="{FF2B5EF4-FFF2-40B4-BE49-F238E27FC236}">
                <a16:creationId xmlns:a16="http://schemas.microsoft.com/office/drawing/2014/main" id="{C3D63931-2BAE-A111-FB45-C5B1FAB87F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68226" y="5327081"/>
            <a:ext cx="797793" cy="79779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6BF0A01A-18AA-F05A-0789-2BF18C0ECC7D}"/>
              </a:ext>
            </a:extLst>
          </p:cNvPr>
          <p:cNvSpPr/>
          <p:nvPr/>
        </p:nvSpPr>
        <p:spPr>
          <a:xfrm>
            <a:off x="9256196" y="3776337"/>
            <a:ext cx="2232797" cy="141226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err="1">
                <a:solidFill>
                  <a:srgbClr val="FFFF00"/>
                </a:solidFill>
              </a:rPr>
              <a:t>Gender</a:t>
            </a:r>
            <a:r>
              <a:rPr lang="ca-ES" sz="2000" b="1" dirty="0">
                <a:solidFill>
                  <a:srgbClr val="FFFF00"/>
                </a:solidFill>
              </a:rPr>
              <a:t> </a:t>
            </a:r>
            <a:r>
              <a:rPr lang="ca-ES" sz="2000" b="1" dirty="0" err="1">
                <a:solidFill>
                  <a:srgbClr val="FFFF00"/>
                </a:solidFill>
              </a:rPr>
              <a:t>Perspective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A97A12-B37D-4953-27A1-698ECC80BBC4}"/>
              </a:ext>
            </a:extLst>
          </p:cNvPr>
          <p:cNvSpPr/>
          <p:nvPr/>
        </p:nvSpPr>
        <p:spPr>
          <a:xfrm>
            <a:off x="8330164" y="5192643"/>
            <a:ext cx="1604808" cy="136886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sz="2800" b="1" dirty="0">
                <a:solidFill>
                  <a:srgbClr val="FFFF00"/>
                </a:solidFill>
              </a:rPr>
              <a:t>169</a:t>
            </a:r>
          </a:p>
          <a:p>
            <a:r>
              <a:rPr lang="ca-ES" sz="2800" b="1" dirty="0">
                <a:solidFill>
                  <a:srgbClr val="FFFF00"/>
                </a:solidFill>
              </a:rPr>
              <a:t>27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1" name="Gràfic 10" descr="Female with solid fill">
            <a:extLst>
              <a:ext uri="{FF2B5EF4-FFF2-40B4-BE49-F238E27FC236}">
                <a16:creationId xmlns:a16="http://schemas.microsoft.com/office/drawing/2014/main" id="{F2641EEC-F40F-5FEB-FFB2-65388B4B7D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57453" y="5404982"/>
            <a:ext cx="520069" cy="520069"/>
          </a:xfrm>
          <a:prstGeom prst="rect">
            <a:avLst/>
          </a:prstGeom>
        </p:spPr>
      </p:pic>
      <p:pic>
        <p:nvPicPr>
          <p:cNvPr id="15" name="Gràfic 14" descr="Male with solid fill">
            <a:extLst>
              <a:ext uri="{FF2B5EF4-FFF2-40B4-BE49-F238E27FC236}">
                <a16:creationId xmlns:a16="http://schemas.microsoft.com/office/drawing/2014/main" id="{A9754B55-8AD4-B3A9-F5F9-654C7A1E32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18413" y="5885868"/>
            <a:ext cx="520069" cy="52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05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  <a:alpha val="64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32AA7C-4FFD-2DE8-7818-9DD3B9064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99ECE5AA-47ED-67D5-E96C-8614B11FAD1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19493"/>
            <a:ext cx="12192000" cy="681901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</p:pic>
      <p:pic>
        <p:nvPicPr>
          <p:cNvPr id="5" name="Imatge 4" descr="Imatge que conté text, logotip, Font, Gràfics&#10;&#10;Pot ser que el contingut generat per IA no sigui correcte.">
            <a:extLst>
              <a:ext uri="{FF2B5EF4-FFF2-40B4-BE49-F238E27FC236}">
                <a16:creationId xmlns:a16="http://schemas.microsoft.com/office/drawing/2014/main" id="{44D13FBD-A489-8CF3-1000-F83BE80C5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9687" y="6190367"/>
            <a:ext cx="752108" cy="53219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8450C5AB-2E9A-211F-6EBE-2AD7C4BA2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510" y="5608683"/>
            <a:ext cx="729375" cy="100786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A678680B-033F-33B8-071A-387CFE446740}"/>
              </a:ext>
            </a:extLst>
          </p:cNvPr>
          <p:cNvSpPr txBox="1"/>
          <p:nvPr/>
        </p:nvSpPr>
        <p:spPr>
          <a:xfrm>
            <a:off x="9394722" y="6561508"/>
            <a:ext cx="2094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rgbClr val="FFFF00"/>
                </a:solidFill>
              </a:rPr>
              <a:t>Universitat de Barcelona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2117A356-9750-EE9A-B445-529A1EB45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8226" y="5327081"/>
            <a:ext cx="797793" cy="797793"/>
          </a:xfrm>
          <a:prstGeom prst="rect">
            <a:avLst/>
          </a:prstGeom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3F36B175-1722-B381-1590-C8AFFFBD06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6005344"/>
              </p:ext>
            </p:extLst>
          </p:nvPr>
        </p:nvGraphicFramePr>
        <p:xfrm>
          <a:off x="54285" y="529567"/>
          <a:ext cx="11169235" cy="5325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QuadreDeText 3">
            <a:extLst>
              <a:ext uri="{FF2B5EF4-FFF2-40B4-BE49-F238E27FC236}">
                <a16:creationId xmlns:a16="http://schemas.microsoft.com/office/drawing/2014/main" id="{84AD19E7-28DA-AB86-FBE0-E0689A477271}"/>
              </a:ext>
            </a:extLst>
          </p:cNvPr>
          <p:cNvSpPr txBox="1"/>
          <p:nvPr/>
        </p:nvSpPr>
        <p:spPr>
          <a:xfrm>
            <a:off x="4908756" y="-147480"/>
            <a:ext cx="6105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  <a:latin typeface="WEB Regular Bold" panose="02000503040000020003" pitchFamily="2" charset="77"/>
                <a:cs typeface="Poppins" pitchFamily="2" charset="77"/>
              </a:rPr>
              <a:t>Key Results</a:t>
            </a:r>
            <a:r>
              <a:rPr lang="en-GB" sz="4000" b="1" dirty="0">
                <a:solidFill>
                  <a:schemeClr val="bg1"/>
                </a:solidFill>
                <a:latin typeface="WEB Regular Bold" panose="02000503040000020003" pitchFamily="2" charset="77"/>
                <a:cs typeface="Poppins" pitchFamily="2" charset="77"/>
              </a:rPr>
              <a:t>    </a:t>
            </a:r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FBB88601-62A1-CFD5-07BB-E30CC11010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52" y="4952782"/>
            <a:ext cx="1804656" cy="18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598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  <a:alpha val="64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4FE700-F795-B99C-50D0-07265067B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00FE7E58-E28B-1AEE-0CD6-B4558F53E5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19493"/>
            <a:ext cx="12192000" cy="681901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</p:pic>
      <p:pic>
        <p:nvPicPr>
          <p:cNvPr id="5" name="Imatge 4" descr="Imatge que conté text, logotip, Font, Gràfics&#10;&#10;Pot ser que el contingut generat per IA no sigui correcte.">
            <a:extLst>
              <a:ext uri="{FF2B5EF4-FFF2-40B4-BE49-F238E27FC236}">
                <a16:creationId xmlns:a16="http://schemas.microsoft.com/office/drawing/2014/main" id="{3A3D55FD-B5A4-80E1-93B8-550989A5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9687" y="6190367"/>
            <a:ext cx="752108" cy="53219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201D24D0-C52E-B384-B9C4-3C97E1D26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510" y="5608683"/>
            <a:ext cx="729375" cy="100786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07F088AC-B1EA-E0E6-3FD0-4A0804BD56B2}"/>
              </a:ext>
            </a:extLst>
          </p:cNvPr>
          <p:cNvSpPr txBox="1"/>
          <p:nvPr/>
        </p:nvSpPr>
        <p:spPr>
          <a:xfrm>
            <a:off x="9394722" y="6561508"/>
            <a:ext cx="2094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rgbClr val="FFFF00"/>
                </a:solidFill>
              </a:rPr>
              <a:t>Universitat de Barcelona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58D8ADE5-E532-9E34-13B5-83B4DD0CA7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8226" y="5327081"/>
            <a:ext cx="797793" cy="797793"/>
          </a:xfrm>
          <a:prstGeom prst="rect">
            <a:avLst/>
          </a:prstGeom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3C3219F6-740F-5AD0-85EB-BCB3841ACC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3531183"/>
              </p:ext>
            </p:extLst>
          </p:nvPr>
        </p:nvGraphicFramePr>
        <p:xfrm>
          <a:off x="464743" y="241454"/>
          <a:ext cx="9977114" cy="6164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5355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  <a:alpha val="64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59D616-0804-AA46-6A6C-74F0E48CE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8E62984F-AB7C-8419-4678-08C68F5B378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45720" y="19493"/>
            <a:ext cx="12192000" cy="681901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</p:pic>
      <p:pic>
        <p:nvPicPr>
          <p:cNvPr id="5" name="Imatge 4" descr="Imatge que conté text, logotip, Font, Gràfics&#10;&#10;Pot ser que el contingut generat per IA no sigui correcte.">
            <a:extLst>
              <a:ext uri="{FF2B5EF4-FFF2-40B4-BE49-F238E27FC236}">
                <a16:creationId xmlns:a16="http://schemas.microsoft.com/office/drawing/2014/main" id="{2566561F-3807-8511-06DE-F3DBCBA73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9687" y="6190367"/>
            <a:ext cx="752108" cy="53219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7BD2E082-BF5C-8D9A-29E9-0761E5C1D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510" y="5608683"/>
            <a:ext cx="729375" cy="100786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A9D9617-9DBD-F3C8-A14C-57E961C74A83}"/>
              </a:ext>
            </a:extLst>
          </p:cNvPr>
          <p:cNvSpPr txBox="1"/>
          <p:nvPr/>
        </p:nvSpPr>
        <p:spPr>
          <a:xfrm>
            <a:off x="9394722" y="6561508"/>
            <a:ext cx="2094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rgbClr val="FFFF00"/>
                </a:solidFill>
              </a:rPr>
              <a:t>Universitat de Barcelona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37F966DF-AB33-6DC6-9425-72E8AD79C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8226" y="5327081"/>
            <a:ext cx="797793" cy="797793"/>
          </a:xfrm>
          <a:prstGeom prst="rect">
            <a:avLst/>
          </a:prstGeom>
        </p:spPr>
      </p:pic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85516505-D9ED-E543-FA54-61392CF2B7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225236"/>
              </p:ext>
            </p:extLst>
          </p:nvPr>
        </p:nvGraphicFramePr>
        <p:xfrm>
          <a:off x="276221" y="239656"/>
          <a:ext cx="11612880" cy="6444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81331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  <a:alpha val="64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2A11E8-AB5C-6786-6C1C-2E355B6E5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1A72093D-AF45-CFF3-E3AC-21411C83053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56536" y="0"/>
            <a:ext cx="12192000" cy="681901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</p:pic>
      <p:pic>
        <p:nvPicPr>
          <p:cNvPr id="5" name="Imatge 4" descr="Imatge que conté text, logotip, Font, Gràfics&#10;&#10;Pot ser que el contingut generat per IA no sigui correcte.">
            <a:extLst>
              <a:ext uri="{FF2B5EF4-FFF2-40B4-BE49-F238E27FC236}">
                <a16:creationId xmlns:a16="http://schemas.microsoft.com/office/drawing/2014/main" id="{9D5753EE-5018-3D5B-5BD4-DD3A2BEAD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9687" y="6190367"/>
            <a:ext cx="752108" cy="53219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E6431AA6-4CB2-9BB2-D3C7-9562150AF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510" y="5608683"/>
            <a:ext cx="729375" cy="100786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CC1460BB-637E-8E57-8BA7-980CBEBDEBDE}"/>
              </a:ext>
            </a:extLst>
          </p:cNvPr>
          <p:cNvSpPr txBox="1"/>
          <p:nvPr/>
        </p:nvSpPr>
        <p:spPr>
          <a:xfrm>
            <a:off x="9394722" y="6561508"/>
            <a:ext cx="2094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rgbClr val="FFFF00"/>
                </a:solidFill>
              </a:rPr>
              <a:t>Universitat de Barcelona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B6B9C074-809A-A036-76B3-C3CDCF415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4177" y="5267311"/>
            <a:ext cx="807114" cy="807114"/>
          </a:xfrm>
          <a:prstGeom prst="rect">
            <a:avLst/>
          </a:prstGeo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9A79E8B0-0203-8822-C17D-B0F66918B305}"/>
              </a:ext>
            </a:extLst>
          </p:cNvPr>
          <p:cNvSpPr txBox="1"/>
          <p:nvPr/>
        </p:nvSpPr>
        <p:spPr>
          <a:xfrm>
            <a:off x="-36771" y="962655"/>
            <a:ext cx="1039014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Carballo, J. J., Llorente, C., </a:t>
            </a:r>
            <a:r>
              <a:rPr lang="en-US" dirty="0" err="1"/>
              <a:t>Kehrmann</a:t>
            </a:r>
            <a:r>
              <a:rPr lang="en-US" dirty="0"/>
              <a:t>, L., </a:t>
            </a:r>
            <a:r>
              <a:rPr lang="en-US" dirty="0" err="1"/>
              <a:t>Flamarique</a:t>
            </a:r>
            <a:r>
              <a:rPr lang="en-US" dirty="0"/>
              <a:t>, I., </a:t>
            </a:r>
            <a:r>
              <a:rPr lang="en-US" dirty="0" err="1"/>
              <a:t>Zuddas</a:t>
            </a:r>
            <a:r>
              <a:rPr lang="en-US" dirty="0"/>
              <a:t>, A., </a:t>
            </a:r>
            <a:r>
              <a:rPr lang="en-US" dirty="0" err="1"/>
              <a:t>Purper-Ouakil</a:t>
            </a:r>
            <a:r>
              <a:rPr lang="en-US" dirty="0"/>
              <a:t>, D., Hoekstra, P. J., Coghill, D., Schulze, U. M. E., Dittmann, R. W., </a:t>
            </a:r>
            <a:r>
              <a:rPr lang="en-US" dirty="0" err="1"/>
              <a:t>Buitelaar</a:t>
            </a:r>
            <a:r>
              <a:rPr lang="en-US" dirty="0"/>
              <a:t>, J. K., Castro-</a:t>
            </a:r>
            <a:r>
              <a:rPr lang="en-US" dirty="0" err="1"/>
              <a:t>Fornieles</a:t>
            </a:r>
            <a:r>
              <a:rPr lang="en-US" dirty="0"/>
              <a:t>, J., </a:t>
            </a:r>
            <a:r>
              <a:rPr lang="en-US" dirty="0" err="1"/>
              <a:t>Lievesley</a:t>
            </a:r>
            <a:r>
              <a:rPr lang="en-US" dirty="0"/>
              <a:t>, K., Santosh, P., &amp; Arango, C. (2020). Psychosocial risk factors for suicidality in children and adolescents. European Child &amp; Adolescent Psychiatry, 29(6), 759-776. 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/>
              <a:t>Compas</a:t>
            </a:r>
            <a:r>
              <a:rPr lang="en-US" dirty="0"/>
              <a:t>, B. E., Jaser, S. S., Bettis, A. H., Watson, K. H., Gruhn, M. A., Dunbar, J. P., Williams, E., &amp; Thigpen, J. C. (2017). Coping, emotion regulation, and psychopathology in childhood and adolescence: A meta-analysis and narrative review. Psychological Bulletin, 143(9), 939-991.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 Memon, A. M., Sharma, S. G., Mohite, S. S., &amp; Jain, S. (2018). The role of online social networking on deliberate self-harm and suicidality in adolescents: A systematized review of literature. Indian Journal of Psychiatry, 60(4), 384. 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Miranda-Mendizabal, A., </a:t>
            </a:r>
            <a:r>
              <a:rPr lang="en-US" dirty="0" err="1"/>
              <a:t>Castellví</a:t>
            </a:r>
            <a:r>
              <a:rPr lang="en-US" dirty="0"/>
              <a:t>, P., </a:t>
            </a:r>
            <a:r>
              <a:rPr lang="en-US" dirty="0" err="1"/>
              <a:t>Parés</a:t>
            </a:r>
            <a:r>
              <a:rPr lang="en-US" dirty="0"/>
              <a:t>-Badell, O., Alayo, I., Almenara, J., Alonso, I., Blasco, M. J., Cebrià, A., Gabilondo, A., Gili, M., Lagares, C., Piqueras, J. A., Rodríguez-Jiménez, T., Rodríguez-Marín, J., Roca, M., Soto-Sanz, V., </a:t>
            </a:r>
            <a:r>
              <a:rPr lang="en-US" dirty="0" err="1"/>
              <a:t>Vilagut</a:t>
            </a:r>
            <a:r>
              <a:rPr lang="en-US" dirty="0"/>
              <a:t>, G., &amp; Alonso, J. (2019). Gender differences in suicidal behavior in adolescents and young adults: Systematic review and meta-analysis of longitudinal studies. International journal of public health, 64(2), 265-283. 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/>
              <a:t>Muyor</a:t>
            </a:r>
            <a:r>
              <a:rPr lang="en-US" dirty="0"/>
              <a:t>-Rodríguez, J., Caravaca-Sánchez, F., &amp; Fernández-Prados, J. S. (2021). COVID-19 Fear, Resilience, Social Support, Anxiety, and Suicide among College Students in Spain. International Journal of Environmental Research and Public Health, 18(15), 8156. </a:t>
            </a:r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6F611568-6AB3-E676-A038-101DFFA6E0A7}"/>
              </a:ext>
            </a:extLst>
          </p:cNvPr>
          <p:cNvSpPr txBox="1"/>
          <p:nvPr/>
        </p:nvSpPr>
        <p:spPr>
          <a:xfrm>
            <a:off x="4908756" y="-73740"/>
            <a:ext cx="6105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  <a:latin typeface="WEB Regular Bold" panose="02000503040000020003" pitchFamily="2" charset="77"/>
                <a:cs typeface="Poppins" pitchFamily="2" charset="77"/>
              </a:rPr>
              <a:t>References</a:t>
            </a:r>
            <a:r>
              <a:rPr lang="en-GB" sz="4000" b="1" dirty="0">
                <a:solidFill>
                  <a:schemeClr val="bg1"/>
                </a:solidFill>
                <a:latin typeface="WEB Regular Bold" panose="02000503040000020003" pitchFamily="2" charset="77"/>
                <a:cs typeface="Poppins" pitchFamily="2" charset="77"/>
              </a:rPr>
              <a:t>    </a:t>
            </a:r>
          </a:p>
        </p:txBody>
      </p:sp>
      <p:pic>
        <p:nvPicPr>
          <p:cNvPr id="13" name="Imatge 12">
            <a:extLst>
              <a:ext uri="{FF2B5EF4-FFF2-40B4-BE49-F238E27FC236}">
                <a16:creationId xmlns:a16="http://schemas.microsoft.com/office/drawing/2014/main" id="{B0D8BDD9-BA17-35E0-5697-DF4D288545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197" y="1484586"/>
            <a:ext cx="1679598" cy="16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73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3046B-79FE-4FF6-8D1B-F94832F30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28FCA709-247C-130D-34F1-11D6C5C46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93"/>
            <a:ext cx="12192000" cy="6819014"/>
          </a:xfrm>
          <a:prstGeom prst="rect">
            <a:avLst/>
          </a:prstGeom>
        </p:spPr>
      </p:pic>
      <p:pic>
        <p:nvPicPr>
          <p:cNvPr id="5" name="Imatge 4" descr="Imatge que conté text, logotip, Font, Gràfics&#10;&#10;Pot ser que el contingut generat per IA no sigui correcte.">
            <a:extLst>
              <a:ext uri="{FF2B5EF4-FFF2-40B4-BE49-F238E27FC236}">
                <a16:creationId xmlns:a16="http://schemas.microsoft.com/office/drawing/2014/main" id="{B41FDFE2-561E-C4FD-8226-21D603A08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9687" y="6190367"/>
            <a:ext cx="752108" cy="53219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1DDDB024-7EB9-53CF-795F-9834B3375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510" y="5608683"/>
            <a:ext cx="729375" cy="100786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28966D3A-3C12-933C-B603-4737667BC88E}"/>
              </a:ext>
            </a:extLst>
          </p:cNvPr>
          <p:cNvSpPr txBox="1"/>
          <p:nvPr/>
        </p:nvSpPr>
        <p:spPr>
          <a:xfrm>
            <a:off x="9394722" y="6561508"/>
            <a:ext cx="2094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rgbClr val="FFFF00"/>
                </a:solidFill>
              </a:rPr>
              <a:t>Universitat de Barcelona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DE562AC-7752-421A-E4E0-40EF4073D165}"/>
              </a:ext>
            </a:extLst>
          </p:cNvPr>
          <p:cNvSpPr txBox="1"/>
          <p:nvPr/>
        </p:nvSpPr>
        <p:spPr>
          <a:xfrm>
            <a:off x="5977984" y="167851"/>
            <a:ext cx="49260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8800" dirty="0" err="1">
                <a:solidFill>
                  <a:schemeClr val="bg1"/>
                </a:solidFill>
              </a:rPr>
              <a:t>Thanks</a:t>
            </a:r>
            <a:r>
              <a:rPr lang="ca-ES" sz="8800" dirty="0">
                <a:solidFill>
                  <a:schemeClr val="bg1"/>
                </a:solidFill>
              </a:rPr>
              <a:t>!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F4BFCDA8-1825-7B86-98A0-47573242891A}"/>
              </a:ext>
            </a:extLst>
          </p:cNvPr>
          <p:cNvSpPr txBox="1"/>
          <p:nvPr/>
        </p:nvSpPr>
        <p:spPr>
          <a:xfrm>
            <a:off x="221226" y="3288890"/>
            <a:ext cx="809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err="1">
                <a:solidFill>
                  <a:schemeClr val="bg1"/>
                </a:solidFill>
              </a:rPr>
              <a:t>Does</a:t>
            </a:r>
            <a:r>
              <a:rPr lang="ca-ES" sz="4000" dirty="0">
                <a:solidFill>
                  <a:schemeClr val="bg1"/>
                </a:solidFill>
              </a:rPr>
              <a:t> </a:t>
            </a:r>
            <a:r>
              <a:rPr lang="ca-ES" sz="4000" dirty="0" err="1">
                <a:solidFill>
                  <a:schemeClr val="bg1"/>
                </a:solidFill>
              </a:rPr>
              <a:t>anyone</a:t>
            </a:r>
            <a:r>
              <a:rPr lang="ca-ES" sz="4000" dirty="0">
                <a:solidFill>
                  <a:schemeClr val="bg1"/>
                </a:solidFill>
              </a:rPr>
              <a:t> </a:t>
            </a:r>
            <a:r>
              <a:rPr lang="ca-ES" sz="4000" dirty="0" err="1">
                <a:solidFill>
                  <a:schemeClr val="bg1"/>
                </a:solidFill>
              </a:rPr>
              <a:t>have</a:t>
            </a:r>
            <a:r>
              <a:rPr lang="ca-ES" sz="4000" dirty="0">
                <a:solidFill>
                  <a:schemeClr val="bg1"/>
                </a:solidFill>
              </a:rPr>
              <a:t> any </a:t>
            </a:r>
            <a:r>
              <a:rPr lang="ca-ES" sz="4000" dirty="0" err="1">
                <a:solidFill>
                  <a:schemeClr val="bg1"/>
                </a:solidFill>
              </a:rPr>
              <a:t>question</a:t>
            </a:r>
            <a:r>
              <a:rPr lang="ca-ES" sz="4000" dirty="0">
                <a:solidFill>
                  <a:schemeClr val="bg1"/>
                </a:solidFill>
              </a:rPr>
              <a:t>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E3C055C8-8F3D-021D-BB65-92E077CCDBB2}"/>
              </a:ext>
            </a:extLst>
          </p:cNvPr>
          <p:cNvSpPr txBox="1"/>
          <p:nvPr/>
        </p:nvSpPr>
        <p:spPr>
          <a:xfrm>
            <a:off x="5421185" y="5262329"/>
            <a:ext cx="49260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>
                <a:solidFill>
                  <a:schemeClr val="bg1"/>
                </a:solidFill>
              </a:rPr>
              <a:t>Cristina de la Rosa Gay</a:t>
            </a:r>
          </a:p>
          <a:p>
            <a:r>
              <a:rPr lang="ca-ES" sz="3200" dirty="0">
                <a:solidFill>
                  <a:schemeClr val="bg1"/>
                </a:solidFill>
              </a:rPr>
              <a:t>      crosagay@ub.edu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A1027440-1CA0-533B-A8A1-680D859CA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1090" y="5151549"/>
            <a:ext cx="865986" cy="86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882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757</Words>
  <Application>Microsoft Office PowerPoint</Application>
  <PresentationFormat>Pantalla panoràmica</PresentationFormat>
  <Paragraphs>91</Paragraphs>
  <Slides>9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6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Questrial</vt:lpstr>
      <vt:lpstr>WEB Regular Bold</vt:lpstr>
      <vt:lpstr>Wingdings</vt:lpstr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Eduardo Valmaseda Castellon</dc:creator>
  <cp:lastModifiedBy>Eduardo Valmaseda Castellon</cp:lastModifiedBy>
  <cp:revision>29</cp:revision>
  <dcterms:created xsi:type="dcterms:W3CDTF">2026-06-13T13:56:41Z</dcterms:created>
  <dcterms:modified xsi:type="dcterms:W3CDTF">2026-07-14T07:45:37Z</dcterms:modified>
</cp:coreProperties>
</file>