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revisionInfo.xml" ContentType="application/vnd.ms-powerpoint.revisioninfo+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4" r:id="rId1"/>
    <p:sldMasterId id="2147483675" r:id="rId2"/>
    <p:sldMasterId id="2147483676" r:id="rId3"/>
  </p:sldMasterIdLst>
  <p:notesMasterIdLst>
    <p:notesMasterId r:id="rId15"/>
  </p:notesMasterIdLst>
  <p:sldIdLst>
    <p:sldId id="256" r:id="rId4"/>
    <p:sldId id="621" r:id="rId5"/>
    <p:sldId id="632" r:id="rId6"/>
    <p:sldId id="633" r:id="rId7"/>
    <p:sldId id="628" r:id="rId8"/>
    <p:sldId id="629" r:id="rId9"/>
    <p:sldId id="636" r:id="rId10"/>
    <p:sldId id="638" r:id="rId11"/>
    <p:sldId id="637" r:id="rId12"/>
    <p:sldId id="624" r:id="rId13"/>
    <p:sldId id="635" r:id="rId14"/>
  </p:sldIdLst>
  <p:sldSz cx="9144000" cy="5143500" type="screen16x9"/>
  <p:notesSz cx="6858000" cy="9144000"/>
  <p:embeddedFontLst>
    <p:embeddedFont>
      <p:font typeface="Calibri Light" pitchFamily="34" charset="0"/>
      <p:regular r:id="rId16"/>
      <p:italic r:id="rId17"/>
    </p:embeddedFont>
    <p:embeddedFont>
      <p:font typeface="Poppins Light" charset="-18"/>
      <p:regular r:id="rId18"/>
      <p:italic r:id="rId19"/>
    </p:embeddedFont>
    <p:embeddedFont>
      <p:font typeface="DM Sans" charset="-18"/>
      <p:regular r:id="rId20"/>
      <p:bold r:id="rId21"/>
      <p:italic r:id="rId22"/>
      <p:boldItalic r:id="rId23"/>
    </p:embeddedFont>
    <p:embeddedFont>
      <p:font typeface="Impact" pitchFamily="34" charset="0"/>
      <p:regular r:id="rId24"/>
    </p:embeddedFont>
    <p:embeddedFont>
      <p:font typeface="Calibri" pitchFamily="34" charset="0"/>
      <p:regular r:id="rId25"/>
      <p:bold r:id="rId26"/>
      <p:italic r:id="rId27"/>
      <p:boldItalic r:id="rId28"/>
    </p:embeddedFont>
    <p:embeddedFont>
      <p:font typeface="Corbel" pitchFamily="34" charset="0"/>
      <p:regular r:id="rId29"/>
      <p:bold r:id="rId30"/>
      <p:italic r:id="rId31"/>
      <p:boldItalic r:id="rId32"/>
    </p:embeddedFont>
    <p:embeddedFont>
      <p:font typeface="Georgia" pitchFamily="18"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240">
          <p15:clr>
            <a:srgbClr val="9AA0A6"/>
          </p15:clr>
        </p15:guide>
        <p15:guide id="2" pos="347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998"/>
    <a:srgbClr val="95D3EC"/>
    <a:srgbClr val="000000"/>
    <a:srgbClr val="07243D"/>
    <a:srgbClr val="9411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2C81A-9AA4-A724-5D83-D5DD80ACB5C4}" v="27" dt="2026-07-28T07:48:28.225"/>
    <p1510:client id="{BF5ED97B-4062-D6FC-A48E-BE6507AD2E8C}" v="173" dt="2026-07-27T20:44:20.267"/>
  </p1510:revLst>
</p1510:revInfo>
</file>

<file path=ppt/tableStyles.xml><?xml version="1.0" encoding="utf-8"?>
<a:tblStyleLst xmlns:a="http://schemas.openxmlformats.org/drawingml/2006/main" def="{41064E21-F729-4E95-91FB-2F22730F9E0A}">
  <a:tblStyle styleId="{41064E21-F729-4E95-91FB-2F22730F9E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11" d="100"/>
          <a:sy n="111" d="100"/>
        </p:scale>
        <p:origin x="-634" y="-82"/>
      </p:cViewPr>
      <p:guideLst>
        <p:guide orient="horz" pos="3240"/>
        <p:guide pos="347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6.fntdata"/><Relationship Id="rId34" Type="http://schemas.openxmlformats.org/officeDocument/2006/relationships/font" Target="fonts/font19.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7.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2D56C6-45E7-448F-81A0-137EFEEF5E8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8BEC207-D365-4D0E-B72B-0E1E67754034}">
      <dgm:prSet/>
      <dgm:spPr/>
      <dgm:t>
        <a:bodyPr/>
        <a:lstStyle/>
        <a:p>
          <a:r>
            <a:rPr lang="en-US" b="0" i="0"/>
            <a:t>RESEARCH QUESTIONS:</a:t>
          </a:r>
          <a:endParaRPr lang="en-US"/>
        </a:p>
      </dgm:t>
    </dgm:pt>
    <dgm:pt modelId="{69EAFCC3-878B-40AB-90AD-93165D7D5DB3}" type="parTrans" cxnId="{297DC579-423B-4560-9809-35AC2EEAB8B0}">
      <dgm:prSet/>
      <dgm:spPr/>
      <dgm:t>
        <a:bodyPr/>
        <a:lstStyle/>
        <a:p>
          <a:endParaRPr lang="en-US"/>
        </a:p>
      </dgm:t>
    </dgm:pt>
    <dgm:pt modelId="{8E7E8B95-073A-40E8-B1BF-F1AF4C90B928}" type="sibTrans" cxnId="{297DC579-423B-4560-9809-35AC2EEAB8B0}">
      <dgm:prSet/>
      <dgm:spPr/>
      <dgm:t>
        <a:bodyPr/>
        <a:lstStyle/>
        <a:p>
          <a:endParaRPr lang="en-US"/>
        </a:p>
      </dgm:t>
    </dgm:pt>
    <dgm:pt modelId="{A694BF81-831E-4E94-AA11-5BEDDC63A278}">
      <dgm:prSet/>
      <dgm:spPr/>
      <dgm:t>
        <a:bodyPr/>
        <a:lstStyle/>
        <a:p>
          <a:r>
            <a:rPr lang="en-US" b="0" i="0"/>
            <a:t>1. What are dental clinical teachers’ perceptions of and barriers to delivering clinical feedback to undergraduate students?</a:t>
          </a:r>
          <a:endParaRPr lang="en-US"/>
        </a:p>
      </dgm:t>
    </dgm:pt>
    <dgm:pt modelId="{7DD5A65D-B0F1-4214-894E-E767FEFF79AD}" type="parTrans" cxnId="{42B21FB1-5AC5-4816-B6C9-4CF795DDBEDD}">
      <dgm:prSet/>
      <dgm:spPr/>
      <dgm:t>
        <a:bodyPr/>
        <a:lstStyle/>
        <a:p>
          <a:endParaRPr lang="en-US"/>
        </a:p>
      </dgm:t>
    </dgm:pt>
    <dgm:pt modelId="{57D234CE-4DFC-447D-996B-A9CDAF1AEBA6}" type="sibTrans" cxnId="{42B21FB1-5AC5-4816-B6C9-4CF795DDBEDD}">
      <dgm:prSet/>
      <dgm:spPr/>
      <dgm:t>
        <a:bodyPr/>
        <a:lstStyle/>
        <a:p>
          <a:endParaRPr lang="en-US"/>
        </a:p>
      </dgm:t>
    </dgm:pt>
    <dgm:pt modelId="{A33EC27C-BB14-41F8-BC8C-A58019CC10DD}">
      <dgm:prSet/>
      <dgm:spPr/>
      <dgm:t>
        <a:bodyPr/>
        <a:lstStyle/>
        <a:p>
          <a:r>
            <a:rPr lang="en-US" b="0" i="0"/>
            <a:t>2.  Do distributed monitoring exercises and feedback improve calibration? </a:t>
          </a:r>
          <a:endParaRPr lang="en-US"/>
        </a:p>
      </dgm:t>
    </dgm:pt>
    <dgm:pt modelId="{DE8196C5-ECCA-497D-807C-14DE48BF4864}" type="parTrans" cxnId="{2725D4E7-D9D2-4A3A-A9A3-17E9715A3B72}">
      <dgm:prSet/>
      <dgm:spPr/>
      <dgm:t>
        <a:bodyPr/>
        <a:lstStyle/>
        <a:p>
          <a:endParaRPr lang="en-US"/>
        </a:p>
      </dgm:t>
    </dgm:pt>
    <dgm:pt modelId="{B5D8A17F-CD0F-426F-8446-EE3677186E79}" type="sibTrans" cxnId="{2725D4E7-D9D2-4A3A-A9A3-17E9715A3B72}">
      <dgm:prSet/>
      <dgm:spPr/>
      <dgm:t>
        <a:bodyPr/>
        <a:lstStyle/>
        <a:p>
          <a:endParaRPr lang="en-US"/>
        </a:p>
      </dgm:t>
    </dgm:pt>
    <dgm:pt modelId="{6BAD6E44-7589-44D0-8372-A5344E2E9CAE}">
      <dgm:prSet/>
      <dgm:spPr/>
      <dgm:t>
        <a:bodyPr/>
        <a:lstStyle/>
        <a:p>
          <a:r>
            <a:rPr lang="en-US" b="0" i="0"/>
            <a:t>3.  Do distributed monitoring exercises and feedback improve student clinical performance outcomes?</a:t>
          </a:r>
          <a:endParaRPr lang="en-US"/>
        </a:p>
      </dgm:t>
    </dgm:pt>
    <dgm:pt modelId="{52D52252-400A-4658-8FA8-01F1FBF4DCBC}" type="parTrans" cxnId="{7F013553-65A1-4B39-B6B8-50409224E626}">
      <dgm:prSet/>
      <dgm:spPr/>
      <dgm:t>
        <a:bodyPr/>
        <a:lstStyle/>
        <a:p>
          <a:endParaRPr lang="en-US"/>
        </a:p>
      </dgm:t>
    </dgm:pt>
    <dgm:pt modelId="{0BEE3A2A-F894-46E3-B2F0-0207F9F2FF1F}" type="sibTrans" cxnId="{7F013553-65A1-4B39-B6B8-50409224E626}">
      <dgm:prSet/>
      <dgm:spPr/>
      <dgm:t>
        <a:bodyPr/>
        <a:lstStyle/>
        <a:p>
          <a:endParaRPr lang="en-US"/>
        </a:p>
      </dgm:t>
    </dgm:pt>
    <dgm:pt modelId="{668FB157-C592-4EFD-B9BE-99B161A76FC0}">
      <dgm:prSet/>
      <dgm:spPr/>
      <dgm:t>
        <a:bodyPr/>
        <a:lstStyle/>
        <a:p>
          <a:r>
            <a:rPr lang="en-US" b="0" i="0"/>
            <a:t>4.  Does calibration or changes in calibration account for the observed changes in clinical  performance measures and self-efficacy ?</a:t>
          </a:r>
          <a:endParaRPr lang="en-US"/>
        </a:p>
      </dgm:t>
    </dgm:pt>
    <dgm:pt modelId="{F632AEB1-3A1A-4891-9339-7C1D5D1E64EB}" type="parTrans" cxnId="{7F9C42F1-7AF3-4EEE-9A62-4C52350CE39B}">
      <dgm:prSet/>
      <dgm:spPr/>
      <dgm:t>
        <a:bodyPr/>
        <a:lstStyle/>
        <a:p>
          <a:endParaRPr lang="en-US"/>
        </a:p>
      </dgm:t>
    </dgm:pt>
    <dgm:pt modelId="{C0CEA3F4-3035-49E6-A27F-21AC31A024BE}" type="sibTrans" cxnId="{7F9C42F1-7AF3-4EEE-9A62-4C52350CE39B}">
      <dgm:prSet/>
      <dgm:spPr/>
      <dgm:t>
        <a:bodyPr/>
        <a:lstStyle/>
        <a:p>
          <a:endParaRPr lang="en-US"/>
        </a:p>
      </dgm:t>
    </dgm:pt>
    <dgm:pt modelId="{3A883B88-8AB2-46FE-B0C3-B991EE8E4CAB}" type="pres">
      <dgm:prSet presAssocID="{552D56C6-45E7-448F-81A0-137EFEEF5E89}" presName="linear" presStyleCnt="0">
        <dgm:presLayoutVars>
          <dgm:animLvl val="lvl"/>
          <dgm:resizeHandles val="exact"/>
        </dgm:presLayoutVars>
      </dgm:prSet>
      <dgm:spPr/>
      <dgm:t>
        <a:bodyPr/>
        <a:lstStyle/>
        <a:p>
          <a:endParaRPr lang="en-GB"/>
        </a:p>
      </dgm:t>
    </dgm:pt>
    <dgm:pt modelId="{5981F795-6263-4C4C-A9E7-54030AC76B50}" type="pres">
      <dgm:prSet presAssocID="{78BEC207-D365-4D0E-B72B-0E1E67754034}" presName="parentText" presStyleLbl="node1" presStyleIdx="0" presStyleCnt="5">
        <dgm:presLayoutVars>
          <dgm:chMax val="0"/>
          <dgm:bulletEnabled val="1"/>
        </dgm:presLayoutVars>
      </dgm:prSet>
      <dgm:spPr/>
      <dgm:t>
        <a:bodyPr/>
        <a:lstStyle/>
        <a:p>
          <a:endParaRPr lang="en-GB"/>
        </a:p>
      </dgm:t>
    </dgm:pt>
    <dgm:pt modelId="{D6C80C33-0345-4830-9640-7F8BE9662EDD}" type="pres">
      <dgm:prSet presAssocID="{8E7E8B95-073A-40E8-B1BF-F1AF4C90B928}" presName="spacer" presStyleCnt="0"/>
      <dgm:spPr/>
    </dgm:pt>
    <dgm:pt modelId="{0DB24475-A17A-4556-9903-37853EC8D94C}" type="pres">
      <dgm:prSet presAssocID="{A694BF81-831E-4E94-AA11-5BEDDC63A278}" presName="parentText" presStyleLbl="node1" presStyleIdx="1" presStyleCnt="5">
        <dgm:presLayoutVars>
          <dgm:chMax val="0"/>
          <dgm:bulletEnabled val="1"/>
        </dgm:presLayoutVars>
      </dgm:prSet>
      <dgm:spPr/>
      <dgm:t>
        <a:bodyPr/>
        <a:lstStyle/>
        <a:p>
          <a:endParaRPr lang="en-GB"/>
        </a:p>
      </dgm:t>
    </dgm:pt>
    <dgm:pt modelId="{AEDF3D7C-6432-4F04-BFD7-6202B1D60F2B}" type="pres">
      <dgm:prSet presAssocID="{57D234CE-4DFC-447D-996B-A9CDAF1AEBA6}" presName="spacer" presStyleCnt="0"/>
      <dgm:spPr/>
    </dgm:pt>
    <dgm:pt modelId="{BEA10F13-2580-41A7-B1E8-FDEC5849C07A}" type="pres">
      <dgm:prSet presAssocID="{A33EC27C-BB14-41F8-BC8C-A58019CC10DD}" presName="parentText" presStyleLbl="node1" presStyleIdx="2" presStyleCnt="5">
        <dgm:presLayoutVars>
          <dgm:chMax val="0"/>
          <dgm:bulletEnabled val="1"/>
        </dgm:presLayoutVars>
      </dgm:prSet>
      <dgm:spPr/>
      <dgm:t>
        <a:bodyPr/>
        <a:lstStyle/>
        <a:p>
          <a:endParaRPr lang="en-GB"/>
        </a:p>
      </dgm:t>
    </dgm:pt>
    <dgm:pt modelId="{D9D034AD-4611-4319-9450-279987F8B7C2}" type="pres">
      <dgm:prSet presAssocID="{B5D8A17F-CD0F-426F-8446-EE3677186E79}" presName="spacer" presStyleCnt="0"/>
      <dgm:spPr/>
    </dgm:pt>
    <dgm:pt modelId="{EC1E0659-2F4E-4037-99A4-AFFF1FC6EF3E}" type="pres">
      <dgm:prSet presAssocID="{6BAD6E44-7589-44D0-8372-A5344E2E9CAE}" presName="parentText" presStyleLbl="node1" presStyleIdx="3" presStyleCnt="5">
        <dgm:presLayoutVars>
          <dgm:chMax val="0"/>
          <dgm:bulletEnabled val="1"/>
        </dgm:presLayoutVars>
      </dgm:prSet>
      <dgm:spPr/>
      <dgm:t>
        <a:bodyPr/>
        <a:lstStyle/>
        <a:p>
          <a:endParaRPr lang="en-GB"/>
        </a:p>
      </dgm:t>
    </dgm:pt>
    <dgm:pt modelId="{0039A306-E89C-4487-ACDD-4C4E0E49B14C}" type="pres">
      <dgm:prSet presAssocID="{0BEE3A2A-F894-46E3-B2F0-0207F9F2FF1F}" presName="spacer" presStyleCnt="0"/>
      <dgm:spPr/>
    </dgm:pt>
    <dgm:pt modelId="{8F33A5CC-36D1-41E5-BD4D-C366E7C781CC}" type="pres">
      <dgm:prSet presAssocID="{668FB157-C592-4EFD-B9BE-99B161A76FC0}" presName="parentText" presStyleLbl="node1" presStyleIdx="4" presStyleCnt="5">
        <dgm:presLayoutVars>
          <dgm:chMax val="0"/>
          <dgm:bulletEnabled val="1"/>
        </dgm:presLayoutVars>
      </dgm:prSet>
      <dgm:spPr/>
      <dgm:t>
        <a:bodyPr/>
        <a:lstStyle/>
        <a:p>
          <a:endParaRPr lang="en-GB"/>
        </a:p>
      </dgm:t>
    </dgm:pt>
  </dgm:ptLst>
  <dgm:cxnLst>
    <dgm:cxn modelId="{297DC579-423B-4560-9809-35AC2EEAB8B0}" srcId="{552D56C6-45E7-448F-81A0-137EFEEF5E89}" destId="{78BEC207-D365-4D0E-B72B-0E1E67754034}" srcOrd="0" destOrd="0" parTransId="{69EAFCC3-878B-40AB-90AD-93165D7D5DB3}" sibTransId="{8E7E8B95-073A-40E8-B1BF-F1AF4C90B928}"/>
    <dgm:cxn modelId="{7F013553-65A1-4B39-B6B8-50409224E626}" srcId="{552D56C6-45E7-448F-81A0-137EFEEF5E89}" destId="{6BAD6E44-7589-44D0-8372-A5344E2E9CAE}" srcOrd="3" destOrd="0" parTransId="{52D52252-400A-4658-8FA8-01F1FBF4DCBC}" sibTransId="{0BEE3A2A-F894-46E3-B2F0-0207F9F2FF1F}"/>
    <dgm:cxn modelId="{FB2AB5C2-BBBB-47C1-A35A-18A7ECF4BE5F}" type="presOf" srcId="{78BEC207-D365-4D0E-B72B-0E1E67754034}" destId="{5981F795-6263-4C4C-A9E7-54030AC76B50}" srcOrd="0" destOrd="0" presId="urn:microsoft.com/office/officeart/2005/8/layout/vList2"/>
    <dgm:cxn modelId="{7F9C42F1-7AF3-4EEE-9A62-4C52350CE39B}" srcId="{552D56C6-45E7-448F-81A0-137EFEEF5E89}" destId="{668FB157-C592-4EFD-B9BE-99B161A76FC0}" srcOrd="4" destOrd="0" parTransId="{F632AEB1-3A1A-4891-9339-7C1D5D1E64EB}" sibTransId="{C0CEA3F4-3035-49E6-A27F-21AC31A024BE}"/>
    <dgm:cxn modelId="{44EBC684-9D7F-4311-BF87-211A5A7B5AD3}" type="presOf" srcId="{668FB157-C592-4EFD-B9BE-99B161A76FC0}" destId="{8F33A5CC-36D1-41E5-BD4D-C366E7C781CC}" srcOrd="0" destOrd="0" presId="urn:microsoft.com/office/officeart/2005/8/layout/vList2"/>
    <dgm:cxn modelId="{3B1F0326-2F77-4A96-B830-5CCDBB61411E}" type="presOf" srcId="{A33EC27C-BB14-41F8-BC8C-A58019CC10DD}" destId="{BEA10F13-2580-41A7-B1E8-FDEC5849C07A}" srcOrd="0" destOrd="0" presId="urn:microsoft.com/office/officeart/2005/8/layout/vList2"/>
    <dgm:cxn modelId="{CABEAA6F-3BDC-4DB5-A9D5-89C8F633B6AA}" type="presOf" srcId="{552D56C6-45E7-448F-81A0-137EFEEF5E89}" destId="{3A883B88-8AB2-46FE-B0C3-B991EE8E4CAB}" srcOrd="0" destOrd="0" presId="urn:microsoft.com/office/officeart/2005/8/layout/vList2"/>
    <dgm:cxn modelId="{D8B20DDD-D779-4023-BA51-D08B2ADD160A}" type="presOf" srcId="{A694BF81-831E-4E94-AA11-5BEDDC63A278}" destId="{0DB24475-A17A-4556-9903-37853EC8D94C}" srcOrd="0" destOrd="0" presId="urn:microsoft.com/office/officeart/2005/8/layout/vList2"/>
    <dgm:cxn modelId="{8A1249E7-9D3E-4CCC-A854-F90D0FD18F2B}" type="presOf" srcId="{6BAD6E44-7589-44D0-8372-A5344E2E9CAE}" destId="{EC1E0659-2F4E-4037-99A4-AFFF1FC6EF3E}" srcOrd="0" destOrd="0" presId="urn:microsoft.com/office/officeart/2005/8/layout/vList2"/>
    <dgm:cxn modelId="{42B21FB1-5AC5-4816-B6C9-4CF795DDBEDD}" srcId="{552D56C6-45E7-448F-81A0-137EFEEF5E89}" destId="{A694BF81-831E-4E94-AA11-5BEDDC63A278}" srcOrd="1" destOrd="0" parTransId="{7DD5A65D-B0F1-4214-894E-E767FEFF79AD}" sibTransId="{57D234CE-4DFC-447D-996B-A9CDAF1AEBA6}"/>
    <dgm:cxn modelId="{2725D4E7-D9D2-4A3A-A9A3-17E9715A3B72}" srcId="{552D56C6-45E7-448F-81A0-137EFEEF5E89}" destId="{A33EC27C-BB14-41F8-BC8C-A58019CC10DD}" srcOrd="2" destOrd="0" parTransId="{DE8196C5-ECCA-497D-807C-14DE48BF4864}" sibTransId="{B5D8A17F-CD0F-426F-8446-EE3677186E79}"/>
    <dgm:cxn modelId="{5A1FD5EE-1730-4259-9B1D-F04AB4E25421}" type="presParOf" srcId="{3A883B88-8AB2-46FE-B0C3-B991EE8E4CAB}" destId="{5981F795-6263-4C4C-A9E7-54030AC76B50}" srcOrd="0" destOrd="0" presId="urn:microsoft.com/office/officeart/2005/8/layout/vList2"/>
    <dgm:cxn modelId="{A172E74B-AB4B-4EE8-8CF6-40ACC776488F}" type="presParOf" srcId="{3A883B88-8AB2-46FE-B0C3-B991EE8E4CAB}" destId="{D6C80C33-0345-4830-9640-7F8BE9662EDD}" srcOrd="1" destOrd="0" presId="urn:microsoft.com/office/officeart/2005/8/layout/vList2"/>
    <dgm:cxn modelId="{60FA1A86-9DAC-4251-BE46-ECE42425E463}" type="presParOf" srcId="{3A883B88-8AB2-46FE-B0C3-B991EE8E4CAB}" destId="{0DB24475-A17A-4556-9903-37853EC8D94C}" srcOrd="2" destOrd="0" presId="urn:microsoft.com/office/officeart/2005/8/layout/vList2"/>
    <dgm:cxn modelId="{73E2D9D1-65CD-4ACD-A50F-5E5D003D75BC}" type="presParOf" srcId="{3A883B88-8AB2-46FE-B0C3-B991EE8E4CAB}" destId="{AEDF3D7C-6432-4F04-BFD7-6202B1D60F2B}" srcOrd="3" destOrd="0" presId="urn:microsoft.com/office/officeart/2005/8/layout/vList2"/>
    <dgm:cxn modelId="{3E569601-DCFF-4B66-B45F-9704EF10A13C}" type="presParOf" srcId="{3A883B88-8AB2-46FE-B0C3-B991EE8E4CAB}" destId="{BEA10F13-2580-41A7-B1E8-FDEC5849C07A}" srcOrd="4" destOrd="0" presId="urn:microsoft.com/office/officeart/2005/8/layout/vList2"/>
    <dgm:cxn modelId="{25852F39-789D-4164-941B-E7AEBB3A4B0B}" type="presParOf" srcId="{3A883B88-8AB2-46FE-B0C3-B991EE8E4CAB}" destId="{D9D034AD-4611-4319-9450-279987F8B7C2}" srcOrd="5" destOrd="0" presId="urn:microsoft.com/office/officeart/2005/8/layout/vList2"/>
    <dgm:cxn modelId="{1F8AA109-0B08-4976-A1A1-2AE144BDBC0E}" type="presParOf" srcId="{3A883B88-8AB2-46FE-B0C3-B991EE8E4CAB}" destId="{EC1E0659-2F4E-4037-99A4-AFFF1FC6EF3E}" srcOrd="6" destOrd="0" presId="urn:microsoft.com/office/officeart/2005/8/layout/vList2"/>
    <dgm:cxn modelId="{3A40D88F-CAEB-4A21-BB4C-C984475C861A}" type="presParOf" srcId="{3A883B88-8AB2-46FE-B0C3-B991EE8E4CAB}" destId="{0039A306-E89C-4487-ACDD-4C4E0E49B14C}" srcOrd="7" destOrd="0" presId="urn:microsoft.com/office/officeart/2005/8/layout/vList2"/>
    <dgm:cxn modelId="{D3227154-DDB7-46D4-8A5D-A0DDA1EAEFB5}" type="presParOf" srcId="{3A883B88-8AB2-46FE-B0C3-B991EE8E4CAB}" destId="{8F33A5CC-36D1-41E5-BD4D-C366E7C781CC}" srcOrd="8"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1F795-6263-4C4C-A9E7-54030AC76B50}">
      <dsp:nvSpPr>
        <dsp:cNvPr id="0" name=""/>
        <dsp:cNvSpPr/>
      </dsp:nvSpPr>
      <dsp:spPr>
        <a:xfrm>
          <a:off x="0" y="24902"/>
          <a:ext cx="5674659"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RESEARCH QUESTIONS:</a:t>
          </a:r>
          <a:endParaRPr lang="en-US" sz="1400" kern="1200"/>
        </a:p>
      </dsp:txBody>
      <dsp:txXfrm>
        <a:off x="27149" y="52051"/>
        <a:ext cx="5620361" cy="501854"/>
      </dsp:txXfrm>
    </dsp:sp>
    <dsp:sp modelId="{0DB24475-A17A-4556-9903-37853EC8D94C}">
      <dsp:nvSpPr>
        <dsp:cNvPr id="0" name=""/>
        <dsp:cNvSpPr/>
      </dsp:nvSpPr>
      <dsp:spPr>
        <a:xfrm>
          <a:off x="0" y="621374"/>
          <a:ext cx="5674659"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1. What are dental clinical teachers’ perceptions of and barriers to delivering clinical feedback to undergraduate students?</a:t>
          </a:r>
          <a:endParaRPr lang="en-US" sz="1400" kern="1200"/>
        </a:p>
      </dsp:txBody>
      <dsp:txXfrm>
        <a:off x="27149" y="648523"/>
        <a:ext cx="5620361" cy="501854"/>
      </dsp:txXfrm>
    </dsp:sp>
    <dsp:sp modelId="{BEA10F13-2580-41A7-B1E8-FDEC5849C07A}">
      <dsp:nvSpPr>
        <dsp:cNvPr id="0" name=""/>
        <dsp:cNvSpPr/>
      </dsp:nvSpPr>
      <dsp:spPr>
        <a:xfrm>
          <a:off x="0" y="1217846"/>
          <a:ext cx="5674659"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2.  Do distributed monitoring exercises and feedback improve calibration? </a:t>
          </a:r>
          <a:endParaRPr lang="en-US" sz="1400" kern="1200"/>
        </a:p>
      </dsp:txBody>
      <dsp:txXfrm>
        <a:off x="27149" y="1244995"/>
        <a:ext cx="5620361" cy="501854"/>
      </dsp:txXfrm>
    </dsp:sp>
    <dsp:sp modelId="{EC1E0659-2F4E-4037-99A4-AFFF1FC6EF3E}">
      <dsp:nvSpPr>
        <dsp:cNvPr id="0" name=""/>
        <dsp:cNvSpPr/>
      </dsp:nvSpPr>
      <dsp:spPr>
        <a:xfrm>
          <a:off x="0" y="1814318"/>
          <a:ext cx="5674659"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3.  Do distributed monitoring exercises and feedback improve student clinical performance outcomes?</a:t>
          </a:r>
          <a:endParaRPr lang="en-US" sz="1400" kern="1200"/>
        </a:p>
      </dsp:txBody>
      <dsp:txXfrm>
        <a:off x="27149" y="1841467"/>
        <a:ext cx="5620361" cy="501854"/>
      </dsp:txXfrm>
    </dsp:sp>
    <dsp:sp modelId="{8F33A5CC-36D1-41E5-BD4D-C366E7C781CC}">
      <dsp:nvSpPr>
        <dsp:cNvPr id="0" name=""/>
        <dsp:cNvSpPr/>
      </dsp:nvSpPr>
      <dsp:spPr>
        <a:xfrm>
          <a:off x="0" y="2410790"/>
          <a:ext cx="5674659" cy="55615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4.  Does calibration or changes in calibration account for the observed changes in clinical  performance measures and self-efficacy ?</a:t>
          </a:r>
          <a:endParaRPr lang="en-US" sz="1400" kern="1200"/>
        </a:p>
      </dsp:txBody>
      <dsp:txXfrm>
        <a:off x="27149" y="2437939"/>
        <a:ext cx="5620361" cy="501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c0bfe701d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6c0bfe701d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Font typeface="Arial"/>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01F8E-1618-4D85-A80C-D8D093D1CAD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468469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181362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marL="158750" indent="0">
              <a:buNone/>
            </a:pPr>
            <a:r>
              <a:rPr lang="en-US" dirty="0"/>
              <a:t>As part of my MSc in Clinical Education I explored the </a:t>
            </a:r>
            <a:r>
              <a:rPr lang="en-US" b="1" dirty="0"/>
              <a:t>Effectiveness of Clinical Feedback in dentistry. </a:t>
            </a:r>
            <a:r>
              <a:rPr lang="en-US"/>
              <a:t> I became very interested in  clinical feedback and competence assessments.</a:t>
            </a:r>
          </a:p>
          <a:p>
            <a:pPr marL="158750" indent="0">
              <a:buNone/>
            </a:pPr>
            <a:endParaRPr lang="en-US" dirty="0"/>
          </a:p>
          <a:p>
            <a:pPr marL="171450" indent="-171450">
              <a:buFont typeface="Calibri"/>
              <a:buChar char="-"/>
            </a:pPr>
            <a:r>
              <a:rPr lang="en-US" dirty="0"/>
              <a:t>At King’s as a clinical supervisor, I provide regular feedback. I notice that the forms we use for assessing and monitoring student’s clinical activities require them to </a:t>
            </a:r>
            <a:r>
              <a:rPr lang="en-US" dirty="0" err="1"/>
              <a:t>analyse</a:t>
            </a:r>
            <a:r>
              <a:rPr lang="en-US" dirty="0"/>
              <a:t> and self-reflect on their performance but many of them struggle to reflect and accurately self-grade their own clinical work and competence. </a:t>
            </a:r>
            <a:endParaRPr lang="en-US" dirty="0">
              <a:ea typeface="Calibri"/>
              <a:cs typeface="Calibri"/>
            </a:endParaRPr>
          </a:p>
          <a:p>
            <a:pPr marL="171450" indent="-171450">
              <a:buFont typeface="Calibri"/>
              <a:buChar char="-"/>
            </a:pPr>
            <a:endParaRPr lang="en-US" dirty="0"/>
          </a:p>
          <a:p>
            <a:pPr marL="171450" indent="-171450">
              <a:buFont typeface="Calibri"/>
              <a:buChar char="-"/>
            </a:pPr>
            <a:r>
              <a:rPr lang="en-US" dirty="0"/>
              <a:t>I decided to </a:t>
            </a:r>
            <a:r>
              <a:rPr lang="en-US" u="sng" dirty="0"/>
              <a:t>look into the literature on changes in metacognition and self-awareness i</a:t>
            </a:r>
            <a:r>
              <a:rPr lang="en-US" dirty="0"/>
              <a:t>n relation to clinical performance in dentistry BUT </a:t>
            </a:r>
            <a:r>
              <a:rPr lang="en-US" u="sng" dirty="0" err="1"/>
              <a:t>realised</a:t>
            </a:r>
            <a:r>
              <a:rPr lang="en-US" u="sng" dirty="0"/>
              <a:t> the lack of evidence</a:t>
            </a:r>
            <a:r>
              <a:rPr lang="en-US" dirty="0"/>
              <a:t> and that in field of clinical dentistry. </a:t>
            </a:r>
            <a:endParaRPr lang="en-US" dirty="0">
              <a:ea typeface="Calibri" panose="020F0502020204030204"/>
            </a:endParaRPr>
          </a:p>
          <a:p>
            <a:endParaRPr lang="en-US"/>
          </a:p>
          <a:p>
            <a:pPr>
              <a:lnSpc>
                <a:spcPts val="1650"/>
              </a:lnSpc>
            </a:pPr>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623E1C4-BFF2-4A8A-91DF-5BEE38C5BE4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40156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So far the literature review conducted to date has supported the following findings:</a:t>
            </a:r>
            <a:endParaRPr lang="en-US" dirty="0"/>
          </a:p>
          <a:p>
            <a:r>
              <a:rPr lang="en-GB" b="1"/>
              <a:t>Feedback</a:t>
            </a:r>
            <a:r>
              <a:rPr lang="en-GB"/>
              <a:t>- an </a:t>
            </a:r>
            <a:r>
              <a:rPr lang="en-GB" u="sng"/>
              <a:t>essential element</a:t>
            </a:r>
            <a:r>
              <a:rPr lang="en-GB"/>
              <a:t> of the </a:t>
            </a:r>
            <a:r>
              <a:rPr lang="en-GB" u="sng"/>
              <a:t>educational proces</a:t>
            </a:r>
            <a:r>
              <a:rPr lang="en-GB"/>
              <a:t>s </a:t>
            </a:r>
          </a:p>
          <a:p>
            <a:endParaRPr lang="en-GB" dirty="0"/>
          </a:p>
          <a:p>
            <a:r>
              <a:rPr lang="en-GB" b="1" dirty="0"/>
              <a:t>Self-regulated learning-  </a:t>
            </a:r>
            <a:r>
              <a:rPr lang="en-GB" dirty="0"/>
              <a:t>self control of the learning and thinking process--&gt; part of reflective practice--&gt; Zimmerman framework </a:t>
            </a:r>
          </a:p>
          <a:p>
            <a:endParaRPr lang="en-GB" dirty="0"/>
          </a:p>
          <a:p>
            <a:r>
              <a:rPr lang="en-GB" b="1"/>
              <a:t>Metacognition</a:t>
            </a:r>
            <a:r>
              <a:rPr lang="en-GB"/>
              <a:t>- thinking about clinical thinking and learning awareness is a part of self-regulated learning process and not a given skill. Students often misjudge and misevaluate effectiveness of teaching they receive</a:t>
            </a:r>
          </a:p>
          <a:p>
            <a:endParaRPr lang="en-US"/>
          </a:p>
          <a:p>
            <a:r>
              <a:rPr lang="en-GB"/>
              <a:t>Given the </a:t>
            </a:r>
            <a:r>
              <a:rPr lang="en-GB" u="sng"/>
              <a:t>significance of the metacognitive involvement and its monitoring </a:t>
            </a:r>
            <a:r>
              <a:rPr lang="en-GB"/>
              <a:t>in the process of learning,  one can agree it is </a:t>
            </a:r>
            <a:r>
              <a:rPr lang="en-GB" u="sng"/>
              <a:t>important to understand the factors contributing </a:t>
            </a:r>
            <a:r>
              <a:rPr lang="en-GB"/>
              <a:t>towards the </a:t>
            </a:r>
            <a:r>
              <a:rPr lang="en-GB" u="sng"/>
              <a:t>sources and confidence levels </a:t>
            </a:r>
            <a:r>
              <a:rPr lang="en-GB"/>
              <a:t>of one’s </a:t>
            </a:r>
            <a:r>
              <a:rPr lang="en-GB" u="sng"/>
              <a:t>metacognitive judgment</a:t>
            </a:r>
            <a:r>
              <a:rPr lang="en-GB"/>
              <a:t>s which have yet not been studied in detail, because if these are </a:t>
            </a:r>
            <a:r>
              <a:rPr lang="en-GB" u="sng"/>
              <a:t>well understood</a:t>
            </a:r>
            <a:r>
              <a:rPr lang="en-GB"/>
              <a:t>, it can help improve students’ metacognition and performance outcomes</a:t>
            </a:r>
            <a:endParaRPr lang="en-US"/>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01F8E-1618-4D85-A80C-D8D093D1CAD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579935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a:t>STOCAFs and CAFs i</a:t>
            </a:r>
            <a:r>
              <a:rPr lang="en-GB" b="1"/>
              <a:t>nvolve metacognitive  self-judgment and rating</a:t>
            </a:r>
            <a:r>
              <a:rPr lang="en-GB"/>
              <a:t> but to date these have yet not been analysed. </a:t>
            </a:r>
          </a:p>
          <a:p>
            <a:r>
              <a:rPr lang="en-GB" b="1">
                <a:ea typeface="Calibri"/>
              </a:rPr>
              <a:t>There is inconsistency in practice of using </a:t>
            </a:r>
            <a:r>
              <a:rPr lang="en-GB">
                <a:ea typeface="Calibri"/>
              </a:rPr>
              <a:t>STOCAFs and CAFs therefore I wanted to understand the students' and teachers' perceptions to barriers of delivering and receiving  clinical feedback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01F8E-1618-4D85-A80C-D8D093D1CAD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243894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508130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1" dirty="0">
              <a:ea typeface="Calibri"/>
            </a:endParaRPr>
          </a:p>
          <a:p>
            <a:endParaRPr lang="en-US">
              <a:ea typeface="Calibri"/>
              <a:cs typeface="Calibri"/>
            </a:endParaRPr>
          </a:p>
          <a:p>
            <a:endParaRPr lang="en-US" dirty="0">
              <a:ea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401F8E-1618-4D85-A80C-D8D093D1CAD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89979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just">
              <a:lnSpc>
                <a:spcPts val="3677"/>
              </a:lnSpc>
            </a:pPr>
            <a:r>
              <a:rPr lang="en-GB" dirty="0"/>
              <a:t>S &amp; T clinical reflections/feedback comments were analysed for level of meaningfulness and common themes/ concepts as well as the word count. </a:t>
            </a:r>
            <a:r>
              <a:rPr lang="en-GB"/>
              <a:t>Finally, levels</a:t>
            </a:r>
            <a:r>
              <a:rPr lang="en-GB" dirty="0"/>
              <a:t> of meaningfulness measured using feedback on task categorisation and coding scheme modified from the Hattie and Timperley model used by Derham et al.2022.</a:t>
            </a:r>
            <a:endParaRPr lang="en-US" dirty="0"/>
          </a:p>
          <a:p>
            <a:pPr marL="171450" indent="-171450" algn="just">
              <a:lnSpc>
                <a:spcPts val="3677"/>
              </a:lnSpc>
            </a:pPr>
            <a:r>
              <a:rPr lang="en-GB"/>
              <a:t>There was a great degree of differences in amount, length and quality of students’ and teachers’ feedback/reflections provided, ranging from no feedback attached to the grade, to a short sentence or a long paragraph. Distribution of codes varies across the grades in both students and their teachers’ comments with teachers mostly using higher code 4 </a:t>
            </a:r>
            <a:r>
              <a:rPr lang="en-GB" dirty="0"/>
              <a:t>(Corrective or directive advice related to task) and students using code 0 (Statement of facts &amp; simple statement of what they did during the clinical session. The trend is that the more successful students do the higher order of reflection is shown. The implications of this are that we should encourage students to do higher order reflection at all levels and should encourage involving more words hence the intervention planned for the next study will be aiming to achieve this.</a:t>
            </a:r>
            <a:endParaRPr lang="en-US"/>
          </a:p>
          <a:p>
            <a:pPr marL="0" indent="0">
              <a:lnSpc>
                <a:spcPts val="3677"/>
              </a:lnSpc>
              <a:buNone/>
            </a:pPr>
            <a:endParaRPr lang="en-GB" dirty="0"/>
          </a:p>
          <a:p>
            <a:pPr marL="0" indent="0" algn="just">
              <a:lnSpc>
                <a:spcPts val="3677"/>
              </a:lnSpc>
              <a:buNone/>
            </a:pPr>
            <a:endParaRPr lang="en-GB" dirty="0"/>
          </a:p>
          <a:p>
            <a:pPr marL="0" indent="0" algn="just">
              <a:lnSpc>
                <a:spcPts val="3677"/>
              </a:lnSpc>
              <a:buNone/>
            </a:pPr>
            <a:endParaRPr lang="en-GB" dirty="0">
              <a:ea typeface="Calibri"/>
            </a:endParaRPr>
          </a:p>
          <a:p>
            <a:pPr marL="0" indent="0">
              <a:lnSpc>
                <a:spcPts val="3677"/>
              </a:lnSpc>
              <a:buNone/>
            </a:pPr>
            <a:endParaRPr lang="en-GB" dirty="0">
              <a:ea typeface="Calibri"/>
            </a:endParaRPr>
          </a:p>
          <a:p>
            <a:pPr>
              <a:buNone/>
            </a:pPr>
            <a:endParaRPr lang="en-US" dirty="0">
              <a:latin typeface="Calibri"/>
              <a:ea typeface="Calibri"/>
              <a:cs typeface="Calibri"/>
            </a:endParaRPr>
          </a:p>
        </p:txBody>
      </p:sp>
    </p:spTree>
    <p:extLst>
      <p:ext uri="{BB962C8B-B14F-4D97-AF65-F5344CB8AC3E}">
        <p14:creationId xmlns:p14="http://schemas.microsoft.com/office/powerpoint/2010/main" xmlns="" val="638230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1808653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2494284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3806975"/>
            <a:ext cx="7704000" cy="5571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1"/>
              </a:buClr>
              <a:buSzPts val="5200"/>
              <a:buNone/>
              <a:defRPr b="1">
                <a:latin typeface="DM Sans" pitchFamily="2" charset="77"/>
                <a:ea typeface="DM Sans" pitchFamily="2" charset="77"/>
                <a:cs typeface="DM Sans" pitchFamily="2" charset="77"/>
                <a:sym typeface="Montserrat"/>
              </a:defRPr>
            </a:lvl1pPr>
            <a:lvl2pPr lvl="1" algn="ctr">
              <a:spcBef>
                <a:spcPts val="0"/>
              </a:spcBef>
              <a:spcAft>
                <a:spcPts val="0"/>
              </a:spcAft>
              <a:buClr>
                <a:schemeClr val="accent1"/>
              </a:buClr>
              <a:buSzPts val="5200"/>
              <a:buNone/>
              <a:defRPr sz="5200">
                <a:solidFill>
                  <a:schemeClr val="accent1"/>
                </a:solidFill>
              </a:defRPr>
            </a:lvl2pPr>
            <a:lvl3pPr lvl="2" algn="ctr">
              <a:spcBef>
                <a:spcPts val="0"/>
              </a:spcBef>
              <a:spcAft>
                <a:spcPts val="0"/>
              </a:spcAft>
              <a:buClr>
                <a:schemeClr val="accent1"/>
              </a:buClr>
              <a:buSzPts val="5200"/>
              <a:buNone/>
              <a:defRPr sz="5200">
                <a:solidFill>
                  <a:schemeClr val="accent1"/>
                </a:solidFill>
              </a:defRPr>
            </a:lvl3pPr>
            <a:lvl4pPr lvl="3" algn="ctr">
              <a:spcBef>
                <a:spcPts val="0"/>
              </a:spcBef>
              <a:spcAft>
                <a:spcPts val="0"/>
              </a:spcAft>
              <a:buClr>
                <a:schemeClr val="accent1"/>
              </a:buClr>
              <a:buSzPts val="5200"/>
              <a:buNone/>
              <a:defRPr sz="5200">
                <a:solidFill>
                  <a:schemeClr val="accent1"/>
                </a:solidFill>
              </a:defRPr>
            </a:lvl4pPr>
            <a:lvl5pPr lvl="4" algn="ctr">
              <a:spcBef>
                <a:spcPts val="0"/>
              </a:spcBef>
              <a:spcAft>
                <a:spcPts val="0"/>
              </a:spcAft>
              <a:buClr>
                <a:schemeClr val="accent1"/>
              </a:buClr>
              <a:buSzPts val="5200"/>
              <a:buNone/>
              <a:defRPr sz="5200">
                <a:solidFill>
                  <a:schemeClr val="accent1"/>
                </a:solidFill>
              </a:defRPr>
            </a:lvl5pPr>
            <a:lvl6pPr lvl="5" algn="ctr">
              <a:spcBef>
                <a:spcPts val="0"/>
              </a:spcBef>
              <a:spcAft>
                <a:spcPts val="0"/>
              </a:spcAft>
              <a:buClr>
                <a:schemeClr val="accent1"/>
              </a:buClr>
              <a:buSzPts val="5200"/>
              <a:buNone/>
              <a:defRPr sz="5200">
                <a:solidFill>
                  <a:schemeClr val="accent1"/>
                </a:solidFill>
              </a:defRPr>
            </a:lvl6pPr>
            <a:lvl7pPr lvl="6" algn="ctr">
              <a:spcBef>
                <a:spcPts val="0"/>
              </a:spcBef>
              <a:spcAft>
                <a:spcPts val="0"/>
              </a:spcAft>
              <a:buClr>
                <a:schemeClr val="accent1"/>
              </a:buClr>
              <a:buSzPts val="5200"/>
              <a:buNone/>
              <a:defRPr sz="5200">
                <a:solidFill>
                  <a:schemeClr val="accent1"/>
                </a:solidFill>
              </a:defRPr>
            </a:lvl7pPr>
            <a:lvl8pPr lvl="7" algn="ctr">
              <a:spcBef>
                <a:spcPts val="0"/>
              </a:spcBef>
              <a:spcAft>
                <a:spcPts val="0"/>
              </a:spcAft>
              <a:buClr>
                <a:schemeClr val="accent1"/>
              </a:buClr>
              <a:buSzPts val="5200"/>
              <a:buNone/>
              <a:defRPr sz="5200">
                <a:solidFill>
                  <a:schemeClr val="accent1"/>
                </a:solidFill>
              </a:defRPr>
            </a:lvl8pPr>
            <a:lvl9pPr lvl="8" algn="ctr">
              <a:spcBef>
                <a:spcPts val="0"/>
              </a:spcBef>
              <a:spcAft>
                <a:spcPts val="0"/>
              </a:spcAft>
              <a:buClr>
                <a:schemeClr val="accent1"/>
              </a:buClr>
              <a:buSzPts val="5200"/>
              <a:buNone/>
              <a:defRPr sz="5200">
                <a:solidFill>
                  <a:schemeClr val="accent1"/>
                </a:solidFill>
              </a:defRPr>
            </a:lvl9pPr>
          </a:lstStyle>
          <a:p>
            <a:endParaRPr/>
          </a:p>
        </p:txBody>
      </p:sp>
      <p:sp>
        <p:nvSpPr>
          <p:cNvPr id="10" name="Google Shape;10;p2"/>
          <p:cNvSpPr txBox="1">
            <a:spLocks noGrp="1"/>
          </p:cNvSpPr>
          <p:nvPr>
            <p:ph type="subTitle" idx="1"/>
          </p:nvPr>
        </p:nvSpPr>
        <p:spPr>
          <a:xfrm>
            <a:off x="720000" y="4318550"/>
            <a:ext cx="7704000" cy="285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1"/>
              </a:buClr>
              <a:buSzPts val="2800"/>
              <a:buNone/>
              <a:defRPr sz="1400">
                <a:solidFill>
                  <a:schemeClr val="dk1"/>
                </a:solidFill>
              </a:defRPr>
            </a:lvl1pPr>
            <a:lvl2pPr lvl="1" algn="ctr">
              <a:lnSpc>
                <a:spcPct val="100000"/>
              </a:lnSpc>
              <a:spcBef>
                <a:spcPts val="0"/>
              </a:spcBef>
              <a:spcAft>
                <a:spcPts val="0"/>
              </a:spcAft>
              <a:buClr>
                <a:schemeClr val="accent1"/>
              </a:buClr>
              <a:buSzPts val="2800"/>
              <a:buNone/>
              <a:defRPr sz="2800">
                <a:solidFill>
                  <a:schemeClr val="accent1"/>
                </a:solidFill>
              </a:defRPr>
            </a:lvl2pPr>
            <a:lvl3pPr lvl="2" algn="ctr">
              <a:lnSpc>
                <a:spcPct val="100000"/>
              </a:lnSpc>
              <a:spcBef>
                <a:spcPts val="0"/>
              </a:spcBef>
              <a:spcAft>
                <a:spcPts val="0"/>
              </a:spcAft>
              <a:buClr>
                <a:schemeClr val="accent1"/>
              </a:buClr>
              <a:buSzPts val="2800"/>
              <a:buNone/>
              <a:defRPr sz="2800">
                <a:solidFill>
                  <a:schemeClr val="accent1"/>
                </a:solidFill>
              </a:defRPr>
            </a:lvl3pPr>
            <a:lvl4pPr lvl="3" algn="ctr">
              <a:lnSpc>
                <a:spcPct val="100000"/>
              </a:lnSpc>
              <a:spcBef>
                <a:spcPts val="0"/>
              </a:spcBef>
              <a:spcAft>
                <a:spcPts val="0"/>
              </a:spcAft>
              <a:buClr>
                <a:schemeClr val="accent1"/>
              </a:buClr>
              <a:buSzPts val="2800"/>
              <a:buNone/>
              <a:defRPr sz="2800">
                <a:solidFill>
                  <a:schemeClr val="accent1"/>
                </a:solidFill>
              </a:defRPr>
            </a:lvl4pPr>
            <a:lvl5pPr lvl="4" algn="ctr">
              <a:lnSpc>
                <a:spcPct val="100000"/>
              </a:lnSpc>
              <a:spcBef>
                <a:spcPts val="0"/>
              </a:spcBef>
              <a:spcAft>
                <a:spcPts val="0"/>
              </a:spcAft>
              <a:buClr>
                <a:schemeClr val="accent1"/>
              </a:buClr>
              <a:buSzPts val="2800"/>
              <a:buNone/>
              <a:defRPr sz="2800">
                <a:solidFill>
                  <a:schemeClr val="accent1"/>
                </a:solidFill>
              </a:defRPr>
            </a:lvl5pPr>
            <a:lvl6pPr lvl="5" algn="ctr">
              <a:lnSpc>
                <a:spcPct val="100000"/>
              </a:lnSpc>
              <a:spcBef>
                <a:spcPts val="0"/>
              </a:spcBef>
              <a:spcAft>
                <a:spcPts val="0"/>
              </a:spcAft>
              <a:buClr>
                <a:schemeClr val="accent1"/>
              </a:buClr>
              <a:buSzPts val="2800"/>
              <a:buNone/>
              <a:defRPr sz="2800">
                <a:solidFill>
                  <a:schemeClr val="accent1"/>
                </a:solidFill>
              </a:defRPr>
            </a:lvl6pPr>
            <a:lvl7pPr lvl="6" algn="ctr">
              <a:lnSpc>
                <a:spcPct val="100000"/>
              </a:lnSpc>
              <a:spcBef>
                <a:spcPts val="0"/>
              </a:spcBef>
              <a:spcAft>
                <a:spcPts val="0"/>
              </a:spcAft>
              <a:buClr>
                <a:schemeClr val="accent1"/>
              </a:buClr>
              <a:buSzPts val="2800"/>
              <a:buNone/>
              <a:defRPr sz="2800">
                <a:solidFill>
                  <a:schemeClr val="accent1"/>
                </a:solidFill>
              </a:defRPr>
            </a:lvl7pPr>
            <a:lvl8pPr lvl="7" algn="ctr">
              <a:lnSpc>
                <a:spcPct val="100000"/>
              </a:lnSpc>
              <a:spcBef>
                <a:spcPts val="0"/>
              </a:spcBef>
              <a:spcAft>
                <a:spcPts val="0"/>
              </a:spcAft>
              <a:buClr>
                <a:schemeClr val="accent1"/>
              </a:buClr>
              <a:buSzPts val="2800"/>
              <a:buNone/>
              <a:defRPr sz="2800">
                <a:solidFill>
                  <a:schemeClr val="accent1"/>
                </a:solidFill>
              </a:defRPr>
            </a:lvl8pPr>
            <a:lvl9pPr lvl="8" algn="ctr">
              <a:lnSpc>
                <a:spcPct val="100000"/>
              </a:lnSpc>
              <a:spcBef>
                <a:spcPts val="0"/>
              </a:spcBef>
              <a:spcAft>
                <a:spcPts val="0"/>
              </a:spcAft>
              <a:buClr>
                <a:schemeClr val="accent1"/>
              </a:buClr>
              <a:buSzPts val="2800"/>
              <a:buNone/>
              <a:defRPr sz="2800">
                <a:solidFill>
                  <a:schemeClr val="accen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
  <p:cSld name="CUSTOM_2">
    <p:spTree>
      <p:nvGrpSpPr>
        <p:cNvPr id="1" name="Shape 63"/>
        <p:cNvGrpSpPr/>
        <p:nvPr/>
      </p:nvGrpSpPr>
      <p:grpSpPr>
        <a:xfrm>
          <a:off x="0" y="0"/>
          <a:ext cx="0" cy="0"/>
          <a:chOff x="0" y="0"/>
          <a:chExt cx="0" cy="0"/>
        </a:xfrm>
      </p:grpSpPr>
      <p:sp>
        <p:nvSpPr>
          <p:cNvPr id="64" name="Google Shape;64;p15"/>
          <p:cNvSpPr txBox="1">
            <a:spLocks noGrp="1"/>
          </p:cNvSpPr>
          <p:nvPr>
            <p:ph type="ctrTitle"/>
          </p:nvPr>
        </p:nvSpPr>
        <p:spPr>
          <a:xfrm flipH="1">
            <a:off x="3836100" y="3130300"/>
            <a:ext cx="181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200">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65" name="Google Shape;65;p15"/>
          <p:cNvSpPr txBox="1">
            <a:spLocks noGrp="1"/>
          </p:cNvSpPr>
          <p:nvPr>
            <p:ph type="subTitle" idx="1"/>
          </p:nvPr>
        </p:nvSpPr>
        <p:spPr>
          <a:xfrm flipH="1">
            <a:off x="3836100" y="3600125"/>
            <a:ext cx="1815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6" name="Google Shape;66;p15"/>
          <p:cNvSpPr txBox="1">
            <a:spLocks noGrp="1"/>
          </p:cNvSpPr>
          <p:nvPr>
            <p:ph type="ctrTitle" idx="2"/>
          </p:nvPr>
        </p:nvSpPr>
        <p:spPr>
          <a:xfrm flipH="1">
            <a:off x="3836100" y="1651700"/>
            <a:ext cx="181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200">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67" name="Google Shape;67;p15"/>
          <p:cNvSpPr txBox="1">
            <a:spLocks noGrp="1"/>
          </p:cNvSpPr>
          <p:nvPr>
            <p:ph type="subTitle" idx="3"/>
          </p:nvPr>
        </p:nvSpPr>
        <p:spPr>
          <a:xfrm flipH="1">
            <a:off x="3836100" y="2098575"/>
            <a:ext cx="1815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8" name="Google Shape;68;p15"/>
          <p:cNvSpPr txBox="1">
            <a:spLocks noGrp="1"/>
          </p:cNvSpPr>
          <p:nvPr>
            <p:ph type="ctrTitle" idx="4"/>
          </p:nvPr>
        </p:nvSpPr>
        <p:spPr>
          <a:xfrm flipH="1">
            <a:off x="1322192" y="3130300"/>
            <a:ext cx="181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200">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69" name="Google Shape;69;p15"/>
          <p:cNvSpPr txBox="1">
            <a:spLocks noGrp="1"/>
          </p:cNvSpPr>
          <p:nvPr>
            <p:ph type="subTitle" idx="5"/>
          </p:nvPr>
        </p:nvSpPr>
        <p:spPr>
          <a:xfrm flipH="1">
            <a:off x="1322200" y="3593604"/>
            <a:ext cx="1815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0" name="Google Shape;70;p15"/>
          <p:cNvSpPr txBox="1">
            <a:spLocks noGrp="1"/>
          </p:cNvSpPr>
          <p:nvPr>
            <p:ph type="ctrTitle" idx="6"/>
          </p:nvPr>
        </p:nvSpPr>
        <p:spPr>
          <a:xfrm flipH="1">
            <a:off x="1322207" y="1651700"/>
            <a:ext cx="1815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200">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71" name="Google Shape;71;p15"/>
          <p:cNvSpPr txBox="1">
            <a:spLocks noGrp="1"/>
          </p:cNvSpPr>
          <p:nvPr>
            <p:ph type="subTitle" idx="7"/>
          </p:nvPr>
        </p:nvSpPr>
        <p:spPr>
          <a:xfrm flipH="1">
            <a:off x="1322150" y="2098575"/>
            <a:ext cx="1815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2" name="Google Shape;72;p15"/>
          <p:cNvSpPr txBox="1">
            <a:spLocks noGrp="1"/>
          </p:cNvSpPr>
          <p:nvPr>
            <p:ph type="title" idx="8"/>
          </p:nvPr>
        </p:nvSpPr>
        <p:spPr>
          <a:xfrm>
            <a:off x="720000" y="361000"/>
            <a:ext cx="4085100" cy="10863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chemeClr val="accent1"/>
                </a:solidFill>
                <a:latin typeface="DM Sans" pitchFamily="2" charset="77"/>
              </a:defRPr>
            </a:lvl1pPr>
            <a:lvl2pPr lvl="1" rtl="0">
              <a:spcBef>
                <a:spcPts val="0"/>
              </a:spcBef>
              <a:spcAft>
                <a:spcPts val="0"/>
              </a:spcAft>
              <a:buNone/>
              <a:defRPr sz="2800">
                <a:solidFill>
                  <a:schemeClr val="accent1"/>
                </a:solidFill>
              </a:defRPr>
            </a:lvl2pPr>
            <a:lvl3pPr lvl="2" rtl="0">
              <a:spcBef>
                <a:spcPts val="0"/>
              </a:spcBef>
              <a:spcAft>
                <a:spcPts val="0"/>
              </a:spcAft>
              <a:buNone/>
              <a:defRPr sz="2800">
                <a:solidFill>
                  <a:schemeClr val="accent1"/>
                </a:solidFill>
              </a:defRPr>
            </a:lvl3pPr>
            <a:lvl4pPr lvl="3" rtl="0">
              <a:spcBef>
                <a:spcPts val="0"/>
              </a:spcBef>
              <a:spcAft>
                <a:spcPts val="0"/>
              </a:spcAft>
              <a:buNone/>
              <a:defRPr sz="2800">
                <a:solidFill>
                  <a:schemeClr val="accent1"/>
                </a:solidFill>
              </a:defRPr>
            </a:lvl4pPr>
            <a:lvl5pPr lvl="4" rtl="0">
              <a:spcBef>
                <a:spcPts val="0"/>
              </a:spcBef>
              <a:spcAft>
                <a:spcPts val="0"/>
              </a:spcAft>
              <a:buNone/>
              <a:defRPr sz="2800">
                <a:solidFill>
                  <a:schemeClr val="accent1"/>
                </a:solidFill>
              </a:defRPr>
            </a:lvl5pPr>
            <a:lvl6pPr lvl="5" rtl="0">
              <a:spcBef>
                <a:spcPts val="0"/>
              </a:spcBef>
              <a:spcAft>
                <a:spcPts val="0"/>
              </a:spcAft>
              <a:buNone/>
              <a:defRPr sz="2800">
                <a:solidFill>
                  <a:schemeClr val="accent1"/>
                </a:solidFill>
              </a:defRPr>
            </a:lvl6pPr>
            <a:lvl7pPr lvl="6" rtl="0">
              <a:spcBef>
                <a:spcPts val="0"/>
              </a:spcBef>
              <a:spcAft>
                <a:spcPts val="0"/>
              </a:spcAft>
              <a:buNone/>
              <a:defRPr sz="2800">
                <a:solidFill>
                  <a:schemeClr val="accent1"/>
                </a:solidFill>
              </a:defRPr>
            </a:lvl7pPr>
            <a:lvl8pPr lvl="7" rtl="0">
              <a:spcBef>
                <a:spcPts val="0"/>
              </a:spcBef>
              <a:spcAft>
                <a:spcPts val="0"/>
              </a:spcAft>
              <a:buNone/>
              <a:defRPr sz="2800">
                <a:solidFill>
                  <a:schemeClr val="accent1"/>
                </a:solidFill>
              </a:defRPr>
            </a:lvl8pPr>
            <a:lvl9pPr lvl="8" rtl="0">
              <a:spcBef>
                <a:spcPts val="0"/>
              </a:spcBef>
              <a:spcAft>
                <a:spcPts val="0"/>
              </a:spcAft>
              <a:buNone/>
              <a:defRPr sz="2800">
                <a:solidFill>
                  <a:schemeClr val="accen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73"/>
        <p:cNvGrpSpPr/>
        <p:nvPr/>
      </p:nvGrpSpPr>
      <p:grpSpPr>
        <a:xfrm>
          <a:off x="0" y="0"/>
          <a:ext cx="0" cy="0"/>
          <a:chOff x="0" y="0"/>
          <a:chExt cx="0" cy="0"/>
        </a:xfrm>
      </p:grpSpPr>
      <p:sp>
        <p:nvSpPr>
          <p:cNvPr id="74" name="Google Shape;74;p16"/>
          <p:cNvSpPr txBox="1">
            <a:spLocks noGrp="1"/>
          </p:cNvSpPr>
          <p:nvPr>
            <p:ph type="ctrTitle"/>
          </p:nvPr>
        </p:nvSpPr>
        <p:spPr>
          <a:xfrm flipH="1">
            <a:off x="719989" y="1662797"/>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5" name="Google Shape;75;p16"/>
          <p:cNvSpPr txBox="1">
            <a:spLocks noGrp="1"/>
          </p:cNvSpPr>
          <p:nvPr>
            <p:ph type="subTitle" idx="1"/>
          </p:nvPr>
        </p:nvSpPr>
        <p:spPr>
          <a:xfrm flipH="1">
            <a:off x="720000" y="2090425"/>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6" name="Google Shape;76;p16"/>
          <p:cNvSpPr txBox="1">
            <a:spLocks noGrp="1"/>
          </p:cNvSpPr>
          <p:nvPr>
            <p:ph type="ctrTitle" idx="2"/>
          </p:nvPr>
        </p:nvSpPr>
        <p:spPr>
          <a:xfrm flipH="1">
            <a:off x="720002" y="3341275"/>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7" name="Google Shape;77;p16"/>
          <p:cNvSpPr txBox="1">
            <a:spLocks noGrp="1"/>
          </p:cNvSpPr>
          <p:nvPr>
            <p:ph type="subTitle" idx="3"/>
          </p:nvPr>
        </p:nvSpPr>
        <p:spPr>
          <a:xfrm flipH="1">
            <a:off x="720000" y="3771250"/>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8" name="Google Shape;78;p16"/>
          <p:cNvSpPr txBox="1">
            <a:spLocks noGrp="1"/>
          </p:cNvSpPr>
          <p:nvPr>
            <p:ph type="ctrTitle" idx="4"/>
          </p:nvPr>
        </p:nvSpPr>
        <p:spPr>
          <a:xfrm flipH="1">
            <a:off x="6600000" y="1662800"/>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9" name="Google Shape;79;p16"/>
          <p:cNvSpPr txBox="1">
            <a:spLocks noGrp="1"/>
          </p:cNvSpPr>
          <p:nvPr>
            <p:ph type="subTitle" idx="5"/>
          </p:nvPr>
        </p:nvSpPr>
        <p:spPr>
          <a:xfrm flipH="1">
            <a:off x="6600000" y="2090425"/>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80" name="Google Shape;80;p16"/>
          <p:cNvSpPr txBox="1">
            <a:spLocks noGrp="1"/>
          </p:cNvSpPr>
          <p:nvPr>
            <p:ph type="ctrTitle" idx="6"/>
          </p:nvPr>
        </p:nvSpPr>
        <p:spPr>
          <a:xfrm flipH="1">
            <a:off x="3710000" y="3341275"/>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1" name="Google Shape;81;p16"/>
          <p:cNvSpPr txBox="1">
            <a:spLocks noGrp="1"/>
          </p:cNvSpPr>
          <p:nvPr>
            <p:ph type="subTitle" idx="7"/>
          </p:nvPr>
        </p:nvSpPr>
        <p:spPr>
          <a:xfrm flipH="1">
            <a:off x="3710000" y="3771250"/>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82" name="Google Shape;82;p16"/>
          <p:cNvSpPr txBox="1">
            <a:spLocks noGrp="1"/>
          </p:cNvSpPr>
          <p:nvPr>
            <p:ph type="ctrTitle" idx="8"/>
          </p:nvPr>
        </p:nvSpPr>
        <p:spPr>
          <a:xfrm flipH="1">
            <a:off x="6600000" y="3341275"/>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3" name="Google Shape;83;p16"/>
          <p:cNvSpPr txBox="1">
            <a:spLocks noGrp="1"/>
          </p:cNvSpPr>
          <p:nvPr>
            <p:ph type="subTitle" idx="9"/>
          </p:nvPr>
        </p:nvSpPr>
        <p:spPr>
          <a:xfrm flipH="1">
            <a:off x="6600000" y="3771250"/>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84" name="Google Shape;84;p16"/>
          <p:cNvSpPr txBox="1">
            <a:spLocks noGrp="1"/>
          </p:cNvSpPr>
          <p:nvPr>
            <p:ph type="ctrTitle" idx="13"/>
          </p:nvPr>
        </p:nvSpPr>
        <p:spPr>
          <a:xfrm flipH="1">
            <a:off x="3710000" y="1662800"/>
            <a:ext cx="18240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200">
                <a:latin typeface="DM Sans" pitchFamily="2" charset="77"/>
              </a:defRPr>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5" name="Google Shape;85;p16"/>
          <p:cNvSpPr txBox="1">
            <a:spLocks noGrp="1"/>
          </p:cNvSpPr>
          <p:nvPr>
            <p:ph type="subTitle" idx="14"/>
          </p:nvPr>
        </p:nvSpPr>
        <p:spPr>
          <a:xfrm flipH="1">
            <a:off x="3710000" y="2090425"/>
            <a:ext cx="18240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86" name="Google Shape;86;p16"/>
          <p:cNvSpPr txBox="1">
            <a:spLocks noGrp="1"/>
          </p:cNvSpPr>
          <p:nvPr>
            <p:ph type="title" idx="15"/>
          </p:nvPr>
        </p:nvSpPr>
        <p:spPr>
          <a:xfrm>
            <a:off x="719989" y="361310"/>
            <a:ext cx="7033500" cy="634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chemeClr val="accent1"/>
                </a:solidFill>
                <a:latin typeface="DM Sans" pitchFamily="2" charset="77"/>
              </a:defRPr>
            </a:lvl1pPr>
            <a:lvl2pPr lvl="1" rtl="0">
              <a:spcBef>
                <a:spcPts val="0"/>
              </a:spcBef>
              <a:spcAft>
                <a:spcPts val="0"/>
              </a:spcAft>
              <a:buNone/>
              <a:defRPr sz="2800">
                <a:solidFill>
                  <a:schemeClr val="accent1"/>
                </a:solidFill>
              </a:defRPr>
            </a:lvl2pPr>
            <a:lvl3pPr lvl="2" rtl="0">
              <a:spcBef>
                <a:spcPts val="0"/>
              </a:spcBef>
              <a:spcAft>
                <a:spcPts val="0"/>
              </a:spcAft>
              <a:buNone/>
              <a:defRPr sz="2800">
                <a:solidFill>
                  <a:schemeClr val="accent1"/>
                </a:solidFill>
              </a:defRPr>
            </a:lvl3pPr>
            <a:lvl4pPr lvl="3" rtl="0">
              <a:spcBef>
                <a:spcPts val="0"/>
              </a:spcBef>
              <a:spcAft>
                <a:spcPts val="0"/>
              </a:spcAft>
              <a:buNone/>
              <a:defRPr sz="2800">
                <a:solidFill>
                  <a:schemeClr val="accent1"/>
                </a:solidFill>
              </a:defRPr>
            </a:lvl4pPr>
            <a:lvl5pPr lvl="4" rtl="0">
              <a:spcBef>
                <a:spcPts val="0"/>
              </a:spcBef>
              <a:spcAft>
                <a:spcPts val="0"/>
              </a:spcAft>
              <a:buNone/>
              <a:defRPr sz="2800">
                <a:solidFill>
                  <a:schemeClr val="accent1"/>
                </a:solidFill>
              </a:defRPr>
            </a:lvl5pPr>
            <a:lvl6pPr lvl="5" rtl="0">
              <a:spcBef>
                <a:spcPts val="0"/>
              </a:spcBef>
              <a:spcAft>
                <a:spcPts val="0"/>
              </a:spcAft>
              <a:buNone/>
              <a:defRPr sz="2800">
                <a:solidFill>
                  <a:schemeClr val="accent1"/>
                </a:solidFill>
              </a:defRPr>
            </a:lvl6pPr>
            <a:lvl7pPr lvl="6" rtl="0">
              <a:spcBef>
                <a:spcPts val="0"/>
              </a:spcBef>
              <a:spcAft>
                <a:spcPts val="0"/>
              </a:spcAft>
              <a:buNone/>
              <a:defRPr sz="2800">
                <a:solidFill>
                  <a:schemeClr val="accent1"/>
                </a:solidFill>
              </a:defRPr>
            </a:lvl7pPr>
            <a:lvl8pPr lvl="7" rtl="0">
              <a:spcBef>
                <a:spcPts val="0"/>
              </a:spcBef>
              <a:spcAft>
                <a:spcPts val="0"/>
              </a:spcAft>
              <a:buNone/>
              <a:defRPr sz="2800">
                <a:solidFill>
                  <a:schemeClr val="accent1"/>
                </a:solidFill>
              </a:defRPr>
            </a:lvl8pPr>
            <a:lvl9pPr lvl="8" rtl="0">
              <a:spcBef>
                <a:spcPts val="0"/>
              </a:spcBef>
              <a:spcAft>
                <a:spcPts val="0"/>
              </a:spcAft>
              <a:buNone/>
              <a:defRPr sz="2800">
                <a:solidFill>
                  <a:schemeClr val="accent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TITLE_ONLY_1">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719950" y="347125"/>
            <a:ext cx="6218100" cy="634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3000" b="1">
                <a:solidFill>
                  <a:schemeClr val="accent1"/>
                </a:solidFill>
                <a:latin typeface="DM Sans" pitchFamily="2" charset="77"/>
              </a:defRPr>
            </a:lvl1pPr>
            <a:lvl2pPr lvl="1" rtl="0">
              <a:spcBef>
                <a:spcPts val="0"/>
              </a:spcBef>
              <a:spcAft>
                <a:spcPts val="0"/>
              </a:spcAft>
              <a:buNone/>
              <a:defRPr sz="3000">
                <a:solidFill>
                  <a:schemeClr val="accent1"/>
                </a:solidFill>
              </a:defRPr>
            </a:lvl2pPr>
            <a:lvl3pPr lvl="2" rtl="0">
              <a:spcBef>
                <a:spcPts val="0"/>
              </a:spcBef>
              <a:spcAft>
                <a:spcPts val="0"/>
              </a:spcAft>
              <a:buNone/>
              <a:defRPr sz="3000">
                <a:solidFill>
                  <a:schemeClr val="accent1"/>
                </a:solidFill>
              </a:defRPr>
            </a:lvl3pPr>
            <a:lvl4pPr lvl="3" rtl="0">
              <a:spcBef>
                <a:spcPts val="0"/>
              </a:spcBef>
              <a:spcAft>
                <a:spcPts val="0"/>
              </a:spcAft>
              <a:buNone/>
              <a:defRPr sz="3000">
                <a:solidFill>
                  <a:schemeClr val="accent1"/>
                </a:solidFill>
              </a:defRPr>
            </a:lvl4pPr>
            <a:lvl5pPr lvl="4" rtl="0">
              <a:spcBef>
                <a:spcPts val="0"/>
              </a:spcBef>
              <a:spcAft>
                <a:spcPts val="0"/>
              </a:spcAft>
              <a:buNone/>
              <a:defRPr sz="3000">
                <a:solidFill>
                  <a:schemeClr val="accent1"/>
                </a:solidFill>
              </a:defRPr>
            </a:lvl5pPr>
            <a:lvl6pPr lvl="5" rtl="0">
              <a:spcBef>
                <a:spcPts val="0"/>
              </a:spcBef>
              <a:spcAft>
                <a:spcPts val="0"/>
              </a:spcAft>
              <a:buNone/>
              <a:defRPr sz="3000">
                <a:solidFill>
                  <a:schemeClr val="accent1"/>
                </a:solidFill>
              </a:defRPr>
            </a:lvl6pPr>
            <a:lvl7pPr lvl="6" rtl="0">
              <a:spcBef>
                <a:spcPts val="0"/>
              </a:spcBef>
              <a:spcAft>
                <a:spcPts val="0"/>
              </a:spcAft>
              <a:buNone/>
              <a:defRPr sz="3000">
                <a:solidFill>
                  <a:schemeClr val="accent1"/>
                </a:solidFill>
              </a:defRPr>
            </a:lvl7pPr>
            <a:lvl8pPr lvl="7" rtl="0">
              <a:spcBef>
                <a:spcPts val="0"/>
              </a:spcBef>
              <a:spcAft>
                <a:spcPts val="0"/>
              </a:spcAft>
              <a:buNone/>
              <a:defRPr sz="3000">
                <a:solidFill>
                  <a:schemeClr val="accent1"/>
                </a:solidFill>
              </a:defRPr>
            </a:lvl8pPr>
            <a:lvl9pPr lvl="8" rtl="0">
              <a:spcBef>
                <a:spcPts val="0"/>
              </a:spcBef>
              <a:spcAft>
                <a:spcPts val="0"/>
              </a:spcAft>
              <a:buNone/>
              <a:defRPr sz="3000">
                <a:solidFill>
                  <a:schemeClr val="accent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_17">
    <p:spTree>
      <p:nvGrpSpPr>
        <p:cNvPr id="1" name="Shape 119"/>
        <p:cNvGrpSpPr/>
        <p:nvPr/>
      </p:nvGrpSpPr>
      <p:grpSpPr>
        <a:xfrm>
          <a:off x="0" y="0"/>
          <a:ext cx="0" cy="0"/>
          <a:chOff x="0" y="0"/>
          <a:chExt cx="0" cy="0"/>
        </a:xfrm>
      </p:grpSpPr>
      <p:sp>
        <p:nvSpPr>
          <p:cNvPr id="120" name="Google Shape;120;p25"/>
          <p:cNvSpPr txBox="1">
            <a:spLocks noGrp="1"/>
          </p:cNvSpPr>
          <p:nvPr>
            <p:ph type="title"/>
          </p:nvPr>
        </p:nvSpPr>
        <p:spPr>
          <a:xfrm rot="-198">
            <a:off x="730725" y="210673"/>
            <a:ext cx="5211600" cy="1285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7200" b="1">
                <a:latin typeface="DM Sans" pitchFamily="2" charset="77"/>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22"/>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lide" type="blank">
  <p:cSld name="Blank slide">
    <p:bg>
      <p:bgPr>
        <a:solidFill>
          <a:schemeClr val="accent1"/>
        </a:solidFill>
        <a:effectLst/>
      </p:bgPr>
    </p:bg>
    <p:spTree>
      <p:nvGrpSpPr>
        <p:cNvPr id="1" name="Shape 12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2291FB-8DB1-FA50-BCBA-F272302CBA6D}"/>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EB5733E-F410-D387-30C0-1A0FE649F035}"/>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xmlns="" val="282342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1E2963-417C-3F1B-F7E0-1A2DBC42890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B91E9D3D-42B7-A08C-E498-494B359212E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7D5BFF90-10EF-1A3B-AC10-F34776498FBD}"/>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749B0656-CDA2-EB7A-6532-0DE26E14BD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2E64D26-F400-41E3-9A75-1DF6141970F8}"/>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4200301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4DEF9F-F666-8604-2A2F-5E05128A2C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0E816356-6557-CE75-DF95-085BD1BA97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EFCAD4D-B926-7B5E-E40A-6B66EE7D9AC5}"/>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EB22938A-4C94-D72B-F20E-EE36C5E337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4AE8491-2562-9599-E669-59D6947CAF4B}"/>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3211823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968547-E56B-18DF-F600-4AFF2FC0DF0B}"/>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AF7D2613-7427-3A45-1CEB-515CC499846E}"/>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45FF6FA-C227-C69E-AA87-1B21358E1E39}"/>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C1EBDE30-A4CB-07BC-BE8A-4F450E2B0D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117740D-5426-0309-6BAD-6EFA8A49E95E}"/>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412298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720001" y="2601725"/>
            <a:ext cx="4172400" cy="8760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4800" b="1">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13" name="Google Shape;13;p3"/>
          <p:cNvSpPr txBox="1">
            <a:spLocks noGrp="1"/>
          </p:cNvSpPr>
          <p:nvPr>
            <p:ph type="subTitle" idx="1"/>
          </p:nvPr>
        </p:nvSpPr>
        <p:spPr>
          <a:xfrm>
            <a:off x="720001" y="3417350"/>
            <a:ext cx="3735600" cy="57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2"/>
                </a:solidFill>
              </a:defRPr>
            </a:lvl1pPr>
            <a:lvl2pPr lvl="1" algn="ctr" rtl="0">
              <a:lnSpc>
                <a:spcPct val="100000"/>
              </a:lnSpc>
              <a:spcBef>
                <a:spcPts val="0"/>
              </a:spcBef>
              <a:spcAft>
                <a:spcPts val="0"/>
              </a:spcAft>
              <a:buClr>
                <a:schemeClr val="dk1"/>
              </a:buClr>
              <a:buSzPts val="1000"/>
              <a:buNone/>
              <a:defRPr sz="1000">
                <a:solidFill>
                  <a:schemeClr val="dk1"/>
                </a:solidFill>
              </a:defRPr>
            </a:lvl2pPr>
            <a:lvl3pPr lvl="2" algn="ctr" rtl="0">
              <a:lnSpc>
                <a:spcPct val="100000"/>
              </a:lnSpc>
              <a:spcBef>
                <a:spcPts val="0"/>
              </a:spcBef>
              <a:spcAft>
                <a:spcPts val="0"/>
              </a:spcAft>
              <a:buClr>
                <a:schemeClr val="dk1"/>
              </a:buClr>
              <a:buSzPts val="1000"/>
              <a:buNone/>
              <a:defRPr sz="1000">
                <a:solidFill>
                  <a:schemeClr val="dk1"/>
                </a:solidFill>
              </a:defRPr>
            </a:lvl3pPr>
            <a:lvl4pPr lvl="3" algn="ctr" rtl="0">
              <a:lnSpc>
                <a:spcPct val="100000"/>
              </a:lnSpc>
              <a:spcBef>
                <a:spcPts val="0"/>
              </a:spcBef>
              <a:spcAft>
                <a:spcPts val="0"/>
              </a:spcAft>
              <a:buClr>
                <a:schemeClr val="dk1"/>
              </a:buClr>
              <a:buSzPts val="1000"/>
              <a:buNone/>
              <a:defRPr sz="1000">
                <a:solidFill>
                  <a:schemeClr val="dk1"/>
                </a:solidFill>
              </a:defRPr>
            </a:lvl4pPr>
            <a:lvl5pPr lvl="4" algn="ctr" rtl="0">
              <a:lnSpc>
                <a:spcPct val="100000"/>
              </a:lnSpc>
              <a:spcBef>
                <a:spcPts val="0"/>
              </a:spcBef>
              <a:spcAft>
                <a:spcPts val="0"/>
              </a:spcAft>
              <a:buClr>
                <a:schemeClr val="dk1"/>
              </a:buClr>
              <a:buSzPts val="1000"/>
              <a:buNone/>
              <a:defRPr sz="1000">
                <a:solidFill>
                  <a:schemeClr val="dk1"/>
                </a:solidFill>
              </a:defRPr>
            </a:lvl5pPr>
            <a:lvl6pPr lvl="5" algn="ctr" rtl="0">
              <a:lnSpc>
                <a:spcPct val="100000"/>
              </a:lnSpc>
              <a:spcBef>
                <a:spcPts val="0"/>
              </a:spcBef>
              <a:spcAft>
                <a:spcPts val="0"/>
              </a:spcAft>
              <a:buClr>
                <a:schemeClr val="dk1"/>
              </a:buClr>
              <a:buSzPts val="1000"/>
              <a:buNone/>
              <a:defRPr sz="1000">
                <a:solidFill>
                  <a:schemeClr val="dk1"/>
                </a:solidFill>
              </a:defRPr>
            </a:lvl6pPr>
            <a:lvl7pPr lvl="6" algn="ctr" rtl="0">
              <a:lnSpc>
                <a:spcPct val="100000"/>
              </a:lnSpc>
              <a:spcBef>
                <a:spcPts val="0"/>
              </a:spcBef>
              <a:spcAft>
                <a:spcPts val="0"/>
              </a:spcAft>
              <a:buClr>
                <a:schemeClr val="dk1"/>
              </a:buClr>
              <a:buSzPts val="1000"/>
              <a:buNone/>
              <a:defRPr sz="1000">
                <a:solidFill>
                  <a:schemeClr val="dk1"/>
                </a:solidFill>
              </a:defRPr>
            </a:lvl7pPr>
            <a:lvl8pPr lvl="7" algn="ctr" rtl="0">
              <a:lnSpc>
                <a:spcPct val="100000"/>
              </a:lnSpc>
              <a:spcBef>
                <a:spcPts val="0"/>
              </a:spcBef>
              <a:spcAft>
                <a:spcPts val="0"/>
              </a:spcAft>
              <a:buClr>
                <a:schemeClr val="dk1"/>
              </a:buClr>
              <a:buSzPts val="1000"/>
              <a:buNone/>
              <a:defRPr sz="1000">
                <a:solidFill>
                  <a:schemeClr val="dk1"/>
                </a:solidFill>
              </a:defRPr>
            </a:lvl8pPr>
            <a:lvl9pPr lvl="8" algn="ctr" rtl="0">
              <a:lnSpc>
                <a:spcPct val="100000"/>
              </a:lnSpc>
              <a:spcBef>
                <a:spcPts val="0"/>
              </a:spcBef>
              <a:spcAft>
                <a:spcPts val="0"/>
              </a:spcAft>
              <a:buClr>
                <a:schemeClr val="dk1"/>
              </a:buClr>
              <a:buSzPts val="1000"/>
              <a:buNone/>
              <a:defRPr sz="1000">
                <a:solidFill>
                  <a:schemeClr val="dk1"/>
                </a:solidFill>
              </a:defRPr>
            </a:lvl9pPr>
          </a:lstStyle>
          <a:p>
            <a:endParaRPr/>
          </a:p>
        </p:txBody>
      </p:sp>
      <p:sp>
        <p:nvSpPr>
          <p:cNvPr id="14" name="Google Shape;14;p3"/>
          <p:cNvSpPr txBox="1">
            <a:spLocks noGrp="1"/>
          </p:cNvSpPr>
          <p:nvPr>
            <p:ph type="title" idx="2" hasCustomPrompt="1"/>
          </p:nvPr>
        </p:nvSpPr>
        <p:spPr>
          <a:xfrm>
            <a:off x="720001" y="757825"/>
            <a:ext cx="3311400" cy="10947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2"/>
              </a:buClr>
              <a:buSzPts val="5500"/>
              <a:buNone/>
              <a:defRPr sz="10000" b="1">
                <a:solidFill>
                  <a:schemeClr val="accent2"/>
                </a:solidFill>
                <a:latin typeface="DM Sans" pitchFamily="2" charset="77"/>
              </a:defRPr>
            </a:lvl1pPr>
            <a:lvl2pPr lvl="1"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lt2"/>
              </a:buClr>
              <a:buSzPts val="5500"/>
              <a:buFont typeface="Fira Sans Extra Condensed Medium"/>
              <a:buNone/>
              <a:defRPr sz="5500">
                <a:solidFill>
                  <a:schemeClr val="lt2"/>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F3FC87-38CB-126E-42A8-DA3B4071EB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289EDDD-7736-A39E-D32B-CD4AE84405D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8BF57D2F-84EE-C6E8-8690-52540E27CA1B}"/>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350A99CB-7790-11A3-D329-0AC23854A1AE}"/>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6" name="Footer Placeholder 5">
            <a:extLst>
              <a:ext uri="{FF2B5EF4-FFF2-40B4-BE49-F238E27FC236}">
                <a16:creationId xmlns:a16="http://schemas.microsoft.com/office/drawing/2014/main" xmlns="" id="{7D04A114-B39E-10B2-ADD1-AA54E428F9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5046177-388D-E6AF-F994-24E6C01B9593}"/>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2697000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F3778C-9571-9924-1DC3-234CE8BFF555}"/>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AC742D3D-6691-E7A2-26B6-DC667604C97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909EB06-26E6-530F-DA12-E2BD360D358F}"/>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051E9B63-B84C-708C-2FD6-45385B8F8C3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E60DEC6-189A-733C-6608-6CDB59B6CA9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92FF11F4-16F0-92A2-B843-AB1577106AA2}"/>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8" name="Footer Placeholder 7">
            <a:extLst>
              <a:ext uri="{FF2B5EF4-FFF2-40B4-BE49-F238E27FC236}">
                <a16:creationId xmlns:a16="http://schemas.microsoft.com/office/drawing/2014/main" xmlns="" id="{2334FF22-057F-E9D4-0C14-4E803147B3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6F2F001-E699-A9F4-D62C-D92101E7B323}"/>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755993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61F7C6-F2F5-1165-3009-BEA945DE063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427C3D36-E232-B9E4-B7EA-C68D80455864}"/>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4" name="Footer Placeholder 3">
            <a:extLst>
              <a:ext uri="{FF2B5EF4-FFF2-40B4-BE49-F238E27FC236}">
                <a16:creationId xmlns:a16="http://schemas.microsoft.com/office/drawing/2014/main" xmlns="" id="{8F2F148D-900B-A5B5-474D-8535236DC7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BE523C1-89BE-DE53-14F5-FC59E148E399}"/>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1835436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BCF0220-72E0-C018-9220-ACBCE8427E49}"/>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3" name="Footer Placeholder 2">
            <a:extLst>
              <a:ext uri="{FF2B5EF4-FFF2-40B4-BE49-F238E27FC236}">
                <a16:creationId xmlns:a16="http://schemas.microsoft.com/office/drawing/2014/main" xmlns="" id="{3C77D30D-CD9D-045D-3E77-3B9D873C38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E9FB05F-F7F1-12B3-513B-A53DF5CFDB5E}"/>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3126319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DE371E-BB0D-E8F7-96ED-CE1BC4936032}"/>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7271498F-001A-1138-BE5A-63A50882BAAF}"/>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AC7C6198-3BE4-87E1-46A6-0800DAE1844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21B2C77A-9A8B-23AF-9CD4-809D135EA8A4}"/>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6" name="Footer Placeholder 5">
            <a:extLst>
              <a:ext uri="{FF2B5EF4-FFF2-40B4-BE49-F238E27FC236}">
                <a16:creationId xmlns:a16="http://schemas.microsoft.com/office/drawing/2014/main" xmlns="" id="{3EA39D0B-BCB2-C9F9-CCB3-FE4DED1929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90BC234-999B-C878-E14D-0D89C2A77292}"/>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2776567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576571-A32E-1546-162F-20817B81C57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AB9E3819-6D4C-C4C8-FF39-A8080B781FE2}"/>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xmlns="" id="{5E7FA8FB-8269-7C5D-D1F4-43A6A14D2F87}"/>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61C6EE0F-9F28-5725-94F9-B6A376CC8D36}"/>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6" name="Footer Placeholder 5">
            <a:extLst>
              <a:ext uri="{FF2B5EF4-FFF2-40B4-BE49-F238E27FC236}">
                <a16:creationId xmlns:a16="http://schemas.microsoft.com/office/drawing/2014/main" xmlns="" id="{734E8D38-DB85-9476-D42C-588A783445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7B9EC18-9430-3394-EDC6-73A2E1318425}"/>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170939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1E3CD-4B9A-9748-904D-8F765FCFB9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9FAEEB67-6822-87D1-D883-AF57CDA0E4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D8C1E8A-DD7C-03EE-45AD-BC19A9698CAC}"/>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87A8CC24-A9CB-214E-3C9F-A2B53AFA46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1EAA611-3ADE-EF69-0059-35CFDD6097B1}"/>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6261347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6406999-1F98-2DE0-79A4-06801AA2107F}"/>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21C376EE-D43E-4FBC-F301-66215362E05F}"/>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73C29C7-14FA-8530-304E-B3423B7FB59C}"/>
              </a:ext>
            </a:extLst>
          </p:cNvPr>
          <p:cNvSpPr>
            <a:spLocks noGrp="1"/>
          </p:cNvSpPr>
          <p:nvPr>
            <p:ph type="dt" sz="half" idx="10"/>
          </p:nvPr>
        </p:nvSpPr>
        <p:spPr/>
        <p:txBody>
          <a:body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B07ED66E-7FC1-3047-1397-BD67AEFDEA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9F5123A-5E0B-E9F4-9EA2-E4191B82883F}"/>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347777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9" name="_DSC1517.jpg">
            <a:extLst>
              <a:ext uri="{FF2B5EF4-FFF2-40B4-BE49-F238E27FC236}">
                <a16:creationId xmlns:a16="http://schemas.microsoft.com/office/drawing/2014/main" xmlns="" id="{A2F06F28-46AE-4949-8DE4-6F83AB1C644E}"/>
              </a:ext>
            </a:extLst>
          </p:cNvPr>
          <p:cNvPicPr>
            <a:picLocks noChangeAspect="1"/>
          </p:cNvPicPr>
          <p:nvPr userDrawn="1"/>
        </p:nvPicPr>
        <p:blipFill rotWithShape="1">
          <a:blip r:embed="rId2"/>
          <a:srcRect t="10339" b="5540"/>
          <a:stretch/>
        </p:blipFill>
        <p:spPr>
          <a:xfrm>
            <a:off x="0" y="0"/>
            <a:ext cx="9183291" cy="5143500"/>
          </a:xfrm>
          <a:prstGeom prst="rect">
            <a:avLst/>
          </a:prstGeom>
        </p:spPr>
      </p:pic>
      <p:sp>
        <p:nvSpPr>
          <p:cNvPr id="15" name="Rectangle 14">
            <a:extLst>
              <a:ext uri="{FF2B5EF4-FFF2-40B4-BE49-F238E27FC236}">
                <a16:creationId xmlns:a16="http://schemas.microsoft.com/office/drawing/2014/main" xmlns="" id="{EF5B7FD8-85B9-47D1-97FB-52E30E52B106}"/>
              </a:ext>
            </a:extLst>
          </p:cNvPr>
          <p:cNvSpPr/>
          <p:nvPr userDrawn="1"/>
        </p:nvSpPr>
        <p:spPr>
          <a:xfrm>
            <a:off x="-1" y="3759994"/>
            <a:ext cx="9183290" cy="1383507"/>
          </a:xfrm>
          <a:prstGeom prst="rect">
            <a:avLst/>
          </a:prstGeom>
          <a:solidFill>
            <a:srgbClr val="0A2D50">
              <a:alpha val="82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p>
        </p:txBody>
      </p:sp>
      <p:sp>
        <p:nvSpPr>
          <p:cNvPr id="19" name="Subtitle 2">
            <a:extLst>
              <a:ext uri="{FF2B5EF4-FFF2-40B4-BE49-F238E27FC236}">
                <a16:creationId xmlns:a16="http://schemas.microsoft.com/office/drawing/2014/main" xmlns="" id="{ECB77FEE-5CD8-496A-AB78-84E451567306}"/>
              </a:ext>
            </a:extLst>
          </p:cNvPr>
          <p:cNvSpPr>
            <a:spLocks noGrp="1"/>
          </p:cNvSpPr>
          <p:nvPr>
            <p:ph type="subTitle" idx="1" hasCustomPrompt="1"/>
          </p:nvPr>
        </p:nvSpPr>
        <p:spPr>
          <a:xfrm>
            <a:off x="361548" y="4562669"/>
            <a:ext cx="8460197" cy="368853"/>
          </a:xfrm>
          <a:prstGeom prst="rect">
            <a:avLst/>
          </a:prstGeom>
        </p:spPr>
        <p:txBody>
          <a:bodyPr/>
          <a:lstStyle>
            <a:lvl1pPr marL="0" indent="0" algn="l">
              <a:buNone/>
              <a:defRPr sz="1350">
                <a:solidFill>
                  <a:srgbClr val="FFFFFF"/>
                </a:solidFill>
                <a:latin typeface="Georgia" panose="02040502050405020303" pitchFamily="18" charset="0"/>
                <a:cs typeface="Georgia" panose="02040502050405020303"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Presentation subtitle or presenter’s name etc</a:t>
            </a:r>
          </a:p>
          <a:p>
            <a:r>
              <a:rPr lang="en-GB"/>
              <a:t>Two lines maximum</a:t>
            </a:r>
            <a:endParaRPr lang="en-US"/>
          </a:p>
        </p:txBody>
      </p:sp>
      <p:sp>
        <p:nvSpPr>
          <p:cNvPr id="20" name="Title 1">
            <a:extLst>
              <a:ext uri="{FF2B5EF4-FFF2-40B4-BE49-F238E27FC236}">
                <a16:creationId xmlns:a16="http://schemas.microsoft.com/office/drawing/2014/main" xmlns="" id="{527BABD9-2353-429F-82EA-1C7CEB9CE00A}"/>
              </a:ext>
            </a:extLst>
          </p:cNvPr>
          <p:cNvSpPr>
            <a:spLocks noGrp="1"/>
          </p:cNvSpPr>
          <p:nvPr>
            <p:ph type="title"/>
          </p:nvPr>
        </p:nvSpPr>
        <p:spPr>
          <a:xfrm>
            <a:off x="361543" y="3971111"/>
            <a:ext cx="8460197" cy="591559"/>
          </a:xfrm>
          <a:prstGeom prst="rect">
            <a:avLst/>
          </a:prstGeom>
        </p:spPr>
        <p:txBody>
          <a:bodyPr/>
          <a:lstStyle>
            <a:lvl1pPr>
              <a:defRPr>
                <a:solidFill>
                  <a:schemeClr val="bg1"/>
                </a:solidFill>
                <a:latin typeface="KingsBureauGrot ThreeSeven" panose="02000506050000020004" pitchFamily="2" charset="0"/>
              </a:defRPr>
            </a:lvl1pPr>
          </a:lstStyle>
          <a:p>
            <a:r>
              <a:rPr lang="en-US"/>
              <a:t>Click to edit Master title style</a:t>
            </a:r>
            <a:endParaRPr lang="en-GB"/>
          </a:p>
        </p:txBody>
      </p:sp>
      <p:pic>
        <p:nvPicPr>
          <p:cNvPr id="10" name="Picture 9">
            <a:extLst>
              <a:ext uri="{FF2B5EF4-FFF2-40B4-BE49-F238E27FC236}">
                <a16:creationId xmlns:a16="http://schemas.microsoft.com/office/drawing/2014/main" xmlns="" id="{97FB0703-41C1-4DCA-8350-23C780E36E8A}"/>
              </a:ext>
              <a:ext uri="{C183D7F6-B498-43B3-948B-1728B52AA6E4}">
                <adec:decorative xmlns:adec="http://schemas.microsoft.com/office/drawing/2017/decorative" xmlns="" val="1"/>
              </a:ext>
            </a:extLst>
          </p:cNvPr>
          <p:cNvPicPr>
            <a:picLocks noChangeAspect="1"/>
          </p:cNvPicPr>
          <p:nvPr userDrawn="1"/>
        </p:nvPicPr>
        <p:blipFill rotWithShape="1">
          <a:blip r:embed="rId3"/>
          <a:srcRect l="2903" t="11936" r="84514" b="71019"/>
          <a:stretch/>
        </p:blipFill>
        <p:spPr>
          <a:xfrm>
            <a:off x="7892653" y="-1"/>
            <a:ext cx="1290638" cy="983425"/>
          </a:xfrm>
          <a:prstGeom prst="rect">
            <a:avLst/>
          </a:prstGeom>
        </p:spPr>
      </p:pic>
    </p:spTree>
    <p:extLst>
      <p:ext uri="{BB962C8B-B14F-4D97-AF65-F5344CB8AC3E}">
        <p14:creationId xmlns:p14="http://schemas.microsoft.com/office/powerpoint/2010/main" xmlns="" val="709328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720000" y="1304350"/>
            <a:ext cx="7536600" cy="3419700"/>
          </a:xfrm>
          <a:prstGeom prst="rect">
            <a:avLst/>
          </a:prstGeom>
        </p:spPr>
        <p:txBody>
          <a:bodyPr spcFirstLastPara="1" wrap="square" lIns="91425" tIns="91425" rIns="91425" bIns="91425" anchor="ctr" anchorCtr="0">
            <a:noAutofit/>
          </a:bodyPr>
          <a:lstStyle>
            <a:lvl1pPr marL="457200" lvl="0" indent="-304800">
              <a:lnSpc>
                <a:spcPct val="100000"/>
              </a:lnSpc>
              <a:spcBef>
                <a:spcPts val="0"/>
              </a:spcBef>
              <a:spcAft>
                <a:spcPts val="0"/>
              </a:spcAft>
              <a:buClr>
                <a:schemeClr val="dk2"/>
              </a:buClr>
              <a:buSzPts val="1200"/>
              <a:buFont typeface="Quicksand Light"/>
              <a:buAutoNum type="arabicPeriod"/>
              <a:defRPr sz="1400">
                <a:solidFill>
                  <a:srgbClr val="07243D"/>
                </a:solidFill>
              </a:defRPr>
            </a:lvl1pPr>
            <a:lvl2pPr marL="914400" lvl="1" indent="-304800">
              <a:spcBef>
                <a:spcPts val="0"/>
              </a:spcBef>
              <a:spcAft>
                <a:spcPts val="0"/>
              </a:spcAft>
              <a:buClr>
                <a:srgbClr val="434343"/>
              </a:buClr>
              <a:buSzPts val="1200"/>
              <a:buFont typeface="Roboto Condensed Light"/>
              <a:buAutoNum type="alphaLcPeriod"/>
              <a:defRPr>
                <a:solidFill>
                  <a:srgbClr val="07243D"/>
                </a:solidFill>
              </a:defRPr>
            </a:lvl2pPr>
            <a:lvl3pPr marL="1371600" lvl="2" indent="-304800">
              <a:spcBef>
                <a:spcPts val="1600"/>
              </a:spcBef>
              <a:spcAft>
                <a:spcPts val="0"/>
              </a:spcAft>
              <a:buClr>
                <a:srgbClr val="434343"/>
              </a:buClr>
              <a:buSzPts val="1200"/>
              <a:buFont typeface="Roboto Condensed Light"/>
              <a:buAutoNum type="romanLcPeriod"/>
              <a:defRPr>
                <a:solidFill>
                  <a:srgbClr val="07243D"/>
                </a:solidFill>
              </a:defRPr>
            </a:lvl3pPr>
            <a:lvl4pPr marL="1828800" lvl="3" indent="-304800">
              <a:spcBef>
                <a:spcPts val="1600"/>
              </a:spcBef>
              <a:spcAft>
                <a:spcPts val="0"/>
              </a:spcAft>
              <a:buClr>
                <a:srgbClr val="434343"/>
              </a:buClr>
              <a:buSzPts val="1200"/>
              <a:buFont typeface="Roboto Condensed Light"/>
              <a:buAutoNum type="arabicPeriod"/>
              <a:defRPr>
                <a:solidFill>
                  <a:srgbClr val="07243D"/>
                </a:solidFill>
              </a:defRPr>
            </a:lvl4pPr>
            <a:lvl5pPr marL="2286000" lvl="4" indent="-304800">
              <a:spcBef>
                <a:spcPts val="1600"/>
              </a:spcBef>
              <a:spcAft>
                <a:spcPts val="0"/>
              </a:spcAft>
              <a:buClr>
                <a:srgbClr val="434343"/>
              </a:buClr>
              <a:buSzPts val="1200"/>
              <a:buFont typeface="Roboto Condensed Light"/>
              <a:buAutoNum type="alphaLcPeriod"/>
              <a:defRPr>
                <a:solidFill>
                  <a:srgbClr val="07243D"/>
                </a:solidFill>
              </a:defRPr>
            </a:lvl5pPr>
            <a:lvl6pPr marL="2743200" lvl="5" indent="-304800">
              <a:spcBef>
                <a:spcPts val="1600"/>
              </a:spcBef>
              <a:spcAft>
                <a:spcPts val="0"/>
              </a:spcAft>
              <a:buClr>
                <a:srgbClr val="434343"/>
              </a:buClr>
              <a:buSzPts val="1200"/>
              <a:buFont typeface="Roboto Condensed Light"/>
              <a:buAutoNum type="romanLcPeriod"/>
              <a:defRPr>
                <a:solidFill>
                  <a:srgbClr val="07243D"/>
                </a:solidFill>
              </a:defRPr>
            </a:lvl6pPr>
            <a:lvl7pPr marL="3200400" lvl="6" indent="-304800">
              <a:spcBef>
                <a:spcPts val="1600"/>
              </a:spcBef>
              <a:spcAft>
                <a:spcPts val="0"/>
              </a:spcAft>
              <a:buClr>
                <a:srgbClr val="434343"/>
              </a:buClr>
              <a:buSzPts val="1200"/>
              <a:buFont typeface="Roboto Condensed Light"/>
              <a:buAutoNum type="arabicPeriod"/>
              <a:defRPr>
                <a:solidFill>
                  <a:srgbClr val="07243D"/>
                </a:solidFill>
              </a:defRPr>
            </a:lvl7pPr>
            <a:lvl8pPr marL="3657600" lvl="7" indent="-304800">
              <a:spcBef>
                <a:spcPts val="1600"/>
              </a:spcBef>
              <a:spcAft>
                <a:spcPts val="0"/>
              </a:spcAft>
              <a:buClr>
                <a:srgbClr val="434343"/>
              </a:buClr>
              <a:buSzPts val="1200"/>
              <a:buFont typeface="Roboto Condensed Light"/>
              <a:buAutoNum type="alphaLcPeriod"/>
              <a:defRPr>
                <a:solidFill>
                  <a:srgbClr val="07243D"/>
                </a:solidFill>
              </a:defRPr>
            </a:lvl8pPr>
            <a:lvl9pPr marL="4114800" lvl="8" indent="-304800">
              <a:spcBef>
                <a:spcPts val="1600"/>
              </a:spcBef>
              <a:spcAft>
                <a:spcPts val="1600"/>
              </a:spcAft>
              <a:buClr>
                <a:srgbClr val="434343"/>
              </a:buClr>
              <a:buSzPts val="1200"/>
              <a:buFont typeface="Roboto Condensed Light"/>
              <a:buAutoNum type="romanLcPeriod"/>
              <a:defRPr>
                <a:solidFill>
                  <a:srgbClr val="07243D"/>
                </a:solidFill>
              </a:defRPr>
            </a:lvl9pPr>
          </a:lstStyle>
          <a:p>
            <a:endParaRPr/>
          </a:p>
        </p:txBody>
      </p:sp>
      <p:sp>
        <p:nvSpPr>
          <p:cNvPr id="17" name="Google Shape;17;p4"/>
          <p:cNvSpPr txBox="1">
            <a:spLocks noGrp="1"/>
          </p:cNvSpPr>
          <p:nvPr>
            <p:ph type="title"/>
          </p:nvPr>
        </p:nvSpPr>
        <p:spPr>
          <a:xfrm>
            <a:off x="720000" y="539750"/>
            <a:ext cx="4246200" cy="9876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rgbClr val="07243D"/>
                </a:solidFill>
                <a:latin typeface="DM Sans" pitchFamily="2" charset="77"/>
              </a:defRPr>
            </a:lvl1pPr>
            <a:lvl2pPr lvl="1" rtl="0">
              <a:spcBef>
                <a:spcPts val="0"/>
              </a:spcBef>
              <a:spcAft>
                <a:spcPts val="0"/>
              </a:spcAft>
              <a:buNone/>
              <a:defRPr sz="2800">
                <a:solidFill>
                  <a:srgbClr val="07243D"/>
                </a:solidFill>
              </a:defRPr>
            </a:lvl2pPr>
            <a:lvl3pPr lvl="2" rtl="0">
              <a:spcBef>
                <a:spcPts val="0"/>
              </a:spcBef>
              <a:spcAft>
                <a:spcPts val="0"/>
              </a:spcAft>
              <a:buNone/>
              <a:defRPr sz="2800">
                <a:solidFill>
                  <a:srgbClr val="07243D"/>
                </a:solidFill>
              </a:defRPr>
            </a:lvl3pPr>
            <a:lvl4pPr lvl="3" rtl="0">
              <a:spcBef>
                <a:spcPts val="0"/>
              </a:spcBef>
              <a:spcAft>
                <a:spcPts val="0"/>
              </a:spcAft>
              <a:buNone/>
              <a:defRPr sz="2800">
                <a:solidFill>
                  <a:srgbClr val="07243D"/>
                </a:solidFill>
              </a:defRPr>
            </a:lvl4pPr>
            <a:lvl5pPr lvl="4" rtl="0">
              <a:spcBef>
                <a:spcPts val="0"/>
              </a:spcBef>
              <a:spcAft>
                <a:spcPts val="0"/>
              </a:spcAft>
              <a:buNone/>
              <a:defRPr sz="2800">
                <a:solidFill>
                  <a:srgbClr val="07243D"/>
                </a:solidFill>
              </a:defRPr>
            </a:lvl5pPr>
            <a:lvl6pPr lvl="5" rtl="0">
              <a:spcBef>
                <a:spcPts val="0"/>
              </a:spcBef>
              <a:spcAft>
                <a:spcPts val="0"/>
              </a:spcAft>
              <a:buNone/>
              <a:defRPr sz="2800">
                <a:solidFill>
                  <a:srgbClr val="07243D"/>
                </a:solidFill>
              </a:defRPr>
            </a:lvl6pPr>
            <a:lvl7pPr lvl="6" rtl="0">
              <a:spcBef>
                <a:spcPts val="0"/>
              </a:spcBef>
              <a:spcAft>
                <a:spcPts val="0"/>
              </a:spcAft>
              <a:buNone/>
              <a:defRPr sz="2800">
                <a:solidFill>
                  <a:srgbClr val="07243D"/>
                </a:solidFill>
              </a:defRPr>
            </a:lvl7pPr>
            <a:lvl8pPr lvl="7" rtl="0">
              <a:spcBef>
                <a:spcPts val="0"/>
              </a:spcBef>
              <a:spcAft>
                <a:spcPts val="0"/>
              </a:spcAft>
              <a:buNone/>
              <a:defRPr sz="2800">
                <a:solidFill>
                  <a:srgbClr val="07243D"/>
                </a:solidFill>
              </a:defRPr>
            </a:lvl8pPr>
            <a:lvl9pPr lvl="8" rtl="0">
              <a:spcBef>
                <a:spcPts val="0"/>
              </a:spcBef>
              <a:spcAft>
                <a:spcPts val="0"/>
              </a:spcAft>
              <a:buNone/>
              <a:defRPr sz="2800">
                <a:solidFill>
                  <a:srgbClr val="07243D"/>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ctrTitle"/>
          </p:nvPr>
        </p:nvSpPr>
        <p:spPr>
          <a:xfrm flipH="1">
            <a:off x="720000" y="1465281"/>
            <a:ext cx="1560600" cy="456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2"/>
              </a:buClr>
              <a:buSzPts val="2400"/>
              <a:buNone/>
              <a:defRPr>
                <a:latin typeface="DM Sans" pitchFamily="2" charset="77"/>
              </a:defRPr>
            </a:lvl1pPr>
            <a:lvl2pPr lvl="1" algn="ctr" rtl="0">
              <a:spcBef>
                <a:spcPts val="0"/>
              </a:spcBef>
              <a:spcAft>
                <a:spcPts val="0"/>
              </a:spcAft>
              <a:buClr>
                <a:schemeClr val="lt2"/>
              </a:buClr>
              <a:buSzPts val="1800"/>
              <a:buNone/>
              <a:defRPr sz="1800">
                <a:solidFill>
                  <a:schemeClr val="lt2"/>
                </a:solidFill>
              </a:defRPr>
            </a:lvl2pPr>
            <a:lvl3pPr lvl="2" algn="ctr" rtl="0">
              <a:spcBef>
                <a:spcPts val="0"/>
              </a:spcBef>
              <a:spcAft>
                <a:spcPts val="0"/>
              </a:spcAft>
              <a:buClr>
                <a:schemeClr val="lt2"/>
              </a:buClr>
              <a:buSzPts val="1800"/>
              <a:buNone/>
              <a:defRPr sz="1800">
                <a:solidFill>
                  <a:schemeClr val="lt2"/>
                </a:solidFill>
              </a:defRPr>
            </a:lvl3pPr>
            <a:lvl4pPr lvl="3" algn="ctr" rtl="0">
              <a:spcBef>
                <a:spcPts val="0"/>
              </a:spcBef>
              <a:spcAft>
                <a:spcPts val="0"/>
              </a:spcAft>
              <a:buClr>
                <a:schemeClr val="lt2"/>
              </a:buClr>
              <a:buSzPts val="1800"/>
              <a:buNone/>
              <a:defRPr sz="1800">
                <a:solidFill>
                  <a:schemeClr val="lt2"/>
                </a:solidFill>
              </a:defRPr>
            </a:lvl4pPr>
            <a:lvl5pPr lvl="4" algn="ctr" rtl="0">
              <a:spcBef>
                <a:spcPts val="0"/>
              </a:spcBef>
              <a:spcAft>
                <a:spcPts val="0"/>
              </a:spcAft>
              <a:buClr>
                <a:schemeClr val="lt2"/>
              </a:buClr>
              <a:buSzPts val="1800"/>
              <a:buNone/>
              <a:defRPr sz="1800">
                <a:solidFill>
                  <a:schemeClr val="lt2"/>
                </a:solidFill>
              </a:defRPr>
            </a:lvl5pPr>
            <a:lvl6pPr lvl="5" algn="ctr" rtl="0">
              <a:spcBef>
                <a:spcPts val="0"/>
              </a:spcBef>
              <a:spcAft>
                <a:spcPts val="0"/>
              </a:spcAft>
              <a:buClr>
                <a:schemeClr val="lt2"/>
              </a:buClr>
              <a:buSzPts val="1800"/>
              <a:buNone/>
              <a:defRPr sz="1800">
                <a:solidFill>
                  <a:schemeClr val="lt2"/>
                </a:solidFill>
              </a:defRPr>
            </a:lvl6pPr>
            <a:lvl7pPr lvl="6" algn="ctr" rtl="0">
              <a:spcBef>
                <a:spcPts val="0"/>
              </a:spcBef>
              <a:spcAft>
                <a:spcPts val="0"/>
              </a:spcAft>
              <a:buClr>
                <a:schemeClr val="lt2"/>
              </a:buClr>
              <a:buSzPts val="1800"/>
              <a:buNone/>
              <a:defRPr sz="1800">
                <a:solidFill>
                  <a:schemeClr val="lt2"/>
                </a:solidFill>
              </a:defRPr>
            </a:lvl7pPr>
            <a:lvl8pPr lvl="7" algn="ctr" rtl="0">
              <a:spcBef>
                <a:spcPts val="0"/>
              </a:spcBef>
              <a:spcAft>
                <a:spcPts val="0"/>
              </a:spcAft>
              <a:buClr>
                <a:schemeClr val="lt2"/>
              </a:buClr>
              <a:buSzPts val="1800"/>
              <a:buNone/>
              <a:defRPr sz="1800">
                <a:solidFill>
                  <a:schemeClr val="lt2"/>
                </a:solidFill>
              </a:defRPr>
            </a:lvl8pPr>
            <a:lvl9pPr lvl="8" algn="ctr" rtl="0">
              <a:spcBef>
                <a:spcPts val="0"/>
              </a:spcBef>
              <a:spcAft>
                <a:spcPts val="0"/>
              </a:spcAft>
              <a:buClr>
                <a:schemeClr val="lt2"/>
              </a:buClr>
              <a:buSzPts val="1800"/>
              <a:buNone/>
              <a:defRPr sz="1800">
                <a:solidFill>
                  <a:schemeClr val="lt2"/>
                </a:solidFill>
              </a:defRPr>
            </a:lvl9pPr>
          </a:lstStyle>
          <a:p>
            <a:endParaRPr/>
          </a:p>
        </p:txBody>
      </p:sp>
      <p:sp>
        <p:nvSpPr>
          <p:cNvPr id="20" name="Google Shape;20;p5"/>
          <p:cNvSpPr txBox="1">
            <a:spLocks noGrp="1"/>
          </p:cNvSpPr>
          <p:nvPr>
            <p:ph type="subTitle" idx="1"/>
          </p:nvPr>
        </p:nvSpPr>
        <p:spPr>
          <a:xfrm flipH="1">
            <a:off x="720000" y="1902650"/>
            <a:ext cx="30855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200"/>
              <a:buNone/>
              <a:defRPr sz="1400">
                <a:solidFill>
                  <a:schemeClr val="dk2"/>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sp>
        <p:nvSpPr>
          <p:cNvPr id="21" name="Google Shape;21;p5"/>
          <p:cNvSpPr txBox="1">
            <a:spLocks noGrp="1"/>
          </p:cNvSpPr>
          <p:nvPr>
            <p:ph type="ctrTitle" idx="2"/>
          </p:nvPr>
        </p:nvSpPr>
        <p:spPr>
          <a:xfrm flipH="1">
            <a:off x="5433759" y="1465264"/>
            <a:ext cx="1817700" cy="456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2"/>
              </a:buClr>
              <a:buSzPts val="2400"/>
              <a:buNone/>
              <a:defRPr>
                <a:latin typeface="DM Sans" pitchFamily="2" charset="77"/>
              </a:defRPr>
            </a:lvl1pPr>
            <a:lvl2pPr lvl="1" algn="ctr" rtl="0">
              <a:spcBef>
                <a:spcPts val="0"/>
              </a:spcBef>
              <a:spcAft>
                <a:spcPts val="0"/>
              </a:spcAft>
              <a:buClr>
                <a:schemeClr val="lt2"/>
              </a:buClr>
              <a:buSzPts val="1800"/>
              <a:buNone/>
              <a:defRPr sz="1800">
                <a:solidFill>
                  <a:schemeClr val="lt2"/>
                </a:solidFill>
              </a:defRPr>
            </a:lvl2pPr>
            <a:lvl3pPr lvl="2" algn="ctr" rtl="0">
              <a:spcBef>
                <a:spcPts val="0"/>
              </a:spcBef>
              <a:spcAft>
                <a:spcPts val="0"/>
              </a:spcAft>
              <a:buClr>
                <a:schemeClr val="lt2"/>
              </a:buClr>
              <a:buSzPts val="1800"/>
              <a:buNone/>
              <a:defRPr sz="1800">
                <a:solidFill>
                  <a:schemeClr val="lt2"/>
                </a:solidFill>
              </a:defRPr>
            </a:lvl3pPr>
            <a:lvl4pPr lvl="3" algn="ctr" rtl="0">
              <a:spcBef>
                <a:spcPts val="0"/>
              </a:spcBef>
              <a:spcAft>
                <a:spcPts val="0"/>
              </a:spcAft>
              <a:buClr>
                <a:schemeClr val="lt2"/>
              </a:buClr>
              <a:buSzPts val="1800"/>
              <a:buNone/>
              <a:defRPr sz="1800">
                <a:solidFill>
                  <a:schemeClr val="lt2"/>
                </a:solidFill>
              </a:defRPr>
            </a:lvl4pPr>
            <a:lvl5pPr lvl="4" algn="ctr" rtl="0">
              <a:spcBef>
                <a:spcPts val="0"/>
              </a:spcBef>
              <a:spcAft>
                <a:spcPts val="0"/>
              </a:spcAft>
              <a:buClr>
                <a:schemeClr val="lt2"/>
              </a:buClr>
              <a:buSzPts val="1800"/>
              <a:buNone/>
              <a:defRPr sz="1800">
                <a:solidFill>
                  <a:schemeClr val="lt2"/>
                </a:solidFill>
              </a:defRPr>
            </a:lvl5pPr>
            <a:lvl6pPr lvl="5" algn="ctr" rtl="0">
              <a:spcBef>
                <a:spcPts val="0"/>
              </a:spcBef>
              <a:spcAft>
                <a:spcPts val="0"/>
              </a:spcAft>
              <a:buClr>
                <a:schemeClr val="lt2"/>
              </a:buClr>
              <a:buSzPts val="1800"/>
              <a:buNone/>
              <a:defRPr sz="1800">
                <a:solidFill>
                  <a:schemeClr val="lt2"/>
                </a:solidFill>
              </a:defRPr>
            </a:lvl6pPr>
            <a:lvl7pPr lvl="6" algn="ctr" rtl="0">
              <a:spcBef>
                <a:spcPts val="0"/>
              </a:spcBef>
              <a:spcAft>
                <a:spcPts val="0"/>
              </a:spcAft>
              <a:buClr>
                <a:schemeClr val="lt2"/>
              </a:buClr>
              <a:buSzPts val="1800"/>
              <a:buNone/>
              <a:defRPr sz="1800">
                <a:solidFill>
                  <a:schemeClr val="lt2"/>
                </a:solidFill>
              </a:defRPr>
            </a:lvl7pPr>
            <a:lvl8pPr lvl="7" algn="ctr" rtl="0">
              <a:spcBef>
                <a:spcPts val="0"/>
              </a:spcBef>
              <a:spcAft>
                <a:spcPts val="0"/>
              </a:spcAft>
              <a:buClr>
                <a:schemeClr val="lt2"/>
              </a:buClr>
              <a:buSzPts val="1800"/>
              <a:buNone/>
              <a:defRPr sz="1800">
                <a:solidFill>
                  <a:schemeClr val="lt2"/>
                </a:solidFill>
              </a:defRPr>
            </a:lvl8pPr>
            <a:lvl9pPr lvl="8" algn="ctr" rtl="0">
              <a:spcBef>
                <a:spcPts val="0"/>
              </a:spcBef>
              <a:spcAft>
                <a:spcPts val="0"/>
              </a:spcAft>
              <a:buClr>
                <a:schemeClr val="lt2"/>
              </a:buClr>
              <a:buSzPts val="1800"/>
              <a:buNone/>
              <a:defRPr sz="1800">
                <a:solidFill>
                  <a:schemeClr val="lt2"/>
                </a:solidFill>
              </a:defRPr>
            </a:lvl9pPr>
          </a:lstStyle>
          <a:p>
            <a:endParaRPr/>
          </a:p>
        </p:txBody>
      </p:sp>
      <p:sp>
        <p:nvSpPr>
          <p:cNvPr id="22" name="Google Shape;22;p5"/>
          <p:cNvSpPr txBox="1">
            <a:spLocks noGrp="1"/>
          </p:cNvSpPr>
          <p:nvPr>
            <p:ph type="subTitle" idx="3"/>
          </p:nvPr>
        </p:nvSpPr>
        <p:spPr>
          <a:xfrm flipH="1">
            <a:off x="5433646" y="1893001"/>
            <a:ext cx="29904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200"/>
              <a:buNone/>
              <a:defRPr sz="1400">
                <a:solidFill>
                  <a:schemeClr val="dk2"/>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sp>
        <p:nvSpPr>
          <p:cNvPr id="23" name="Google Shape;23;p5"/>
          <p:cNvSpPr txBox="1">
            <a:spLocks noGrp="1"/>
          </p:cNvSpPr>
          <p:nvPr>
            <p:ph type="title" idx="4"/>
          </p:nvPr>
        </p:nvSpPr>
        <p:spPr>
          <a:xfrm>
            <a:off x="720000" y="351543"/>
            <a:ext cx="6925200" cy="634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chemeClr val="accent1"/>
                </a:solidFill>
                <a:latin typeface="DM Sans" pitchFamily="2" charset="77"/>
              </a:defRPr>
            </a:lvl1pPr>
            <a:lvl2pPr lvl="1" rtl="0">
              <a:spcBef>
                <a:spcPts val="0"/>
              </a:spcBef>
              <a:spcAft>
                <a:spcPts val="0"/>
              </a:spcAft>
              <a:buNone/>
              <a:defRPr sz="3000">
                <a:solidFill>
                  <a:schemeClr val="accent1"/>
                </a:solidFill>
              </a:defRPr>
            </a:lvl2pPr>
            <a:lvl3pPr lvl="2" rtl="0">
              <a:spcBef>
                <a:spcPts val="0"/>
              </a:spcBef>
              <a:spcAft>
                <a:spcPts val="0"/>
              </a:spcAft>
              <a:buNone/>
              <a:defRPr sz="3000">
                <a:solidFill>
                  <a:schemeClr val="accent1"/>
                </a:solidFill>
              </a:defRPr>
            </a:lvl3pPr>
            <a:lvl4pPr lvl="3" rtl="0">
              <a:spcBef>
                <a:spcPts val="0"/>
              </a:spcBef>
              <a:spcAft>
                <a:spcPts val="0"/>
              </a:spcAft>
              <a:buNone/>
              <a:defRPr sz="3000">
                <a:solidFill>
                  <a:schemeClr val="accent1"/>
                </a:solidFill>
              </a:defRPr>
            </a:lvl4pPr>
            <a:lvl5pPr lvl="4" rtl="0">
              <a:spcBef>
                <a:spcPts val="0"/>
              </a:spcBef>
              <a:spcAft>
                <a:spcPts val="0"/>
              </a:spcAft>
              <a:buNone/>
              <a:defRPr sz="3000">
                <a:solidFill>
                  <a:schemeClr val="accent1"/>
                </a:solidFill>
              </a:defRPr>
            </a:lvl5pPr>
            <a:lvl6pPr lvl="5" rtl="0">
              <a:spcBef>
                <a:spcPts val="0"/>
              </a:spcBef>
              <a:spcAft>
                <a:spcPts val="0"/>
              </a:spcAft>
              <a:buNone/>
              <a:defRPr sz="3000">
                <a:solidFill>
                  <a:schemeClr val="accent1"/>
                </a:solidFill>
              </a:defRPr>
            </a:lvl6pPr>
            <a:lvl7pPr lvl="6" rtl="0">
              <a:spcBef>
                <a:spcPts val="0"/>
              </a:spcBef>
              <a:spcAft>
                <a:spcPts val="0"/>
              </a:spcAft>
              <a:buNone/>
              <a:defRPr sz="3000">
                <a:solidFill>
                  <a:schemeClr val="accent1"/>
                </a:solidFill>
              </a:defRPr>
            </a:lvl7pPr>
            <a:lvl8pPr lvl="7" rtl="0">
              <a:spcBef>
                <a:spcPts val="0"/>
              </a:spcBef>
              <a:spcAft>
                <a:spcPts val="0"/>
              </a:spcAft>
              <a:buNone/>
              <a:defRPr sz="3000">
                <a:solidFill>
                  <a:schemeClr val="accent1"/>
                </a:solidFill>
              </a:defRPr>
            </a:lvl8pPr>
            <a:lvl9pPr lvl="8" rtl="0">
              <a:spcBef>
                <a:spcPts val="0"/>
              </a:spcBef>
              <a:spcAft>
                <a:spcPts val="0"/>
              </a:spcAft>
              <a:buNone/>
              <a:defRPr sz="3000">
                <a:solidFill>
                  <a:schemeClr val="accen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
        <p:cNvGrpSpPr/>
        <p:nvPr/>
      </p:nvGrpSpPr>
      <p:grpSpPr>
        <a:xfrm>
          <a:off x="0" y="0"/>
          <a:ext cx="0" cy="0"/>
          <a:chOff x="0" y="0"/>
          <a:chExt cx="0" cy="0"/>
        </a:xfrm>
      </p:grpSpPr>
      <p:sp>
        <p:nvSpPr>
          <p:cNvPr id="27" name="Google Shape;27;p7"/>
          <p:cNvSpPr txBox="1">
            <a:spLocks noGrp="1"/>
          </p:cNvSpPr>
          <p:nvPr>
            <p:ph type="subTitle" idx="1"/>
          </p:nvPr>
        </p:nvSpPr>
        <p:spPr>
          <a:xfrm flipH="1">
            <a:off x="4356438" y="1997425"/>
            <a:ext cx="3713700" cy="1880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200"/>
              <a:buChar char="●"/>
              <a:defRPr sz="1400">
                <a:solidFill>
                  <a:schemeClr val="dk1"/>
                </a:solidFill>
              </a:defRPr>
            </a:lvl1pPr>
            <a:lvl2pPr lvl="1" algn="ctr" rtl="0">
              <a:lnSpc>
                <a:spcPct val="100000"/>
              </a:lnSpc>
              <a:spcBef>
                <a:spcPts val="0"/>
              </a:spcBef>
              <a:spcAft>
                <a:spcPts val="0"/>
              </a:spcAft>
              <a:buClr>
                <a:schemeClr val="dk1"/>
              </a:buClr>
              <a:buSzPts val="1200"/>
              <a:buChar char="○"/>
              <a:defRPr sz="1200">
                <a:solidFill>
                  <a:schemeClr val="dk1"/>
                </a:solidFill>
              </a:defRPr>
            </a:lvl2pPr>
            <a:lvl3pPr lvl="2" algn="ctr" rtl="0">
              <a:lnSpc>
                <a:spcPct val="100000"/>
              </a:lnSpc>
              <a:spcBef>
                <a:spcPts val="0"/>
              </a:spcBef>
              <a:spcAft>
                <a:spcPts val="0"/>
              </a:spcAft>
              <a:buClr>
                <a:schemeClr val="dk1"/>
              </a:buClr>
              <a:buSzPts val="1200"/>
              <a:buChar char="■"/>
              <a:defRPr sz="1200">
                <a:solidFill>
                  <a:schemeClr val="dk1"/>
                </a:solidFill>
              </a:defRPr>
            </a:lvl3pPr>
            <a:lvl4pPr lvl="3" algn="ctr" rtl="0">
              <a:lnSpc>
                <a:spcPct val="100000"/>
              </a:lnSpc>
              <a:spcBef>
                <a:spcPts val="0"/>
              </a:spcBef>
              <a:spcAft>
                <a:spcPts val="0"/>
              </a:spcAft>
              <a:buClr>
                <a:schemeClr val="dk1"/>
              </a:buClr>
              <a:buSzPts val="1200"/>
              <a:buChar char="●"/>
              <a:defRPr sz="1200">
                <a:solidFill>
                  <a:schemeClr val="dk1"/>
                </a:solidFill>
              </a:defRPr>
            </a:lvl4pPr>
            <a:lvl5pPr lvl="4" algn="ctr" rtl="0">
              <a:lnSpc>
                <a:spcPct val="100000"/>
              </a:lnSpc>
              <a:spcBef>
                <a:spcPts val="0"/>
              </a:spcBef>
              <a:spcAft>
                <a:spcPts val="0"/>
              </a:spcAft>
              <a:buClr>
                <a:schemeClr val="dk1"/>
              </a:buClr>
              <a:buSzPts val="1200"/>
              <a:buChar char="○"/>
              <a:defRPr sz="1200">
                <a:solidFill>
                  <a:schemeClr val="dk1"/>
                </a:solidFill>
              </a:defRPr>
            </a:lvl5pPr>
            <a:lvl6pPr lvl="5" algn="ctr" rtl="0">
              <a:lnSpc>
                <a:spcPct val="100000"/>
              </a:lnSpc>
              <a:spcBef>
                <a:spcPts val="0"/>
              </a:spcBef>
              <a:spcAft>
                <a:spcPts val="0"/>
              </a:spcAft>
              <a:buClr>
                <a:schemeClr val="dk1"/>
              </a:buClr>
              <a:buSzPts val="1200"/>
              <a:buChar char="■"/>
              <a:defRPr sz="1200">
                <a:solidFill>
                  <a:schemeClr val="dk1"/>
                </a:solidFill>
              </a:defRPr>
            </a:lvl6pPr>
            <a:lvl7pPr lvl="6" algn="ctr" rtl="0">
              <a:lnSpc>
                <a:spcPct val="100000"/>
              </a:lnSpc>
              <a:spcBef>
                <a:spcPts val="0"/>
              </a:spcBef>
              <a:spcAft>
                <a:spcPts val="0"/>
              </a:spcAft>
              <a:buClr>
                <a:schemeClr val="dk1"/>
              </a:buClr>
              <a:buSzPts val="1200"/>
              <a:buChar char="●"/>
              <a:defRPr sz="1200">
                <a:solidFill>
                  <a:schemeClr val="dk1"/>
                </a:solidFill>
              </a:defRPr>
            </a:lvl7pPr>
            <a:lvl8pPr lvl="7" algn="ctr" rtl="0">
              <a:lnSpc>
                <a:spcPct val="100000"/>
              </a:lnSpc>
              <a:spcBef>
                <a:spcPts val="0"/>
              </a:spcBef>
              <a:spcAft>
                <a:spcPts val="0"/>
              </a:spcAft>
              <a:buClr>
                <a:schemeClr val="dk1"/>
              </a:buClr>
              <a:buSzPts val="1200"/>
              <a:buChar char="○"/>
              <a:defRPr sz="1200">
                <a:solidFill>
                  <a:schemeClr val="dk1"/>
                </a:solidFill>
              </a:defRPr>
            </a:lvl8pPr>
            <a:lvl9pPr lvl="8" algn="ctr" rtl="0">
              <a:lnSpc>
                <a:spcPct val="100000"/>
              </a:lnSpc>
              <a:spcBef>
                <a:spcPts val="0"/>
              </a:spcBef>
              <a:spcAft>
                <a:spcPts val="0"/>
              </a:spcAft>
              <a:buClr>
                <a:schemeClr val="dk1"/>
              </a:buClr>
              <a:buSzPts val="1200"/>
              <a:buChar char="■"/>
              <a:defRPr sz="1200">
                <a:solidFill>
                  <a:schemeClr val="dk1"/>
                </a:solidFill>
              </a:defRPr>
            </a:lvl9pPr>
          </a:lstStyle>
          <a:p>
            <a:endParaRPr/>
          </a:p>
        </p:txBody>
      </p:sp>
      <p:sp>
        <p:nvSpPr>
          <p:cNvPr id="28" name="Google Shape;28;p7"/>
          <p:cNvSpPr txBox="1">
            <a:spLocks noGrp="1"/>
          </p:cNvSpPr>
          <p:nvPr>
            <p:ph type="title"/>
          </p:nvPr>
        </p:nvSpPr>
        <p:spPr>
          <a:xfrm>
            <a:off x="1399750" y="416250"/>
            <a:ext cx="7024200" cy="634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000" b="1">
                <a:solidFill>
                  <a:schemeClr val="accent1"/>
                </a:solidFill>
                <a:latin typeface="DM Sans" pitchFamily="2" charset="77"/>
              </a:defRPr>
            </a:lvl1pPr>
            <a:lvl2pPr lvl="1" algn="ctr" rtl="0">
              <a:spcBef>
                <a:spcPts val="0"/>
              </a:spcBef>
              <a:spcAft>
                <a:spcPts val="0"/>
              </a:spcAft>
              <a:buNone/>
              <a:defRPr sz="3000">
                <a:solidFill>
                  <a:schemeClr val="accent1"/>
                </a:solidFill>
              </a:defRPr>
            </a:lvl2pPr>
            <a:lvl3pPr lvl="2" algn="ctr" rtl="0">
              <a:spcBef>
                <a:spcPts val="0"/>
              </a:spcBef>
              <a:spcAft>
                <a:spcPts val="0"/>
              </a:spcAft>
              <a:buNone/>
              <a:defRPr sz="3000">
                <a:solidFill>
                  <a:schemeClr val="accent1"/>
                </a:solidFill>
              </a:defRPr>
            </a:lvl3pPr>
            <a:lvl4pPr lvl="3" algn="ctr" rtl="0">
              <a:spcBef>
                <a:spcPts val="0"/>
              </a:spcBef>
              <a:spcAft>
                <a:spcPts val="0"/>
              </a:spcAft>
              <a:buNone/>
              <a:defRPr sz="3000">
                <a:solidFill>
                  <a:schemeClr val="accent1"/>
                </a:solidFill>
              </a:defRPr>
            </a:lvl4pPr>
            <a:lvl5pPr lvl="4" algn="ctr" rtl="0">
              <a:spcBef>
                <a:spcPts val="0"/>
              </a:spcBef>
              <a:spcAft>
                <a:spcPts val="0"/>
              </a:spcAft>
              <a:buNone/>
              <a:defRPr sz="3000">
                <a:solidFill>
                  <a:schemeClr val="accent1"/>
                </a:solidFill>
              </a:defRPr>
            </a:lvl5pPr>
            <a:lvl6pPr lvl="5" algn="ctr" rtl="0">
              <a:spcBef>
                <a:spcPts val="0"/>
              </a:spcBef>
              <a:spcAft>
                <a:spcPts val="0"/>
              </a:spcAft>
              <a:buNone/>
              <a:defRPr sz="3000">
                <a:solidFill>
                  <a:schemeClr val="accent1"/>
                </a:solidFill>
              </a:defRPr>
            </a:lvl6pPr>
            <a:lvl7pPr lvl="6" algn="ctr" rtl="0">
              <a:spcBef>
                <a:spcPts val="0"/>
              </a:spcBef>
              <a:spcAft>
                <a:spcPts val="0"/>
              </a:spcAft>
              <a:buNone/>
              <a:defRPr sz="3000">
                <a:solidFill>
                  <a:schemeClr val="accent1"/>
                </a:solidFill>
              </a:defRPr>
            </a:lvl7pPr>
            <a:lvl8pPr lvl="7" algn="ctr" rtl="0">
              <a:spcBef>
                <a:spcPts val="0"/>
              </a:spcBef>
              <a:spcAft>
                <a:spcPts val="0"/>
              </a:spcAft>
              <a:buNone/>
              <a:defRPr sz="3000">
                <a:solidFill>
                  <a:schemeClr val="accent1"/>
                </a:solidFill>
              </a:defRPr>
            </a:lvl8pPr>
            <a:lvl9pPr lvl="8" algn="ctr" rtl="0">
              <a:spcBef>
                <a:spcPts val="0"/>
              </a:spcBef>
              <a:spcAft>
                <a:spcPts val="0"/>
              </a:spcAft>
              <a:buNone/>
              <a:defRPr sz="3000">
                <a:solidFill>
                  <a:schemeClr val="accen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rot="-289">
            <a:off x="1003054" y="1208247"/>
            <a:ext cx="7137900" cy="272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7200" b="1">
                <a:solidFill>
                  <a:schemeClr val="lt1"/>
                </a:solidFill>
                <a:latin typeface="DM Sans" pitchFamily="2" charset="77"/>
                <a:ea typeface="DM Sans" pitchFamily="2" charset="77"/>
                <a:cs typeface="DM Sans" pitchFamily="2" charset="77"/>
                <a:sym typeface="Montserrat ExtraBold"/>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1631800" y="2853775"/>
            <a:ext cx="30486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6000" b="1">
                <a:solidFill>
                  <a:schemeClr val="accent5"/>
                </a:solidFill>
                <a:latin typeface="DM Sans" pitchFamily="2" charset="77"/>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3" name="Google Shape;33;p9"/>
          <p:cNvSpPr txBox="1">
            <a:spLocks noGrp="1"/>
          </p:cNvSpPr>
          <p:nvPr>
            <p:ph type="subTitle" idx="1"/>
          </p:nvPr>
        </p:nvSpPr>
        <p:spPr>
          <a:xfrm>
            <a:off x="4235100" y="980985"/>
            <a:ext cx="3375300" cy="1431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dk1"/>
              </a:buClr>
              <a:buSzPts val="2100"/>
              <a:buNone/>
              <a:defRPr sz="14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42"/>
        <p:cNvGrpSpPr/>
        <p:nvPr/>
      </p:nvGrpSpPr>
      <p:grpSpPr>
        <a:xfrm>
          <a:off x="0" y="0"/>
          <a:ext cx="0" cy="0"/>
          <a:chOff x="0" y="0"/>
          <a:chExt cx="0" cy="0"/>
        </a:xfrm>
      </p:grpSpPr>
      <p:sp>
        <p:nvSpPr>
          <p:cNvPr id="43" name="Google Shape;43;p13"/>
          <p:cNvSpPr txBox="1">
            <a:spLocks noGrp="1"/>
          </p:cNvSpPr>
          <p:nvPr>
            <p:ph type="subTitle" idx="1"/>
          </p:nvPr>
        </p:nvSpPr>
        <p:spPr>
          <a:xfrm flipH="1">
            <a:off x="608849" y="1494570"/>
            <a:ext cx="26295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4" name="Google Shape;44;p13"/>
          <p:cNvSpPr txBox="1">
            <a:spLocks noGrp="1"/>
          </p:cNvSpPr>
          <p:nvPr>
            <p:ph type="subTitle" idx="2"/>
          </p:nvPr>
        </p:nvSpPr>
        <p:spPr>
          <a:xfrm flipH="1">
            <a:off x="4739828" y="1498757"/>
            <a:ext cx="27840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5" name="Google Shape;45;p13"/>
          <p:cNvSpPr txBox="1">
            <a:spLocks noGrp="1"/>
          </p:cNvSpPr>
          <p:nvPr>
            <p:ph type="subTitle" idx="3"/>
          </p:nvPr>
        </p:nvSpPr>
        <p:spPr>
          <a:xfrm flipH="1">
            <a:off x="608849" y="3767527"/>
            <a:ext cx="26295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6" name="Google Shape;46;p13"/>
          <p:cNvSpPr txBox="1">
            <a:spLocks noGrp="1"/>
          </p:cNvSpPr>
          <p:nvPr>
            <p:ph type="subTitle" idx="4"/>
          </p:nvPr>
        </p:nvSpPr>
        <p:spPr>
          <a:xfrm flipH="1">
            <a:off x="4739828" y="3761900"/>
            <a:ext cx="2784000" cy="74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7" name="Google Shape;47;p13"/>
          <p:cNvSpPr txBox="1">
            <a:spLocks noGrp="1"/>
          </p:cNvSpPr>
          <p:nvPr>
            <p:ph type="subTitle" idx="5"/>
          </p:nvPr>
        </p:nvSpPr>
        <p:spPr>
          <a:xfrm flipH="1">
            <a:off x="608849" y="1037268"/>
            <a:ext cx="3210600" cy="56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DM Sans" pitchFamily="2" charset="77"/>
                <a:ea typeface="DM Sans" pitchFamily="2" charset="77"/>
                <a:cs typeface="DM Sans"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8" name="Google Shape;48;p13"/>
          <p:cNvSpPr txBox="1">
            <a:spLocks noGrp="1"/>
          </p:cNvSpPr>
          <p:nvPr>
            <p:ph type="subTitle" idx="6"/>
          </p:nvPr>
        </p:nvSpPr>
        <p:spPr>
          <a:xfrm flipH="1">
            <a:off x="4739828" y="1041431"/>
            <a:ext cx="2892600" cy="56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DM Sans" pitchFamily="2" charset="77"/>
                <a:ea typeface="DM Sans" pitchFamily="2" charset="77"/>
                <a:cs typeface="DM Sans"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49" name="Google Shape;49;p13"/>
          <p:cNvSpPr txBox="1">
            <a:spLocks noGrp="1"/>
          </p:cNvSpPr>
          <p:nvPr>
            <p:ph type="subTitle" idx="7"/>
          </p:nvPr>
        </p:nvSpPr>
        <p:spPr>
          <a:xfrm flipH="1">
            <a:off x="608849" y="3356888"/>
            <a:ext cx="33699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DM Sans" pitchFamily="2" charset="77"/>
                <a:ea typeface="DM Sans" pitchFamily="2" charset="77"/>
                <a:cs typeface="DM Sans"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0" name="Google Shape;50;p13"/>
          <p:cNvSpPr txBox="1">
            <a:spLocks noGrp="1"/>
          </p:cNvSpPr>
          <p:nvPr>
            <p:ph type="subTitle" idx="8"/>
          </p:nvPr>
        </p:nvSpPr>
        <p:spPr>
          <a:xfrm flipH="1">
            <a:off x="4739828" y="3358638"/>
            <a:ext cx="3079200" cy="45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2400" b="1">
                <a:solidFill>
                  <a:schemeClr val="dk1"/>
                </a:solidFill>
                <a:latin typeface="DM Sans" pitchFamily="2" charset="77"/>
                <a:ea typeface="DM Sans" pitchFamily="2" charset="77"/>
                <a:cs typeface="DM Sans" pitchFamily="2" charset="77"/>
                <a:sym typeface="Montserrat"/>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51" name="Google Shape;51;p13"/>
          <p:cNvSpPr txBox="1">
            <a:spLocks noGrp="1"/>
          </p:cNvSpPr>
          <p:nvPr>
            <p:ph type="title" hasCustomPrompt="1"/>
          </p:nvPr>
        </p:nvSpPr>
        <p:spPr>
          <a:xfrm>
            <a:off x="726376" y="2723373"/>
            <a:ext cx="11961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DM Sans" pitchFamily="2" charset="77"/>
              </a:defRPr>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2" name="Google Shape;52;p13"/>
          <p:cNvSpPr txBox="1">
            <a:spLocks noGrp="1"/>
          </p:cNvSpPr>
          <p:nvPr>
            <p:ph type="title" idx="9" hasCustomPrompt="1"/>
          </p:nvPr>
        </p:nvSpPr>
        <p:spPr>
          <a:xfrm>
            <a:off x="4739828" y="480093"/>
            <a:ext cx="11325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DM Sans"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3" name="Google Shape;53;p13"/>
          <p:cNvSpPr txBox="1">
            <a:spLocks noGrp="1"/>
          </p:cNvSpPr>
          <p:nvPr>
            <p:ph type="title" idx="13" hasCustomPrompt="1"/>
          </p:nvPr>
        </p:nvSpPr>
        <p:spPr>
          <a:xfrm>
            <a:off x="4739828" y="2717086"/>
            <a:ext cx="14871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DM Sans"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54" name="Google Shape;54;p13"/>
          <p:cNvSpPr txBox="1">
            <a:spLocks noGrp="1"/>
          </p:cNvSpPr>
          <p:nvPr>
            <p:ph type="title" idx="14" hasCustomPrompt="1"/>
          </p:nvPr>
        </p:nvSpPr>
        <p:spPr>
          <a:xfrm>
            <a:off x="681978" y="480093"/>
            <a:ext cx="1132500" cy="577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5500"/>
              <a:buNone/>
              <a:defRPr sz="4800">
                <a:solidFill>
                  <a:schemeClr val="accent2"/>
                </a:solidFill>
                <a:latin typeface="DM Sans" pitchFamily="2" charset="77"/>
              </a:defRPr>
            </a:lvl1pPr>
            <a:lvl2pPr lvl="1"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55"/>
        <p:cNvGrpSpPr/>
        <p:nvPr/>
      </p:nvGrpSpPr>
      <p:grpSpPr>
        <a:xfrm>
          <a:off x="0" y="0"/>
          <a:ext cx="0" cy="0"/>
          <a:chOff x="0" y="0"/>
          <a:chExt cx="0" cy="0"/>
        </a:xfrm>
      </p:grpSpPr>
      <p:sp>
        <p:nvSpPr>
          <p:cNvPr id="56" name="Google Shape;56;p14"/>
          <p:cNvSpPr txBox="1">
            <a:spLocks noGrp="1"/>
          </p:cNvSpPr>
          <p:nvPr>
            <p:ph type="ctrTitle"/>
          </p:nvPr>
        </p:nvSpPr>
        <p:spPr>
          <a:xfrm flipH="1">
            <a:off x="720002" y="2820475"/>
            <a:ext cx="1851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57" name="Google Shape;57;p14"/>
          <p:cNvSpPr txBox="1">
            <a:spLocks noGrp="1"/>
          </p:cNvSpPr>
          <p:nvPr>
            <p:ph type="subTitle" idx="1"/>
          </p:nvPr>
        </p:nvSpPr>
        <p:spPr>
          <a:xfrm flipH="1">
            <a:off x="719991" y="3419209"/>
            <a:ext cx="1851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8" name="Google Shape;58;p14"/>
          <p:cNvSpPr txBox="1">
            <a:spLocks noGrp="1"/>
          </p:cNvSpPr>
          <p:nvPr>
            <p:ph type="ctrTitle" idx="2"/>
          </p:nvPr>
        </p:nvSpPr>
        <p:spPr>
          <a:xfrm flipH="1">
            <a:off x="6572700" y="2820475"/>
            <a:ext cx="1851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59" name="Google Shape;59;p14"/>
          <p:cNvSpPr txBox="1">
            <a:spLocks noGrp="1"/>
          </p:cNvSpPr>
          <p:nvPr>
            <p:ph type="subTitle" idx="3"/>
          </p:nvPr>
        </p:nvSpPr>
        <p:spPr>
          <a:xfrm flipH="1">
            <a:off x="6572699" y="3419200"/>
            <a:ext cx="1851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0" name="Google Shape;60;p14"/>
          <p:cNvSpPr txBox="1">
            <a:spLocks noGrp="1"/>
          </p:cNvSpPr>
          <p:nvPr>
            <p:ph type="ctrTitle" idx="4"/>
          </p:nvPr>
        </p:nvSpPr>
        <p:spPr>
          <a:xfrm flipH="1">
            <a:off x="3646352" y="2820475"/>
            <a:ext cx="18513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atin typeface="DM Sans" pitchFamily="2" charset="77"/>
              </a:defRPr>
            </a:lvl1pPr>
            <a:lvl2pPr lvl="1" algn="ctr" rtl="0">
              <a:spcBef>
                <a:spcPts val="0"/>
              </a:spcBef>
              <a:spcAft>
                <a:spcPts val="0"/>
              </a:spcAft>
              <a:buClr>
                <a:srgbClr val="434343"/>
              </a:buClr>
              <a:buSzPts val="1800"/>
              <a:buNone/>
              <a:defRPr sz="1800">
                <a:solidFill>
                  <a:srgbClr val="434343"/>
                </a:solidFill>
              </a:defRPr>
            </a:lvl2pPr>
            <a:lvl3pPr lvl="2" algn="ctr" rtl="0">
              <a:spcBef>
                <a:spcPts val="0"/>
              </a:spcBef>
              <a:spcAft>
                <a:spcPts val="0"/>
              </a:spcAft>
              <a:buClr>
                <a:srgbClr val="434343"/>
              </a:buClr>
              <a:buSzPts val="1800"/>
              <a:buNone/>
              <a:defRPr sz="1800">
                <a:solidFill>
                  <a:srgbClr val="434343"/>
                </a:solidFill>
              </a:defRPr>
            </a:lvl3pPr>
            <a:lvl4pPr lvl="3" algn="ctr" rtl="0">
              <a:spcBef>
                <a:spcPts val="0"/>
              </a:spcBef>
              <a:spcAft>
                <a:spcPts val="0"/>
              </a:spcAft>
              <a:buClr>
                <a:srgbClr val="434343"/>
              </a:buClr>
              <a:buSzPts val="1800"/>
              <a:buNone/>
              <a:defRPr sz="1800">
                <a:solidFill>
                  <a:srgbClr val="434343"/>
                </a:solidFill>
              </a:defRPr>
            </a:lvl4pPr>
            <a:lvl5pPr lvl="4" algn="ctr" rtl="0">
              <a:spcBef>
                <a:spcPts val="0"/>
              </a:spcBef>
              <a:spcAft>
                <a:spcPts val="0"/>
              </a:spcAft>
              <a:buClr>
                <a:srgbClr val="434343"/>
              </a:buClr>
              <a:buSzPts val="1800"/>
              <a:buNone/>
              <a:defRPr sz="1800">
                <a:solidFill>
                  <a:srgbClr val="434343"/>
                </a:solidFill>
              </a:defRPr>
            </a:lvl5pPr>
            <a:lvl6pPr lvl="5" algn="ctr" rtl="0">
              <a:spcBef>
                <a:spcPts val="0"/>
              </a:spcBef>
              <a:spcAft>
                <a:spcPts val="0"/>
              </a:spcAft>
              <a:buClr>
                <a:srgbClr val="434343"/>
              </a:buClr>
              <a:buSzPts val="1800"/>
              <a:buNone/>
              <a:defRPr sz="1800">
                <a:solidFill>
                  <a:srgbClr val="434343"/>
                </a:solidFill>
              </a:defRPr>
            </a:lvl6pPr>
            <a:lvl7pPr lvl="6" algn="ctr" rtl="0">
              <a:spcBef>
                <a:spcPts val="0"/>
              </a:spcBef>
              <a:spcAft>
                <a:spcPts val="0"/>
              </a:spcAft>
              <a:buClr>
                <a:srgbClr val="434343"/>
              </a:buClr>
              <a:buSzPts val="1800"/>
              <a:buNone/>
              <a:defRPr sz="1800">
                <a:solidFill>
                  <a:srgbClr val="434343"/>
                </a:solidFill>
              </a:defRPr>
            </a:lvl7pPr>
            <a:lvl8pPr lvl="7" algn="ctr" rtl="0">
              <a:spcBef>
                <a:spcPts val="0"/>
              </a:spcBef>
              <a:spcAft>
                <a:spcPts val="0"/>
              </a:spcAft>
              <a:buClr>
                <a:srgbClr val="434343"/>
              </a:buClr>
              <a:buSzPts val="1800"/>
              <a:buNone/>
              <a:defRPr sz="1800">
                <a:solidFill>
                  <a:srgbClr val="434343"/>
                </a:solidFill>
              </a:defRPr>
            </a:lvl8pPr>
            <a:lvl9pPr lvl="8" algn="ctr" rtl="0">
              <a:spcBef>
                <a:spcPts val="0"/>
              </a:spcBef>
              <a:spcAft>
                <a:spcPts val="0"/>
              </a:spcAft>
              <a:buClr>
                <a:srgbClr val="434343"/>
              </a:buClr>
              <a:buSzPts val="1800"/>
              <a:buNone/>
              <a:defRPr sz="1800">
                <a:solidFill>
                  <a:srgbClr val="434343"/>
                </a:solidFill>
              </a:defRPr>
            </a:lvl9pPr>
          </a:lstStyle>
          <a:p>
            <a:endParaRPr/>
          </a:p>
        </p:txBody>
      </p:sp>
      <p:sp>
        <p:nvSpPr>
          <p:cNvPr id="61" name="Google Shape;61;p14"/>
          <p:cNvSpPr txBox="1">
            <a:spLocks noGrp="1"/>
          </p:cNvSpPr>
          <p:nvPr>
            <p:ph type="subTitle" idx="5"/>
          </p:nvPr>
        </p:nvSpPr>
        <p:spPr>
          <a:xfrm flipH="1">
            <a:off x="3646341" y="3419209"/>
            <a:ext cx="1851300" cy="87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solidFill>
                  <a:schemeClr val="dk2"/>
                </a:solidFill>
              </a:defRPr>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62" name="Google Shape;62;p14"/>
          <p:cNvSpPr txBox="1">
            <a:spLocks noGrp="1"/>
          </p:cNvSpPr>
          <p:nvPr>
            <p:ph type="title" idx="6"/>
          </p:nvPr>
        </p:nvSpPr>
        <p:spPr>
          <a:xfrm>
            <a:off x="720000" y="358633"/>
            <a:ext cx="7033500" cy="6342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800" b="1">
                <a:solidFill>
                  <a:schemeClr val="accent1"/>
                </a:solidFill>
                <a:latin typeface="DM Sans" pitchFamily="2" charset="77"/>
              </a:defRPr>
            </a:lvl1pPr>
            <a:lvl2pPr lvl="1" rtl="0">
              <a:spcBef>
                <a:spcPts val="0"/>
              </a:spcBef>
              <a:spcAft>
                <a:spcPts val="0"/>
              </a:spcAft>
              <a:buNone/>
              <a:defRPr sz="2800">
                <a:solidFill>
                  <a:schemeClr val="accent1"/>
                </a:solidFill>
              </a:defRPr>
            </a:lvl2pPr>
            <a:lvl3pPr lvl="2" rtl="0">
              <a:spcBef>
                <a:spcPts val="0"/>
              </a:spcBef>
              <a:spcAft>
                <a:spcPts val="0"/>
              </a:spcAft>
              <a:buNone/>
              <a:defRPr sz="2800">
                <a:solidFill>
                  <a:schemeClr val="accent1"/>
                </a:solidFill>
              </a:defRPr>
            </a:lvl3pPr>
            <a:lvl4pPr lvl="3" rtl="0">
              <a:spcBef>
                <a:spcPts val="0"/>
              </a:spcBef>
              <a:spcAft>
                <a:spcPts val="0"/>
              </a:spcAft>
              <a:buNone/>
              <a:defRPr sz="2800">
                <a:solidFill>
                  <a:schemeClr val="accent1"/>
                </a:solidFill>
              </a:defRPr>
            </a:lvl4pPr>
            <a:lvl5pPr lvl="4" rtl="0">
              <a:spcBef>
                <a:spcPts val="0"/>
              </a:spcBef>
              <a:spcAft>
                <a:spcPts val="0"/>
              </a:spcAft>
              <a:buNone/>
              <a:defRPr sz="2800">
                <a:solidFill>
                  <a:schemeClr val="accent1"/>
                </a:solidFill>
              </a:defRPr>
            </a:lvl5pPr>
            <a:lvl6pPr lvl="5" rtl="0">
              <a:spcBef>
                <a:spcPts val="0"/>
              </a:spcBef>
              <a:spcAft>
                <a:spcPts val="0"/>
              </a:spcAft>
              <a:buNone/>
              <a:defRPr sz="2800">
                <a:solidFill>
                  <a:schemeClr val="accent1"/>
                </a:solidFill>
              </a:defRPr>
            </a:lvl6pPr>
            <a:lvl7pPr lvl="6" rtl="0">
              <a:spcBef>
                <a:spcPts val="0"/>
              </a:spcBef>
              <a:spcAft>
                <a:spcPts val="0"/>
              </a:spcAft>
              <a:buNone/>
              <a:defRPr sz="2800">
                <a:solidFill>
                  <a:schemeClr val="accent1"/>
                </a:solidFill>
              </a:defRPr>
            </a:lvl7pPr>
            <a:lvl8pPr lvl="7" rtl="0">
              <a:spcBef>
                <a:spcPts val="0"/>
              </a:spcBef>
              <a:spcAft>
                <a:spcPts val="0"/>
              </a:spcAft>
              <a:buNone/>
              <a:defRPr sz="2800">
                <a:solidFill>
                  <a:schemeClr val="accent1"/>
                </a:solidFill>
              </a:defRPr>
            </a:lvl8pPr>
            <a:lvl9pPr lvl="8" rtl="0">
              <a:spcBef>
                <a:spcPts val="0"/>
              </a:spcBef>
              <a:spcAft>
                <a:spcPts val="0"/>
              </a:spcAft>
              <a:buNone/>
              <a:defRPr sz="2800">
                <a:solidFill>
                  <a:schemeClr val="accen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1pPr>
            <a:lvl2pPr lvl="1"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2pPr>
            <a:lvl3pPr lvl="2"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3pPr>
            <a:lvl4pPr lvl="3"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4pPr>
            <a:lvl5pPr lvl="4"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5pPr>
            <a:lvl6pPr lvl="5"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6pPr>
            <a:lvl7pPr lvl="6"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7pPr>
            <a:lvl8pPr lvl="7"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8pPr>
            <a:lvl9pPr lvl="8" rtl="0">
              <a:spcBef>
                <a:spcPts val="0"/>
              </a:spcBef>
              <a:spcAft>
                <a:spcPts val="0"/>
              </a:spcAft>
              <a:buClr>
                <a:schemeClr val="dk1"/>
              </a:buClr>
              <a:buSzPts val="2400"/>
              <a:buFont typeface="Montserrat SemiBold"/>
              <a:buNone/>
              <a:defRPr sz="2400">
                <a:solidFill>
                  <a:schemeClr val="dk1"/>
                </a:solidFill>
                <a:latin typeface="Montserrat SemiBold"/>
                <a:ea typeface="Montserrat SemiBold"/>
                <a:cs typeface="Montserrat SemiBold"/>
                <a:sym typeface="Montserrat Semi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3"/>
              </a:buClr>
              <a:buSzPts val="1800"/>
              <a:buFont typeface="Quicksand"/>
              <a:buChar char="●"/>
              <a:defRPr sz="1800">
                <a:solidFill>
                  <a:schemeClr val="accent3"/>
                </a:solidFill>
                <a:latin typeface="Quicksand"/>
                <a:ea typeface="Quicksand"/>
                <a:cs typeface="Quicksand"/>
                <a:sym typeface="Quicksand"/>
              </a:defRPr>
            </a:lvl1pPr>
            <a:lvl2pPr marL="914400" lvl="1" indent="-317500">
              <a:lnSpc>
                <a:spcPct val="115000"/>
              </a:lnSpc>
              <a:spcBef>
                <a:spcPts val="1600"/>
              </a:spcBef>
              <a:spcAft>
                <a:spcPts val="0"/>
              </a:spcAft>
              <a:buClr>
                <a:schemeClr val="accent3"/>
              </a:buClr>
              <a:buSzPts val="1400"/>
              <a:buFont typeface="Quicksand"/>
              <a:buChar char="○"/>
              <a:defRPr>
                <a:solidFill>
                  <a:schemeClr val="accent3"/>
                </a:solidFill>
                <a:latin typeface="Quicksand"/>
                <a:ea typeface="Quicksand"/>
                <a:cs typeface="Quicksand"/>
                <a:sym typeface="Quicksand"/>
              </a:defRPr>
            </a:lvl2pPr>
            <a:lvl3pPr marL="1371600" lvl="2"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3pPr>
            <a:lvl4pPr marL="1828800" lvl="3"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4pPr>
            <a:lvl5pPr marL="2286000" lvl="4"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5pPr>
            <a:lvl6pPr marL="2743200" lvl="5"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6pPr>
            <a:lvl7pPr marL="3200400" lvl="6"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7pPr>
            <a:lvl8pPr marL="3657600" lvl="7" indent="-304800">
              <a:lnSpc>
                <a:spcPct val="115000"/>
              </a:lnSpc>
              <a:spcBef>
                <a:spcPts val="1600"/>
              </a:spcBef>
              <a:spcAft>
                <a:spcPts val="0"/>
              </a:spcAft>
              <a:buClr>
                <a:schemeClr val="accent3"/>
              </a:buClr>
              <a:buSzPts val="1200"/>
              <a:buFont typeface="Quicksand"/>
              <a:buChar char="○"/>
              <a:defRPr sz="1200">
                <a:solidFill>
                  <a:schemeClr val="accent3"/>
                </a:solidFill>
                <a:latin typeface="Quicksand"/>
                <a:ea typeface="Quicksand"/>
                <a:cs typeface="Quicksand"/>
                <a:sym typeface="Quicksand"/>
              </a:defRPr>
            </a:lvl8pPr>
            <a:lvl9pPr marL="4114800" lvl="8" indent="-304800">
              <a:lnSpc>
                <a:spcPct val="115000"/>
              </a:lnSpc>
              <a:spcBef>
                <a:spcPts val="1600"/>
              </a:spcBef>
              <a:spcAft>
                <a:spcPts val="1600"/>
              </a:spcAft>
              <a:buClr>
                <a:schemeClr val="accent3"/>
              </a:buClr>
              <a:buSzPts val="1200"/>
              <a:buFont typeface="Quicksand"/>
              <a:buChar char="■"/>
              <a:defRPr sz="1200">
                <a:solidFill>
                  <a:schemeClr val="accent3"/>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9" r:id="rId8"/>
    <p:sldLayoutId id="2147483660" r:id="rId9"/>
    <p:sldLayoutId id="2147483661" r:id="rId10"/>
    <p:sldLayoutId id="2147483662" r:id="rId11"/>
    <p:sldLayoutId id="2147483669" r:id="rId12"/>
    <p:sldLayoutId id="2147483671" r:id="rId13"/>
    <p:sldLayoutId id="2147483672" r:id="rId14"/>
    <p:sldLayoutId id="214748367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M Sans" pitchFamily="2" charset="77"/>
          <a:ea typeface="DM Sans"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xmlns="">
        <p15:guide id="1" orient="horz" pos="340">
          <p15:clr>
            <a:srgbClr val="EA4335"/>
          </p15:clr>
        </p15:guide>
        <p15:guide id="2" pos="454">
          <p15:clr>
            <a:srgbClr val="EA4335"/>
          </p15:clr>
        </p15:guide>
        <p15:guide id="3" pos="5306">
          <p15:clr>
            <a:srgbClr val="EA4335"/>
          </p15:clr>
        </p15:guide>
        <p15:guide id="4" orient="horz" pos="290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7243D"/>
        </a:solidFill>
        <a:effectLst/>
      </p:bgPr>
    </p:bg>
    <p:spTree>
      <p:nvGrpSpPr>
        <p:cNvPr id="1" name="Shape 123"/>
        <p:cNvGrpSpPr/>
        <p:nvPr/>
      </p:nvGrpSpPr>
      <p:grpSpPr>
        <a:xfrm>
          <a:off x="0" y="0"/>
          <a:ext cx="0" cy="0"/>
          <a:chOff x="0" y="0"/>
          <a:chExt cx="0" cy="0"/>
        </a:xfrm>
      </p:grpSpPr>
      <p:sp>
        <p:nvSpPr>
          <p:cNvPr id="124" name="Google Shape;124;p27"/>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Lt"/>
                <a:ea typeface="Proxima Nova Lt"/>
                <a:cs typeface="Proxima Nova Lt"/>
                <a:sym typeface="Proxima Nova Semibold"/>
              </a:defRPr>
            </a:lvl9pPr>
          </a:lstStyle>
          <a:p>
            <a:endParaRPr/>
          </a:p>
        </p:txBody>
      </p:sp>
      <p:sp>
        <p:nvSpPr>
          <p:cNvPr id="125" name="Google Shape;125;p27"/>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Rg"/>
                <a:ea typeface="Proxima Nova Rg"/>
                <a:cs typeface="Proxima Nova Rg"/>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M Sans" pitchFamily="2" charset="77"/>
          <a:ea typeface="DM Sans"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M Sans" pitchFamily="2" charset="77"/>
          <a:ea typeface="DM Sans"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9466FEF-5ED4-9BD3-2C7A-77A4582F23D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FC49AC4-B693-4ECC-3CCA-6F301E35A5C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ED4F9D5-9F16-A3B6-4EB4-4F3BB5B92A7D}"/>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7/28/2026</a:t>
            </a:fld>
            <a:endParaRPr lang="en-US"/>
          </a:p>
        </p:txBody>
      </p:sp>
      <p:sp>
        <p:nvSpPr>
          <p:cNvPr id="5" name="Footer Placeholder 4">
            <a:extLst>
              <a:ext uri="{FF2B5EF4-FFF2-40B4-BE49-F238E27FC236}">
                <a16:creationId xmlns:a16="http://schemas.microsoft.com/office/drawing/2014/main" xmlns="" id="{265797A3-F7C7-F0CF-3118-64E43777D22C}"/>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8440EFC2-B438-5BC1-ADBA-9DACFCE8033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xmlns="" val="276329382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5" name="Imagem 4" descr="Uma imagem com azul, água, Azul elétrico, captura de ecrã&#10;&#10;Descrição gerada automaticamente">
            <a:extLst>
              <a:ext uri="{FF2B5EF4-FFF2-40B4-BE49-F238E27FC236}">
                <a16:creationId xmlns:a16="http://schemas.microsoft.com/office/drawing/2014/main" xmlns="" id="{06A37E42-E894-76A7-9817-41E2EB55FEB8}"/>
              </a:ext>
            </a:extLst>
          </p:cNvPr>
          <p:cNvPicPr>
            <a:picLocks noChangeAspect="1"/>
          </p:cNvPicPr>
          <p:nvPr/>
        </p:nvPicPr>
        <p:blipFill rotWithShape="1">
          <a:blip r:embed="rId3"/>
          <a:srcRect l="467" r="633"/>
          <a:stretch/>
        </p:blipFill>
        <p:spPr>
          <a:xfrm>
            <a:off x="0" y="-19083"/>
            <a:ext cx="9144000" cy="52007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aixaDeTexto 3">
            <a:extLst>
              <a:ext uri="{FF2B5EF4-FFF2-40B4-BE49-F238E27FC236}">
                <a16:creationId xmlns:a16="http://schemas.microsoft.com/office/drawing/2014/main" xmlns="" id="{4CA4AA2F-65A8-96C5-FC32-148C17111CC4}"/>
              </a:ext>
            </a:extLst>
          </p:cNvPr>
          <p:cNvSpPr txBox="1"/>
          <p:nvPr/>
        </p:nvSpPr>
        <p:spPr>
          <a:xfrm>
            <a:off x="3889352" y="165425"/>
            <a:ext cx="4597166" cy="523220"/>
          </a:xfrm>
          <a:prstGeom prst="rect">
            <a:avLst/>
          </a:prstGeom>
          <a:noFill/>
        </p:spPr>
        <p:txBody>
          <a:bodyPr wrap="square" lIns="91440" tIns="45720" rIns="91440" bIns="45720" anchor="t">
            <a:spAutoFit/>
          </a:bodyPr>
          <a:lstStyle/>
          <a:p>
            <a:pPr algn="r"/>
            <a:r>
              <a:rPr lang="pt-PT">
                <a:solidFill>
                  <a:schemeClr val="bg1"/>
                </a:solidFill>
              </a:rPr>
              <a:t>Evidence and Empathy as the focus in</a:t>
            </a:r>
            <a:r>
              <a:rPr lang="pt-PT" dirty="0">
                <a:solidFill>
                  <a:schemeClr val="bg1"/>
                </a:solidFill>
              </a:rPr>
              <a:t/>
            </a:r>
            <a:br>
              <a:rPr lang="pt-PT" dirty="0">
                <a:solidFill>
                  <a:schemeClr val="bg1"/>
                </a:solidFill>
              </a:rPr>
            </a:br>
            <a:r>
              <a:rPr lang="pt-PT">
                <a:solidFill>
                  <a:schemeClr val="bg1"/>
                </a:solidFill>
              </a:rPr>
              <a:t>Oral Health Professionals' Education</a:t>
            </a:r>
            <a:endParaRPr lang="en-US"/>
          </a:p>
        </p:txBody>
      </p:sp>
      <p:sp>
        <p:nvSpPr>
          <p:cNvPr id="9" name="Google Shape;158;p32">
            <a:extLst>
              <a:ext uri="{FF2B5EF4-FFF2-40B4-BE49-F238E27FC236}">
                <a16:creationId xmlns:a16="http://schemas.microsoft.com/office/drawing/2014/main" xmlns="" id="{EA82647D-440C-FE50-62E8-182577B53532}"/>
              </a:ext>
            </a:extLst>
          </p:cNvPr>
          <p:cNvSpPr txBox="1">
            <a:spLocks/>
          </p:cNvSpPr>
          <p:nvPr/>
        </p:nvSpPr>
        <p:spPr>
          <a:xfrm>
            <a:off x="2192242" y="2278650"/>
            <a:ext cx="6447982" cy="871487"/>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M Sans" pitchFamily="2" charset="77"/>
                <a:ea typeface="DM Sans"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FFFFFF"/>
                </a:solidFill>
                <a:latin typeface="Arial"/>
                <a:ea typeface="Calibri Light"/>
              </a:rPr>
              <a:t>Review Of Current Practice Of Students’ </a:t>
            </a:r>
            <a:r>
              <a:rPr lang="en-US" sz="2400" b="1">
                <a:solidFill>
                  <a:srgbClr val="FFFFFF"/>
                </a:solidFill>
                <a:latin typeface="Arial"/>
                <a:ea typeface="Calibri Light"/>
              </a:rPr>
              <a:t>Reflections Under Clinical Domain </a:t>
            </a:r>
            <a:endParaRPr lang="en-US" sz="2400" b="1" dirty="0">
              <a:solidFill>
                <a:schemeClr val="bg1"/>
              </a:solidFill>
              <a:latin typeface="Arial"/>
              <a:ea typeface="Calibri Light"/>
              <a:cs typeface="Calibri Light"/>
            </a:endParaRPr>
          </a:p>
          <a:p>
            <a:endParaRPr lang="en" sz="1600">
              <a:solidFill>
                <a:schemeClr val="bg1"/>
              </a:solidFill>
              <a:latin typeface="Poppins Light"/>
              <a:cs typeface="Poppins Light"/>
            </a:endParaRPr>
          </a:p>
        </p:txBody>
      </p:sp>
      <p:sp>
        <p:nvSpPr>
          <p:cNvPr id="11" name="Google Shape;158;p32">
            <a:extLst>
              <a:ext uri="{FF2B5EF4-FFF2-40B4-BE49-F238E27FC236}">
                <a16:creationId xmlns:a16="http://schemas.microsoft.com/office/drawing/2014/main" xmlns="" id="{BB22DB7B-F69C-474C-6016-970E1156EC9C}"/>
              </a:ext>
            </a:extLst>
          </p:cNvPr>
          <p:cNvSpPr txBox="1">
            <a:spLocks/>
          </p:cNvSpPr>
          <p:nvPr/>
        </p:nvSpPr>
        <p:spPr>
          <a:xfrm>
            <a:off x="2287492" y="4018983"/>
            <a:ext cx="5082732" cy="577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M Sans" pitchFamily="2" charset="77"/>
                <a:ea typeface="DM Sans"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pt-PT" sz="2400" err="1">
                <a:solidFill>
                  <a:schemeClr val="bg1"/>
                </a:solidFill>
                <a:latin typeface="Arial"/>
                <a:cs typeface="Poppins"/>
              </a:rPr>
              <a:t>Anna</a:t>
            </a:r>
            <a:r>
              <a:rPr lang="pt-PT" sz="2400">
                <a:solidFill>
                  <a:schemeClr val="bg1"/>
                </a:solidFill>
                <a:latin typeface="Arial"/>
                <a:cs typeface="Poppins"/>
              </a:rPr>
              <a:t> </a:t>
            </a:r>
            <a:r>
              <a:rPr lang="pt-PT" sz="2400" err="1">
                <a:solidFill>
                  <a:schemeClr val="bg1"/>
                </a:solidFill>
                <a:latin typeface="Arial"/>
                <a:cs typeface="Poppins"/>
              </a:rPr>
              <a:t>Kameen</a:t>
            </a:r>
            <a:endParaRPr lang="pt-PT" sz="2400" err="1">
              <a:solidFill>
                <a:schemeClr val="bg1"/>
              </a:solidFill>
              <a:latin typeface="Arial"/>
              <a:cs typeface="Poppins" pitchFamily="2" charset="77"/>
            </a:endParaRPr>
          </a:p>
        </p:txBody>
      </p:sp>
      <p:pic>
        <p:nvPicPr>
          <p:cNvPr id="14" name="Imagem 13" descr="Uma imagem com Simetria, padrão, branco, file&#10;&#10;Descrição gerada automaticamente">
            <a:extLst>
              <a:ext uri="{FF2B5EF4-FFF2-40B4-BE49-F238E27FC236}">
                <a16:creationId xmlns:a16="http://schemas.microsoft.com/office/drawing/2014/main" xmlns="" id="{9EB1A805-DE13-A11E-95C6-00C43E0513CC}"/>
              </a:ext>
            </a:extLst>
          </p:cNvPr>
          <p:cNvPicPr>
            <a:picLocks noChangeAspect="1"/>
          </p:cNvPicPr>
          <p:nvPr/>
        </p:nvPicPr>
        <p:blipFill>
          <a:blip r:embed="rId4"/>
          <a:stretch>
            <a:fillRect/>
          </a:stretch>
        </p:blipFill>
        <p:spPr>
          <a:xfrm>
            <a:off x="663638" y="3260252"/>
            <a:ext cx="1348447" cy="1340324"/>
          </a:xfrm>
          <a:prstGeom prst="rect">
            <a:avLst/>
          </a:prstGeom>
        </p:spPr>
      </p:pic>
      <p:pic>
        <p:nvPicPr>
          <p:cNvPr id="18" name="Imagem 17" descr="Uma imagem com Tipo de letra, texto, cartão de visita, logótipo&#10;&#10;Descrição gerada automaticamente">
            <a:extLst>
              <a:ext uri="{FF2B5EF4-FFF2-40B4-BE49-F238E27FC236}">
                <a16:creationId xmlns:a16="http://schemas.microsoft.com/office/drawing/2014/main" xmlns="" id="{C3F38957-AFFF-99D3-C5CD-A29FAD970532}"/>
              </a:ext>
            </a:extLst>
          </p:cNvPr>
          <p:cNvPicPr>
            <a:picLocks noChangeAspect="1"/>
          </p:cNvPicPr>
          <p:nvPr/>
        </p:nvPicPr>
        <p:blipFill>
          <a:blip r:embed="rId5"/>
          <a:stretch>
            <a:fillRect/>
          </a:stretch>
        </p:blipFill>
        <p:spPr>
          <a:xfrm>
            <a:off x="186566" y="165832"/>
            <a:ext cx="1672380" cy="3182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9143999" cy="1193057"/>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6086480" cy="1193057"/>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086474" y="-1"/>
            <a:ext cx="3057524" cy="1193057"/>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44512" y="-1"/>
            <a:ext cx="8799485" cy="1198075"/>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2" name="Title 1">
            <a:extLst>
              <a:ext uri="{FF2B5EF4-FFF2-40B4-BE49-F238E27FC236}">
                <a16:creationId xmlns:a16="http://schemas.microsoft.com/office/drawing/2014/main" xmlns="" id="{13899BA2-8FB0-9B20-E760-D916BFAE24FB}"/>
              </a:ext>
            </a:extLst>
          </p:cNvPr>
          <p:cNvSpPr>
            <a:spLocks noGrp="1"/>
          </p:cNvSpPr>
          <p:nvPr>
            <p:ph type="title"/>
          </p:nvPr>
        </p:nvSpPr>
        <p:spPr>
          <a:xfrm>
            <a:off x="1028700" y="220904"/>
            <a:ext cx="7421963" cy="775252"/>
          </a:xfrm>
        </p:spPr>
        <p:txBody>
          <a:bodyPr>
            <a:normAutofit/>
          </a:bodyPr>
          <a:lstStyle/>
          <a:p>
            <a:r>
              <a:rPr lang="en-US" sz="3000" dirty="0">
                <a:solidFill>
                  <a:srgbClr val="FFFFFF"/>
                </a:solidFill>
                <a:cs typeface="Calibri Light"/>
              </a:rPr>
              <a:t>Future Research Work- </a:t>
            </a:r>
            <a:r>
              <a:rPr lang="en-US" sz="3000">
                <a:solidFill>
                  <a:srgbClr val="FFFFFF"/>
                </a:solidFill>
                <a:cs typeface="Calibri Light"/>
              </a:rPr>
              <a:t>Study</a:t>
            </a:r>
            <a:r>
              <a:rPr lang="en-US" sz="3000" dirty="0">
                <a:solidFill>
                  <a:srgbClr val="FFFFFF"/>
                </a:solidFill>
                <a:cs typeface="Calibri Light"/>
              </a:rPr>
              <a:t> 3</a:t>
            </a:r>
            <a:endParaRPr lang="en-US" sz="3000" dirty="0">
              <a:solidFill>
                <a:srgbClr val="FFFFFF"/>
              </a:solidFill>
            </a:endParaRPr>
          </a:p>
        </p:txBody>
      </p:sp>
      <p:sp>
        <p:nvSpPr>
          <p:cNvPr id="3" name="Content Placeholder 2">
            <a:extLst>
              <a:ext uri="{FF2B5EF4-FFF2-40B4-BE49-F238E27FC236}">
                <a16:creationId xmlns:a16="http://schemas.microsoft.com/office/drawing/2014/main" xmlns="" id="{10154D09-5D2E-1883-3D5A-DC919D91EDDF}"/>
              </a:ext>
            </a:extLst>
          </p:cNvPr>
          <p:cNvSpPr>
            <a:spLocks noGrp="1"/>
          </p:cNvSpPr>
          <p:nvPr>
            <p:ph idx="1"/>
          </p:nvPr>
        </p:nvSpPr>
        <p:spPr>
          <a:xfrm>
            <a:off x="198699" y="1420241"/>
            <a:ext cx="8677742" cy="3264236"/>
          </a:xfrm>
        </p:spPr>
        <p:txBody>
          <a:bodyPr anchor="ctr">
            <a:normAutofit/>
          </a:bodyPr>
          <a:lstStyle/>
          <a:p>
            <a:pPr marL="0" indent="0">
              <a:spcBef>
                <a:spcPct val="20000"/>
              </a:spcBef>
              <a:spcAft>
                <a:spcPts val="450"/>
              </a:spcAft>
              <a:buNone/>
            </a:pPr>
            <a:endParaRPr lang="en-GB" sz="1650" dirty="0">
              <a:latin typeface="Arial"/>
              <a:ea typeface="Calibri"/>
              <a:cs typeface="Calibri"/>
            </a:endParaRPr>
          </a:p>
          <a:p>
            <a:pPr>
              <a:spcBef>
                <a:spcPct val="20000"/>
              </a:spcBef>
              <a:spcAft>
                <a:spcPts val="450"/>
              </a:spcAft>
            </a:pPr>
            <a:endParaRPr lang="en-GB" sz="1650" u="sng">
              <a:latin typeface="Corbel"/>
              <a:ea typeface="Calibri" panose="020F0502020204030204"/>
              <a:cs typeface="Calibri" panose="020F0502020204030204"/>
            </a:endParaRPr>
          </a:p>
          <a:p>
            <a:pPr>
              <a:spcBef>
                <a:spcPct val="20000"/>
              </a:spcBef>
              <a:spcAft>
                <a:spcPts val="450"/>
              </a:spcAft>
            </a:pPr>
            <a:endParaRPr lang="en-GB" sz="1650" u="sng" dirty="0">
              <a:latin typeface="Corbel"/>
              <a:ea typeface="Calibri" panose="020F0502020204030204"/>
              <a:cs typeface="Calibri" panose="020F0502020204030204"/>
            </a:endParaRPr>
          </a:p>
        </p:txBody>
      </p:sp>
      <p:pic>
        <p:nvPicPr>
          <p:cNvPr id="7" name="Picture 6">
            <a:extLst>
              <a:ext uri="{FF2B5EF4-FFF2-40B4-BE49-F238E27FC236}">
                <a16:creationId xmlns:a16="http://schemas.microsoft.com/office/drawing/2014/main" xmlns="" id="{43B3AED2-FC30-CB51-0DCC-56ADDF51E8F9}"/>
              </a:ext>
            </a:extLst>
          </p:cNvPr>
          <p:cNvPicPr>
            <a:picLocks noChangeAspect="1"/>
          </p:cNvPicPr>
          <p:nvPr/>
        </p:nvPicPr>
        <p:blipFill>
          <a:blip r:embed="rId3"/>
          <a:stretch>
            <a:fillRect/>
          </a:stretch>
        </p:blipFill>
        <p:spPr>
          <a:xfrm>
            <a:off x="1562100" y="1283834"/>
            <a:ext cx="5954486" cy="1737634"/>
          </a:xfrm>
          <a:prstGeom prst="rect">
            <a:avLst/>
          </a:prstGeom>
        </p:spPr>
      </p:pic>
      <p:sp>
        <p:nvSpPr>
          <p:cNvPr id="6" name="TextBox 5">
            <a:extLst>
              <a:ext uri="{FF2B5EF4-FFF2-40B4-BE49-F238E27FC236}">
                <a16:creationId xmlns:a16="http://schemas.microsoft.com/office/drawing/2014/main" xmlns="" id="{7F52D156-ED55-0543-20BE-F0D47BF3FD25}"/>
              </a:ext>
            </a:extLst>
          </p:cNvPr>
          <p:cNvSpPr txBox="1"/>
          <p:nvPr/>
        </p:nvSpPr>
        <p:spPr>
          <a:xfrm>
            <a:off x="149569" y="3420176"/>
            <a:ext cx="3548744"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Teacher-</a:t>
            </a:r>
            <a:r>
              <a:rPr lang="en-US" b="1"/>
              <a:t>Student Feedback Dialogue</a:t>
            </a:r>
          </a:p>
          <a:p>
            <a:r>
              <a:rPr lang="en-US" sz="1200" dirty="0"/>
              <a:t>Standardised approach using Zimmerman's Framework (Forethought/Performance/Self-Reflection)</a:t>
            </a:r>
          </a:p>
          <a:p>
            <a:endParaRPr lang="en-US" sz="1200" dirty="0"/>
          </a:p>
          <a:p>
            <a:r>
              <a:rPr lang="en-US" sz="1600">
                <a:solidFill>
                  <a:schemeClr val="accent6">
                    <a:lumMod val="49000"/>
                  </a:schemeClr>
                </a:solidFill>
                <a:latin typeface="Aptos"/>
              </a:rPr>
              <a:t>Evaluation-Correction-Feedforward</a:t>
            </a:r>
          </a:p>
          <a:p>
            <a:endParaRPr lang="en-US" sz="1200" dirty="0"/>
          </a:p>
          <a:p>
            <a:endParaRPr lang="en-US" dirty="0"/>
          </a:p>
          <a:p>
            <a:endParaRPr lang="en-US" dirty="0"/>
          </a:p>
          <a:p>
            <a:endParaRPr lang="en-US" dirty="0"/>
          </a:p>
        </p:txBody>
      </p:sp>
      <p:sp>
        <p:nvSpPr>
          <p:cNvPr id="4" name="TextBox 3">
            <a:extLst>
              <a:ext uri="{FF2B5EF4-FFF2-40B4-BE49-F238E27FC236}">
                <a16:creationId xmlns:a16="http://schemas.microsoft.com/office/drawing/2014/main" xmlns="" id="{6BF64191-F4B6-5D2D-6A7E-D80B47476914}"/>
              </a:ext>
            </a:extLst>
          </p:cNvPr>
          <p:cNvSpPr txBox="1"/>
          <p:nvPr/>
        </p:nvSpPr>
        <p:spPr>
          <a:xfrm>
            <a:off x="3698520" y="3422566"/>
            <a:ext cx="463187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Student's Confidence Rating </a:t>
            </a:r>
          </a:p>
          <a:p>
            <a:r>
              <a:rPr lang="en-US"/>
              <a:t>Not at all   0% -----------------------------100%    Confident </a:t>
            </a:r>
          </a:p>
          <a:p>
            <a:r>
              <a:rPr lang="en-US"/>
              <a:t>confident </a:t>
            </a:r>
          </a:p>
          <a:p>
            <a:endParaRPr lang="en-US" dirty="0"/>
          </a:p>
        </p:txBody>
      </p:sp>
      <p:sp>
        <p:nvSpPr>
          <p:cNvPr id="5" name="TextBox 4">
            <a:extLst>
              <a:ext uri="{FF2B5EF4-FFF2-40B4-BE49-F238E27FC236}">
                <a16:creationId xmlns:a16="http://schemas.microsoft.com/office/drawing/2014/main" xmlns="" id="{CCB13306-8572-6DA7-4F06-ED7AAB9F8D91}"/>
              </a:ext>
            </a:extLst>
          </p:cNvPr>
          <p:cNvSpPr txBox="1"/>
          <p:nvPr/>
        </p:nvSpPr>
        <p:spPr>
          <a:xfrm>
            <a:off x="3695942" y="4407411"/>
            <a:ext cx="5388427"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Confidence Feedback Conversation</a:t>
            </a:r>
          </a:p>
          <a:p>
            <a:r>
              <a:rPr lang="en-US"/>
              <a:t>Can you explain why you gave a confidence rating  of 70%?</a:t>
            </a:r>
          </a:p>
          <a:p>
            <a:endParaRPr lang="en-US" dirty="0"/>
          </a:p>
        </p:txBody>
      </p:sp>
    </p:spTree>
    <p:extLst>
      <p:ext uri="{BB962C8B-B14F-4D97-AF65-F5344CB8AC3E}">
        <p14:creationId xmlns:p14="http://schemas.microsoft.com/office/powerpoint/2010/main" xmlns="" val="2874202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671A8AE-40A1-4631-A6B8-581AFF0654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pic>
        <p:nvPicPr>
          <p:cNvPr id="5" name="Picture 4" descr="Magnifying glass on clear background">
            <a:extLst>
              <a:ext uri="{FF2B5EF4-FFF2-40B4-BE49-F238E27FC236}">
                <a16:creationId xmlns:a16="http://schemas.microsoft.com/office/drawing/2014/main" xmlns="" id="{6ED515EA-9459-A4EC-3C97-7D95C6CEF45C}"/>
              </a:ext>
            </a:extLst>
          </p:cNvPr>
          <p:cNvPicPr>
            <a:picLocks noChangeAspect="1"/>
          </p:cNvPicPr>
          <p:nvPr/>
        </p:nvPicPr>
        <p:blipFill rotWithShape="1">
          <a:blip r:embed="rId3"/>
          <a:srcRect l="13194" r="10099" b="9083"/>
          <a:stretch/>
        </p:blipFill>
        <p:spPr>
          <a:xfrm>
            <a:off x="2642616" y="7"/>
            <a:ext cx="6501384" cy="5143493"/>
          </a:xfrm>
          <a:prstGeom prst="rect">
            <a:avLst/>
          </a:prstGeom>
        </p:spPr>
      </p:pic>
      <p:sp>
        <p:nvSpPr>
          <p:cNvPr id="11" name="Rectangle 10">
            <a:extLst>
              <a:ext uri="{FF2B5EF4-FFF2-40B4-BE49-F238E27FC236}">
                <a16:creationId xmlns:a16="http://schemas.microsoft.com/office/drawing/2014/main" xmlns="" id="{AB58EF07-17C2-48CF-ABB0-EEF1F17CB8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7004405" cy="51435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2" name="Title 1">
            <a:extLst>
              <a:ext uri="{FF2B5EF4-FFF2-40B4-BE49-F238E27FC236}">
                <a16:creationId xmlns:a16="http://schemas.microsoft.com/office/drawing/2014/main" xmlns="" id="{4577148E-4CED-9A5C-1D82-F15296B31259}"/>
              </a:ext>
            </a:extLst>
          </p:cNvPr>
          <p:cNvSpPr>
            <a:spLocks noGrp="1"/>
          </p:cNvSpPr>
          <p:nvPr>
            <p:ph type="title"/>
          </p:nvPr>
        </p:nvSpPr>
        <p:spPr>
          <a:xfrm>
            <a:off x="358486" y="841772"/>
            <a:ext cx="3017520" cy="2403101"/>
          </a:xfrm>
        </p:spPr>
        <p:txBody>
          <a:bodyPr vert="horz" lIns="68580" tIns="34290" rIns="68580" bIns="34290" rtlCol="0" anchor="b">
            <a:normAutofit/>
          </a:bodyPr>
          <a:lstStyle/>
          <a:p>
            <a:r>
              <a:rPr lang="en-US" sz="3600">
                <a:solidFill>
                  <a:schemeClr val="bg1"/>
                </a:solidFill>
              </a:rPr>
              <a:t>Thank you !</a:t>
            </a:r>
          </a:p>
        </p:txBody>
      </p:sp>
      <p:sp>
        <p:nvSpPr>
          <p:cNvPr id="13" name="Rectangle 12">
            <a:extLst>
              <a:ext uri="{FF2B5EF4-FFF2-40B4-BE49-F238E27FC236}">
                <a16:creationId xmlns:a16="http://schemas.microsoft.com/office/drawing/2014/main" xmlns=""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5" name="Rectangle 14">
            <a:extLst>
              <a:ext uri="{FF2B5EF4-FFF2-40B4-BE49-F238E27FC236}">
                <a16:creationId xmlns:a16="http://schemas.microsoft.com/office/drawing/2014/main" xmlns=""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60772"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Calibri" panose="020F0502020204030204"/>
            </a:endParaRPr>
          </a:p>
        </p:txBody>
      </p:sp>
    </p:spTree>
    <p:extLst>
      <p:ext uri="{BB962C8B-B14F-4D97-AF65-F5344CB8AC3E}">
        <p14:creationId xmlns:p14="http://schemas.microsoft.com/office/powerpoint/2010/main" xmlns="" val="147625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xmlns="" id="{B47F07E8-856D-4B07-909E-C7744C2844B1}"/>
              </a:ext>
            </a:extLst>
          </p:cNvPr>
          <p:cNvSpPr txBox="1">
            <a:spLocks/>
          </p:cNvSpPr>
          <p:nvPr/>
        </p:nvSpPr>
        <p:spPr>
          <a:xfrm>
            <a:off x="266796" y="2342062"/>
            <a:ext cx="6318000" cy="1421144"/>
          </a:xfrm>
          <a:prstGeom prst="rect">
            <a:avLst/>
          </a:prstGeom>
        </p:spPr>
        <p:txBody>
          <a:bodyPr vert="horz" lIns="0" tIns="0" rIns="0" bIns="0" rtlCol="0" anchor="t" anchorCtr="0">
            <a:normAutofit/>
          </a:bodyPr>
          <a:lstStyle>
            <a:lvl1pPr algn="l" defTabSz="457200" rtl="0" eaLnBrk="1" latinLnBrk="0" hangingPunct="1">
              <a:spcBef>
                <a:spcPct val="0"/>
              </a:spcBef>
              <a:buNone/>
              <a:defRPr sz="4500" kern="1200">
                <a:solidFill>
                  <a:srgbClr val="FFFFFF"/>
                </a:solidFill>
                <a:latin typeface="Impact"/>
                <a:ea typeface="+mj-ea"/>
                <a:cs typeface="Impact"/>
              </a:defRPr>
            </a:lvl1pPr>
          </a:lstStyle>
          <a:p>
            <a:pPr defTabSz="342900">
              <a:lnSpc>
                <a:spcPct val="90000"/>
              </a:lnSpc>
              <a:spcAft>
                <a:spcPts val="450"/>
              </a:spcAft>
              <a:buClrTx/>
            </a:pPr>
            <a:r>
              <a:rPr lang="en-GB" sz="2000">
                <a:effectLst>
                  <a:glow rad="63500">
                    <a:schemeClr val="accent6">
                      <a:satMod val="175000"/>
                      <a:alpha val="40000"/>
                    </a:schemeClr>
                  </a:glow>
                </a:effectLst>
                <a:latin typeface="Arial"/>
                <a:ea typeface="+mn-ea"/>
                <a:cs typeface="Arial"/>
              </a:rPr>
              <a:t>Dr Jonathan San Diego</a:t>
            </a:r>
            <a:br>
              <a:rPr lang="en-GB" sz="2000">
                <a:effectLst>
                  <a:glow rad="63500">
                    <a:schemeClr val="accent6">
                      <a:satMod val="175000"/>
                      <a:alpha val="40000"/>
                    </a:schemeClr>
                  </a:glow>
                </a:effectLst>
                <a:latin typeface="Arial"/>
                <a:ea typeface="+mn-ea"/>
                <a:cs typeface="Arial"/>
              </a:rPr>
            </a:br>
            <a:r>
              <a:rPr lang="en-GB" sz="2000">
                <a:effectLst>
                  <a:glow rad="63500">
                    <a:schemeClr val="accent6">
                      <a:satMod val="175000"/>
                      <a:alpha val="40000"/>
                    </a:schemeClr>
                  </a:glow>
                </a:effectLst>
                <a:latin typeface="Arial"/>
                <a:ea typeface="+mn-ea"/>
                <a:cs typeface="Arial"/>
              </a:rPr>
              <a:t>Professor Tim Newton</a:t>
            </a:r>
            <a:r>
              <a:rPr lang="en-GB" sz="2000">
                <a:effectLst>
                  <a:glow rad="63500">
                    <a:schemeClr val="accent6">
                      <a:satMod val="175000"/>
                      <a:alpha val="40000"/>
                    </a:schemeClr>
                  </a:glow>
                </a:effectLst>
                <a:latin typeface="Arial" panose="020B0604020202020204" pitchFamily="34" charset="0"/>
                <a:ea typeface="+mn-ea"/>
                <a:cs typeface="Arial" panose="020B0604020202020204" pitchFamily="34" charset="0"/>
              </a:rPr>
              <a:t/>
            </a:r>
            <a:br>
              <a:rPr lang="en-GB" sz="2000">
                <a:effectLst>
                  <a:glow rad="63500">
                    <a:schemeClr val="accent6">
                      <a:satMod val="175000"/>
                      <a:alpha val="40000"/>
                    </a:schemeClr>
                  </a:glow>
                </a:effectLst>
                <a:latin typeface="Arial" panose="020B0604020202020204" pitchFamily="34" charset="0"/>
                <a:ea typeface="+mn-ea"/>
                <a:cs typeface="Arial" panose="020B0604020202020204" pitchFamily="34" charset="0"/>
              </a:rPr>
            </a:br>
            <a:r>
              <a:rPr lang="en-GB" sz="2000">
                <a:effectLst>
                  <a:glow rad="63500">
                    <a:schemeClr val="accent6">
                      <a:satMod val="175000"/>
                      <a:alpha val="40000"/>
                    </a:schemeClr>
                  </a:glow>
                </a:effectLst>
                <a:latin typeface="Arial"/>
                <a:ea typeface="+mn-ea"/>
                <a:cs typeface="Arial"/>
              </a:rPr>
              <a:t>PhD Supervisors</a:t>
            </a:r>
            <a:endParaRPr lang="en-US" sz="2000" b="1">
              <a:ln w="3175" cmpd="sng">
                <a:noFill/>
              </a:ln>
              <a:latin typeface="Calibri Light" panose="020F0302020204030204"/>
              <a:cs typeface="+mj-cs"/>
            </a:endParaRPr>
          </a:p>
        </p:txBody>
      </p:sp>
      <p:sp>
        <p:nvSpPr>
          <p:cNvPr id="10" name="Subtitle 2">
            <a:extLst>
              <a:ext uri="{FF2B5EF4-FFF2-40B4-BE49-F238E27FC236}">
                <a16:creationId xmlns:a16="http://schemas.microsoft.com/office/drawing/2014/main" xmlns="" id="{A4454748-FAA3-41E4-93B3-15C8DC861EBE}"/>
              </a:ext>
            </a:extLst>
          </p:cNvPr>
          <p:cNvSpPr txBox="1">
            <a:spLocks/>
          </p:cNvSpPr>
          <p:nvPr/>
        </p:nvSpPr>
        <p:spPr bwMode="auto">
          <a:xfrm>
            <a:off x="-63255" y="4650828"/>
            <a:ext cx="5315984" cy="397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oAutofit/>
          </a:bodyPr>
          <a:lstStyle>
            <a:lvl1pPr marL="0" indent="0" algn="l" defTabSz="457200" rtl="0" fontAlgn="base">
              <a:lnSpc>
                <a:spcPts val="2800"/>
              </a:lnSpc>
              <a:spcBef>
                <a:spcPts val="0"/>
              </a:spcBef>
              <a:spcAft>
                <a:spcPct val="0"/>
              </a:spcAft>
              <a:buFont typeface="Arial" panose="020B0604020202020204" pitchFamily="34" charset="0"/>
              <a:buNone/>
              <a:defRPr sz="2800" kern="1200" cap="all">
                <a:solidFill>
                  <a:srgbClr val="FFFFFF"/>
                </a:solidFill>
                <a:latin typeface="Impact"/>
                <a:ea typeface="Impact" panose="020B0806030902050204" pitchFamily="34" charset="0"/>
                <a:cs typeface="Impact"/>
              </a:defRPr>
            </a:lvl1pPr>
            <a:lvl2pPr marL="457200" indent="0" algn="ctr" defTabSz="457200" rtl="0" fontAlgn="base">
              <a:lnSpc>
                <a:spcPts val="3200"/>
              </a:lnSpc>
              <a:spcBef>
                <a:spcPct val="0"/>
              </a:spcBef>
              <a:spcAft>
                <a:spcPct val="0"/>
              </a:spcAft>
              <a:buFont typeface="Arial" panose="020B0604020202020204" pitchFamily="34" charset="0"/>
              <a:buNone/>
              <a:defRPr sz="2000" kern="1200">
                <a:solidFill>
                  <a:schemeClr val="tx1">
                    <a:tint val="75000"/>
                  </a:schemeClr>
                </a:solidFill>
                <a:latin typeface="Georgia"/>
                <a:ea typeface="Georgia" panose="02040502050405020303" pitchFamily="18" charset="0"/>
                <a:cs typeface="Georgia"/>
              </a:defRPr>
            </a:lvl2pPr>
            <a:lvl3pPr marL="914400" indent="0" algn="ctr" defTabSz="457200" rtl="0" fontAlgn="base">
              <a:lnSpc>
                <a:spcPts val="3200"/>
              </a:lnSpc>
              <a:spcBef>
                <a:spcPct val="0"/>
              </a:spcBef>
              <a:spcAft>
                <a:spcPct val="0"/>
              </a:spcAft>
              <a:buFont typeface="Arial" panose="020B0604020202020204" pitchFamily="34" charset="0"/>
              <a:buNone/>
              <a:defRPr sz="2000" kern="1200">
                <a:solidFill>
                  <a:schemeClr val="tx1">
                    <a:tint val="75000"/>
                  </a:schemeClr>
                </a:solidFill>
                <a:latin typeface="Georgia"/>
                <a:ea typeface="Georgia" panose="02040502050405020303" pitchFamily="18" charset="0"/>
                <a:cs typeface="Georgia"/>
              </a:defRPr>
            </a:lvl3pPr>
            <a:lvl4pPr marL="1371600" indent="0" algn="ctr" defTabSz="457200" rtl="0" fontAlgn="base">
              <a:lnSpc>
                <a:spcPts val="3200"/>
              </a:lnSpc>
              <a:spcBef>
                <a:spcPct val="0"/>
              </a:spcBef>
              <a:spcAft>
                <a:spcPct val="0"/>
              </a:spcAft>
              <a:buFont typeface="Arial" panose="020B0604020202020204" pitchFamily="34" charset="0"/>
              <a:buNone/>
              <a:defRPr sz="2000" kern="1200">
                <a:solidFill>
                  <a:schemeClr val="tx1">
                    <a:tint val="75000"/>
                  </a:schemeClr>
                </a:solidFill>
                <a:latin typeface="Georgia"/>
                <a:ea typeface="Georgia" panose="02040502050405020303" pitchFamily="18" charset="0"/>
                <a:cs typeface="Georgia"/>
              </a:defRPr>
            </a:lvl4pPr>
            <a:lvl5pPr marL="1828800" indent="0" algn="ctr" defTabSz="457200" rtl="0" fontAlgn="base">
              <a:lnSpc>
                <a:spcPts val="3200"/>
              </a:lnSpc>
              <a:spcBef>
                <a:spcPct val="0"/>
              </a:spcBef>
              <a:spcAft>
                <a:spcPct val="0"/>
              </a:spcAft>
              <a:buFont typeface="Arial" panose="020B0604020202020204" pitchFamily="34" charset="0"/>
              <a:buNone/>
              <a:defRPr sz="2000" kern="1200">
                <a:solidFill>
                  <a:schemeClr val="tx1">
                    <a:tint val="75000"/>
                  </a:schemeClr>
                </a:solidFill>
                <a:latin typeface="Georgia"/>
                <a:ea typeface="Georgia" panose="02040502050405020303" pitchFamily="18" charset="0"/>
                <a:cs typeface="Georgi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defTabSz="342900" fontAlgn="auto">
              <a:lnSpc>
                <a:spcPts val="2100"/>
              </a:lnSpc>
              <a:spcAft>
                <a:spcPts val="0"/>
              </a:spcAft>
              <a:buClrTx/>
              <a:defRPr/>
            </a:pPr>
            <a:endParaRPr lang="en-US" sz="1800" cap="none">
              <a:effectLst>
                <a:glow rad="63500">
                  <a:srgbClr val="70AD47">
                    <a:satMod val="175000"/>
                    <a:alpha val="40000"/>
                  </a:srgbClr>
                </a:glow>
              </a:effectLst>
              <a:latin typeface="Arial" panose="020B0604020202020204" pitchFamily="34" charset="0"/>
              <a:ea typeface="+mn-ea"/>
              <a:cs typeface="Arial" panose="020B0604020202020204" pitchFamily="34" charset="0"/>
            </a:endParaRPr>
          </a:p>
        </p:txBody>
      </p:sp>
      <p:sp>
        <p:nvSpPr>
          <p:cNvPr id="11" name="Subtitle 2">
            <a:extLst>
              <a:ext uri="{FF2B5EF4-FFF2-40B4-BE49-F238E27FC236}">
                <a16:creationId xmlns:a16="http://schemas.microsoft.com/office/drawing/2014/main" xmlns="" id="{C236798D-1F03-4F4D-BC2A-165B97036CDF}"/>
              </a:ext>
            </a:extLst>
          </p:cNvPr>
          <p:cNvSpPr txBox="1">
            <a:spLocks/>
          </p:cNvSpPr>
          <p:nvPr/>
        </p:nvSpPr>
        <p:spPr>
          <a:xfrm>
            <a:off x="269854" y="1643280"/>
            <a:ext cx="5988889" cy="566400"/>
          </a:xfrm>
          <a:prstGeom prst="rect">
            <a:avLst/>
          </a:prstGeom>
        </p:spPr>
        <p:txBody>
          <a:bodyPr vert="horz" lIns="0" tIns="0" rIns="0" bIns="0" rtlCol="0" anchor="t">
            <a:normAutofit/>
          </a:bodyPr>
          <a:lstStyle>
            <a:lvl1pPr marL="0" indent="0" algn="l" defTabSz="457200" rtl="0" eaLnBrk="1" latinLnBrk="0" hangingPunct="1">
              <a:lnSpc>
                <a:spcPct val="120000"/>
              </a:lnSpc>
              <a:spcBef>
                <a:spcPts val="0"/>
              </a:spcBef>
              <a:buClr>
                <a:srgbClr val="0A2D50"/>
              </a:buClr>
              <a:buFont typeface="Arial"/>
              <a:buNone/>
              <a:defRPr sz="2000" kern="1200">
                <a:solidFill>
                  <a:srgbClr val="FFFFFF"/>
                </a:solidFill>
                <a:latin typeface="Georgia"/>
                <a:ea typeface="+mn-ea"/>
                <a:cs typeface="Georgia"/>
              </a:defRPr>
            </a:lvl1pPr>
            <a:lvl2pPr marL="457200" indent="0" algn="ctr" defTabSz="457200" rtl="0" eaLnBrk="1" latinLnBrk="0" hangingPunct="1">
              <a:lnSpc>
                <a:spcPct val="120000"/>
              </a:lnSpc>
              <a:spcBef>
                <a:spcPts val="0"/>
              </a:spcBef>
              <a:buClr>
                <a:srgbClr val="0A2D50"/>
              </a:buClr>
              <a:buFont typeface="Arial"/>
              <a:buNone/>
              <a:defRPr sz="2000" kern="1200">
                <a:solidFill>
                  <a:schemeClr val="tx1">
                    <a:tint val="75000"/>
                  </a:schemeClr>
                </a:solidFill>
                <a:latin typeface="Georgia"/>
                <a:ea typeface="+mn-ea"/>
                <a:cs typeface="Georgia"/>
              </a:defRPr>
            </a:lvl2pPr>
            <a:lvl3pPr marL="914400" indent="0" algn="ctr" defTabSz="457200" rtl="0" eaLnBrk="1" latinLnBrk="0" hangingPunct="1">
              <a:lnSpc>
                <a:spcPct val="120000"/>
              </a:lnSpc>
              <a:spcBef>
                <a:spcPts val="0"/>
              </a:spcBef>
              <a:buClr>
                <a:srgbClr val="0A2D50"/>
              </a:buClr>
              <a:buFont typeface="Arial"/>
              <a:buNone/>
              <a:defRPr sz="2000" kern="1200">
                <a:solidFill>
                  <a:schemeClr val="tx1">
                    <a:tint val="75000"/>
                  </a:schemeClr>
                </a:solidFill>
                <a:latin typeface="Georgia"/>
                <a:ea typeface="+mn-ea"/>
                <a:cs typeface="Georgia"/>
              </a:defRPr>
            </a:lvl3pPr>
            <a:lvl4pPr marL="1371600" indent="0" algn="ctr" defTabSz="457200" rtl="0" eaLnBrk="1" latinLnBrk="0" hangingPunct="1">
              <a:lnSpc>
                <a:spcPct val="120000"/>
              </a:lnSpc>
              <a:spcBef>
                <a:spcPts val="0"/>
              </a:spcBef>
              <a:buClr>
                <a:srgbClr val="0A2D50"/>
              </a:buClr>
              <a:buFont typeface="Arial"/>
              <a:buNone/>
              <a:defRPr sz="2000" kern="1200">
                <a:solidFill>
                  <a:schemeClr val="tx1">
                    <a:tint val="75000"/>
                  </a:schemeClr>
                </a:solidFill>
                <a:latin typeface="Georgia"/>
                <a:ea typeface="+mn-ea"/>
                <a:cs typeface="Georgia"/>
              </a:defRPr>
            </a:lvl4pPr>
            <a:lvl5pPr marL="1828800" indent="0" algn="ctr" defTabSz="457200" rtl="0" eaLnBrk="1" latinLnBrk="0" hangingPunct="1">
              <a:lnSpc>
                <a:spcPct val="120000"/>
              </a:lnSpc>
              <a:spcBef>
                <a:spcPts val="0"/>
              </a:spcBef>
              <a:buClr>
                <a:srgbClr val="0A2D50"/>
              </a:buClr>
              <a:buFont typeface="Arial"/>
              <a:buNone/>
              <a:defRPr sz="2000" kern="1200">
                <a:solidFill>
                  <a:schemeClr val="tx1">
                    <a:tint val="75000"/>
                  </a:schemeClr>
                </a:solidFill>
                <a:latin typeface="Georgia"/>
                <a:ea typeface="+mn-ea"/>
                <a:cs typeface="Georgia"/>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342900"/>
            <a:r>
              <a:rPr lang="en-GB" b="1">
                <a:effectLst>
                  <a:glow rad="139700">
                    <a:srgbClr val="4472C4">
                      <a:satMod val="175000"/>
                      <a:alpha val="40000"/>
                    </a:srgbClr>
                  </a:glow>
                </a:effectLst>
                <a:latin typeface="Arial"/>
                <a:cs typeface="Arial"/>
              </a:rPr>
              <a:t>Contributors</a:t>
            </a:r>
            <a:endParaRPr lang="en-GB">
              <a:effectLst>
                <a:glow rad="139700">
                  <a:srgbClr val="4472C4">
                    <a:satMod val="175000"/>
                    <a:alpha val="40000"/>
                  </a:srgbClr>
                </a:glow>
              </a:effectLst>
              <a:latin typeface="Arial"/>
              <a:cs typeface="Arial"/>
            </a:endParaRPr>
          </a:p>
        </p:txBody>
      </p:sp>
      <p:pic>
        <p:nvPicPr>
          <p:cNvPr id="12" name="Picture 11" descr="Logo&#10;&#10;Description automatically generated">
            <a:extLst>
              <a:ext uri="{FF2B5EF4-FFF2-40B4-BE49-F238E27FC236}">
                <a16:creationId xmlns:a16="http://schemas.microsoft.com/office/drawing/2014/main" xmlns="" id="{44854826-C0D2-7A45-FAC7-D8A36789E86B}"/>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b="9672"/>
          <a:stretch/>
        </p:blipFill>
        <p:spPr>
          <a:xfrm>
            <a:off x="7745004" y="-483"/>
            <a:ext cx="1429820" cy="1036154"/>
          </a:xfrm>
          <a:prstGeom prst="rect">
            <a:avLst/>
          </a:prstGeom>
        </p:spPr>
      </p:pic>
      <p:sp>
        <p:nvSpPr>
          <p:cNvPr id="4" name="Title 3">
            <a:extLst>
              <a:ext uri="{FF2B5EF4-FFF2-40B4-BE49-F238E27FC236}">
                <a16:creationId xmlns:a16="http://schemas.microsoft.com/office/drawing/2014/main" xmlns="" id="{B74B5A05-6D76-5792-76EC-3FB470E2BBA9}"/>
              </a:ext>
            </a:extLst>
          </p:cNvPr>
          <p:cNvSpPr>
            <a:spLocks noGrp="1"/>
          </p:cNvSpPr>
          <p:nvPr>
            <p:ph type="title"/>
          </p:nvPr>
        </p:nvSpPr>
        <p:spPr/>
        <p:txBody>
          <a:bodyPr>
            <a:normAutofit/>
          </a:bodyPr>
          <a:lstStyle/>
          <a:p>
            <a:r>
              <a:rPr lang="en-GB" sz="2000">
                <a:latin typeface="Arial"/>
                <a:cs typeface="Arial"/>
              </a:rPr>
              <a:t>Faculty of Dentistry, Oral &amp; Craniofacial Sciences</a:t>
            </a:r>
          </a:p>
        </p:txBody>
      </p:sp>
    </p:spTree>
    <p:extLst>
      <p:ext uri="{BB962C8B-B14F-4D97-AF65-F5344CB8AC3E}">
        <p14:creationId xmlns:p14="http://schemas.microsoft.com/office/powerpoint/2010/main" xmlns="" val="1764021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xmlns="" id="{979E27D9-03C7-44E2-9FF8-15D0C8506A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4" name="Title 3">
            <a:extLst>
              <a:ext uri="{FF2B5EF4-FFF2-40B4-BE49-F238E27FC236}">
                <a16:creationId xmlns:a16="http://schemas.microsoft.com/office/drawing/2014/main" xmlns="" id="{04E73D5B-D556-E322-961E-1380BC51BFB2}"/>
              </a:ext>
            </a:extLst>
          </p:cNvPr>
          <p:cNvSpPr>
            <a:spLocks noGrp="1"/>
          </p:cNvSpPr>
          <p:nvPr>
            <p:ph type="title"/>
          </p:nvPr>
        </p:nvSpPr>
        <p:spPr>
          <a:xfrm>
            <a:off x="280798" y="193636"/>
            <a:ext cx="4329302" cy="615007"/>
          </a:xfrm>
          <a:solidFill>
            <a:schemeClr val="accent1">
              <a:lumMod val="40000"/>
              <a:lumOff val="60000"/>
            </a:schemeClr>
          </a:solidFill>
        </p:spPr>
        <p:txBody>
          <a:bodyPr vert="horz" lIns="68580" tIns="34290" rIns="68580" bIns="34290" rtlCol="0" anchor="b">
            <a:normAutofit/>
          </a:bodyPr>
          <a:lstStyle/>
          <a:p>
            <a:r>
              <a:rPr lang="en-US" sz="3000"/>
              <a:t>Background and Rationale</a:t>
            </a:r>
          </a:p>
        </p:txBody>
      </p:sp>
      <p:sp>
        <p:nvSpPr>
          <p:cNvPr id="6" name="Content Placeholder 5">
            <a:extLst>
              <a:ext uri="{FF2B5EF4-FFF2-40B4-BE49-F238E27FC236}">
                <a16:creationId xmlns:a16="http://schemas.microsoft.com/office/drawing/2014/main" xmlns="" id="{8B9A9245-B0AD-A5F7-3F5B-23E5587CB3C5}"/>
              </a:ext>
            </a:extLst>
          </p:cNvPr>
          <p:cNvSpPr>
            <a:spLocks noGrp="1"/>
          </p:cNvSpPr>
          <p:nvPr>
            <p:ph sz="half" idx="2"/>
          </p:nvPr>
        </p:nvSpPr>
        <p:spPr>
          <a:xfrm>
            <a:off x="59818" y="1288026"/>
            <a:ext cx="4451222" cy="3440938"/>
          </a:xfrm>
        </p:spPr>
        <p:txBody>
          <a:bodyPr vert="horz" lIns="68580" tIns="34290" rIns="68580" bIns="34290" rtlCol="0" anchor="t">
            <a:noAutofit/>
          </a:bodyPr>
          <a:lstStyle/>
          <a:p>
            <a:r>
              <a:rPr lang="en-US" sz="1400" b="1" dirty="0">
                <a:latin typeface="Arial"/>
                <a:cs typeface="Arial"/>
              </a:rPr>
              <a:t>Ability to monitor one’s own study process </a:t>
            </a:r>
            <a:r>
              <a:rPr lang="en-US" sz="1400" dirty="0">
                <a:latin typeface="Arial"/>
                <a:cs typeface="Arial"/>
              </a:rPr>
              <a:t>in an </a:t>
            </a:r>
            <a:r>
              <a:rPr lang="en-US" sz="1400">
                <a:latin typeface="Arial"/>
                <a:cs typeface="Arial"/>
              </a:rPr>
              <a:t>accurate way is</a:t>
            </a:r>
            <a:r>
              <a:rPr lang="en-US" sz="1400" dirty="0">
                <a:latin typeface="Arial"/>
                <a:cs typeface="Arial"/>
              </a:rPr>
              <a:t> </a:t>
            </a:r>
            <a:r>
              <a:rPr lang="en-US" sz="1400">
                <a:latin typeface="Arial"/>
                <a:cs typeface="Arial"/>
              </a:rPr>
              <a:t>believed to be one of the </a:t>
            </a:r>
            <a:r>
              <a:rPr lang="en-US" sz="1400" dirty="0">
                <a:latin typeface="Arial"/>
                <a:cs typeface="Arial"/>
              </a:rPr>
              <a:t>most important skills needed in 21</a:t>
            </a:r>
            <a:r>
              <a:rPr lang="en-US" sz="1400" baseline="30000" dirty="0">
                <a:latin typeface="Arial"/>
                <a:cs typeface="Arial"/>
              </a:rPr>
              <a:t>st</a:t>
            </a:r>
            <a:r>
              <a:rPr lang="en-US" sz="1400" dirty="0">
                <a:latin typeface="Arial"/>
                <a:cs typeface="Arial"/>
              </a:rPr>
              <a:t> century education (Carpenter et al.2020, </a:t>
            </a:r>
            <a:r>
              <a:rPr lang="en-US" sz="1400">
                <a:latin typeface="Arial"/>
                <a:cs typeface="Arial"/>
              </a:rPr>
              <a:t>Nietfeld et al., 2006).</a:t>
            </a:r>
            <a:endParaRPr lang="en-US" sz="1400">
              <a:latin typeface="Arial"/>
              <a:ea typeface="Calibri"/>
              <a:cs typeface="Arial"/>
            </a:endParaRPr>
          </a:p>
          <a:p>
            <a:r>
              <a:rPr lang="en-US" sz="1400" b="1" dirty="0">
                <a:latin typeface="Arial"/>
                <a:cs typeface="Arial"/>
              </a:rPr>
              <a:t>Self-regulated learning -</a:t>
            </a:r>
            <a:r>
              <a:rPr lang="en-US" sz="1400" dirty="0">
                <a:latin typeface="Arial"/>
                <a:cs typeface="Arial"/>
              </a:rPr>
              <a:t>self-</a:t>
            </a:r>
            <a:r>
              <a:rPr lang="en-US" sz="1400">
                <a:latin typeface="Arial"/>
                <a:cs typeface="Arial"/>
              </a:rPr>
              <a:t>efficacy, self-judgment and self-evaluation essential to learning process (Zimmerman 2010)</a:t>
            </a:r>
          </a:p>
          <a:p>
            <a:r>
              <a:rPr lang="en-US" sz="1400" b="1" dirty="0">
                <a:latin typeface="Arial"/>
                <a:cs typeface="Arial"/>
              </a:rPr>
              <a:t>Metacognitive monitoring- </a:t>
            </a:r>
            <a:r>
              <a:rPr lang="en-US" sz="1400" dirty="0">
                <a:latin typeface="Arial"/>
                <a:cs typeface="Arial"/>
              </a:rPr>
              <a:t>when accurate, has been shown to lead to improved self-regulation  and  improved performance’(Nietfeld et al.,2006). Calibration of m</a:t>
            </a:r>
            <a:r>
              <a:rPr lang="en-US" sz="1400" dirty="0">
                <a:solidFill>
                  <a:srgbClr val="000000"/>
                </a:solidFill>
                <a:latin typeface="Arial"/>
                <a:ea typeface="+mn-lt"/>
                <a:cs typeface="Arial"/>
              </a:rPr>
              <a:t>etacognitive confidence to assess and promote learning of patient care showed student's overconfidence bias (</a:t>
            </a:r>
            <a:r>
              <a:rPr lang="en-US" sz="1400" dirty="0" err="1">
                <a:solidFill>
                  <a:srgbClr val="000000"/>
                </a:solidFill>
                <a:latin typeface="Arial"/>
                <a:ea typeface="+mn-lt"/>
                <a:cs typeface="Arial"/>
              </a:rPr>
              <a:t>Garbayo</a:t>
            </a:r>
            <a:r>
              <a:rPr lang="en-US" sz="1400" dirty="0">
                <a:solidFill>
                  <a:srgbClr val="000000"/>
                </a:solidFill>
                <a:latin typeface="Arial"/>
                <a:ea typeface="+mn-lt"/>
                <a:cs typeface="Arial"/>
              </a:rPr>
              <a:t> </a:t>
            </a:r>
            <a:r>
              <a:rPr lang="en-US" sz="1400" dirty="0" err="1">
                <a:solidFill>
                  <a:srgbClr val="000000"/>
                </a:solidFill>
                <a:latin typeface="Arial"/>
                <a:ea typeface="+mn-lt"/>
                <a:cs typeface="Arial"/>
              </a:rPr>
              <a:t>et.,al</a:t>
            </a:r>
            <a:r>
              <a:rPr lang="en-US" sz="1400" dirty="0">
                <a:solidFill>
                  <a:srgbClr val="000000"/>
                </a:solidFill>
                <a:latin typeface="Arial"/>
                <a:ea typeface="+mn-lt"/>
                <a:cs typeface="Arial"/>
              </a:rPr>
              <a:t> 2023)</a:t>
            </a:r>
            <a:endParaRPr lang="en-US" sz="1400">
              <a:solidFill>
                <a:srgbClr val="000000"/>
              </a:solidFill>
              <a:latin typeface="Arial"/>
              <a:ea typeface="Calibri"/>
              <a:cs typeface="Arial"/>
            </a:endParaRPr>
          </a:p>
          <a:p>
            <a:r>
              <a:rPr lang="en-US" sz="1400" b="1" dirty="0">
                <a:latin typeface="Arial"/>
                <a:cs typeface="Arial"/>
              </a:rPr>
              <a:t>Clinical skills learning- </a:t>
            </a:r>
            <a:r>
              <a:rPr lang="en-US" sz="1400" dirty="0">
                <a:latin typeface="Arial"/>
                <a:cs typeface="Arial"/>
              </a:rPr>
              <a:t>monitoring and analysis of metacognition</a:t>
            </a:r>
            <a:r>
              <a:rPr lang="en-US" sz="1400" b="1" dirty="0">
                <a:latin typeface="Arial"/>
                <a:cs typeface="Arial"/>
              </a:rPr>
              <a:t> </a:t>
            </a:r>
            <a:r>
              <a:rPr lang="en-US" sz="1400" dirty="0">
                <a:latin typeface="Arial"/>
                <a:cs typeface="Arial"/>
              </a:rPr>
              <a:t>well established and </a:t>
            </a:r>
            <a:r>
              <a:rPr lang="en-GB" sz="1400" dirty="0">
                <a:latin typeface="Arial"/>
                <a:cs typeface="Arial"/>
              </a:rPr>
              <a:t>recognised</a:t>
            </a:r>
            <a:r>
              <a:rPr lang="en-US" sz="1400" dirty="0">
                <a:latin typeface="Arial"/>
                <a:cs typeface="Arial"/>
              </a:rPr>
              <a:t> in nursing &amp; medicine but </a:t>
            </a:r>
            <a:r>
              <a:rPr lang="en-US" sz="1400" dirty="0" err="1">
                <a:latin typeface="Arial"/>
                <a:cs typeface="Arial"/>
              </a:rPr>
              <a:t>limitted</a:t>
            </a:r>
            <a:r>
              <a:rPr lang="en-US" sz="1400" dirty="0">
                <a:latin typeface="Arial"/>
                <a:cs typeface="Arial"/>
              </a:rPr>
              <a:t> evidence in dentistry</a:t>
            </a:r>
          </a:p>
        </p:txBody>
      </p:sp>
      <p:pic>
        <p:nvPicPr>
          <p:cNvPr id="18" name="Picture 17">
            <a:extLst>
              <a:ext uri="{FF2B5EF4-FFF2-40B4-BE49-F238E27FC236}">
                <a16:creationId xmlns:a16="http://schemas.microsoft.com/office/drawing/2014/main" xmlns="" id="{28E7D1EB-476B-8C39-C24A-6E5F2A43A680}"/>
              </a:ext>
            </a:extLst>
          </p:cNvPr>
          <p:cNvPicPr>
            <a:picLocks noChangeAspect="1"/>
          </p:cNvPicPr>
          <p:nvPr/>
        </p:nvPicPr>
        <p:blipFill>
          <a:blip r:embed="rId3"/>
          <a:stretch>
            <a:fillRect/>
          </a:stretch>
        </p:blipFill>
        <p:spPr>
          <a:xfrm>
            <a:off x="4419847" y="113715"/>
            <a:ext cx="4866332" cy="1987960"/>
          </a:xfrm>
          <a:prstGeom prst="rect">
            <a:avLst/>
          </a:prstGeom>
        </p:spPr>
      </p:pic>
      <p:sp>
        <p:nvSpPr>
          <p:cNvPr id="69" name="Rectangle 68">
            <a:extLst>
              <a:ext uri="{FF2B5EF4-FFF2-40B4-BE49-F238E27FC236}">
                <a16:creationId xmlns:a16="http://schemas.microsoft.com/office/drawing/2014/main" xmlns="" id="{EEBF1590-3B36-48EE-A89D-3B6F3CB256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4800600"/>
            <a:ext cx="9144000" cy="342580"/>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71" name="Rectangle 70">
            <a:extLst>
              <a:ext uri="{FF2B5EF4-FFF2-40B4-BE49-F238E27FC236}">
                <a16:creationId xmlns:a16="http://schemas.microsoft.com/office/drawing/2014/main" xmlns="" id="{AC8F6C8C-AB5A-4548-942D-E3FD40ACB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028950" y="4800599"/>
            <a:ext cx="6115049" cy="342579"/>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9" name="TextBox 18">
            <a:extLst>
              <a:ext uri="{FF2B5EF4-FFF2-40B4-BE49-F238E27FC236}">
                <a16:creationId xmlns:a16="http://schemas.microsoft.com/office/drawing/2014/main" xmlns="" id="{874F7F2C-16ED-84E0-89ED-00E1F1B9324E}"/>
              </a:ext>
            </a:extLst>
          </p:cNvPr>
          <p:cNvSpPr txBox="1"/>
          <p:nvPr/>
        </p:nvSpPr>
        <p:spPr>
          <a:xfrm>
            <a:off x="4711152" y="2570828"/>
            <a:ext cx="4283074"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t>   Nietfeld et al., 2006</a:t>
            </a:r>
          </a:p>
          <a:p>
            <a:pPr marL="171450" indent="-171450">
              <a:buChar char="•"/>
            </a:pPr>
            <a:r>
              <a:rPr lang="en-GB">
                <a:solidFill>
                  <a:schemeClr val="tx1"/>
                </a:solidFill>
                <a:ea typeface="Calibri"/>
                <a:cs typeface="Calibri"/>
              </a:rPr>
              <a:t>84 UG psychology  UG students for 4 months</a:t>
            </a:r>
          </a:p>
          <a:p>
            <a:pPr marL="171450" indent="-171450">
              <a:buChar char="•"/>
            </a:pPr>
            <a:r>
              <a:rPr lang="en-GB">
                <a:solidFill>
                  <a:schemeClr val="tx1"/>
                </a:solidFill>
                <a:ea typeface="Calibri"/>
                <a:cs typeface="Calibri"/>
              </a:rPr>
              <a:t>Self-judgment monitoring after weekly classroom tests</a:t>
            </a:r>
          </a:p>
          <a:p>
            <a:pPr marL="171450" indent="-171450">
              <a:buChar char="•"/>
            </a:pPr>
            <a:r>
              <a:rPr lang="en-GB">
                <a:solidFill>
                  <a:schemeClr val="tx1"/>
                </a:solidFill>
                <a:ea typeface="Calibri"/>
                <a:cs typeface="Calibri"/>
              </a:rPr>
              <a:t>Feedback on calibration and bias to improve monitoring accuracy</a:t>
            </a:r>
          </a:p>
          <a:p>
            <a:pPr marL="171450" indent="-171450">
              <a:buChar char="•"/>
            </a:pPr>
            <a:r>
              <a:rPr lang="en-GB" dirty="0">
                <a:solidFill>
                  <a:schemeClr val="tx1"/>
                </a:solidFill>
                <a:ea typeface="Calibri"/>
                <a:cs typeface="Calibri"/>
              </a:rPr>
              <a:t>Results:  </a:t>
            </a:r>
            <a:r>
              <a:rPr lang="en-GB" dirty="0">
                <a:solidFill>
                  <a:schemeClr val="tx1"/>
                </a:solidFill>
                <a:ea typeface="Calibri"/>
              </a:rPr>
              <a:t>Distributed exercises promoted improvement of   monitoring skills </a:t>
            </a:r>
            <a:r>
              <a:rPr lang="en-GB">
                <a:solidFill>
                  <a:schemeClr val="tx1"/>
                </a:solidFill>
                <a:ea typeface="Calibri"/>
              </a:rPr>
              <a:t>and </a:t>
            </a:r>
            <a:r>
              <a:rPr lang="en-GB" dirty="0">
                <a:solidFill>
                  <a:schemeClr val="tx1"/>
                </a:solidFill>
                <a:ea typeface="Calibri"/>
              </a:rPr>
              <a:t>class test performance</a:t>
            </a:r>
            <a:endParaRPr lang="en-GB" dirty="0">
              <a:solidFill>
                <a:schemeClr val="tx1"/>
              </a:solidFill>
              <a:ea typeface="Calibri"/>
              <a:cs typeface="Calibri"/>
            </a:endParaRPr>
          </a:p>
          <a:p>
            <a:pPr marL="171450" indent="-171450">
              <a:buChar char="•"/>
            </a:pPr>
            <a:endParaRPr lang="en-GB" sz="1200">
              <a:solidFill>
                <a:schemeClr val="tx1"/>
              </a:solidFill>
              <a:ea typeface="Calibri"/>
            </a:endParaRPr>
          </a:p>
          <a:p>
            <a:pPr marL="171450" indent="-171450">
              <a:buChar char="•"/>
            </a:pPr>
            <a:endParaRPr lang="en-GB" sz="1200">
              <a:solidFill>
                <a:schemeClr val="tx1"/>
              </a:solidFill>
              <a:ea typeface="Calibri"/>
              <a:cs typeface="Calibri"/>
            </a:endParaRPr>
          </a:p>
          <a:p>
            <a:endParaRPr lang="en-GB" sz="1200">
              <a:solidFill>
                <a:schemeClr val="tx1"/>
              </a:solidFill>
              <a:ea typeface="Calibri"/>
              <a:cs typeface="Calibri"/>
            </a:endParaRPr>
          </a:p>
        </p:txBody>
      </p:sp>
    </p:spTree>
    <p:extLst>
      <p:ext uri="{BB962C8B-B14F-4D97-AF65-F5344CB8AC3E}">
        <p14:creationId xmlns:p14="http://schemas.microsoft.com/office/powerpoint/2010/main" xmlns="" val="74787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821598-E902-7DBC-D59D-1AADD0DDE7E1}"/>
              </a:ext>
            </a:extLst>
          </p:cNvPr>
          <p:cNvSpPr>
            <a:spLocks noGrp="1"/>
          </p:cNvSpPr>
          <p:nvPr>
            <p:ph type="title"/>
          </p:nvPr>
        </p:nvSpPr>
        <p:spPr>
          <a:xfrm>
            <a:off x="634093" y="116001"/>
            <a:ext cx="7892142" cy="591401"/>
          </a:xfrm>
        </p:spPr>
        <p:txBody>
          <a:bodyPr>
            <a:normAutofit/>
          </a:bodyPr>
          <a:lstStyle/>
          <a:p>
            <a:pPr algn="ctr"/>
            <a:r>
              <a:rPr lang="en-US" sz="2800">
                <a:solidFill>
                  <a:srgbClr val="000000"/>
                </a:solidFill>
                <a:latin typeface="Calibri"/>
                <a:ea typeface="Calibri"/>
                <a:cs typeface="Calibri"/>
              </a:rPr>
              <a:t>Curricular Context </a:t>
            </a:r>
            <a:endParaRPr lang="en-US" sz="2800">
              <a:ea typeface="Calibri Light"/>
              <a:cs typeface="Calibri Light"/>
            </a:endParaRPr>
          </a:p>
        </p:txBody>
      </p:sp>
      <p:sp>
        <p:nvSpPr>
          <p:cNvPr id="3" name="Content Placeholder 2">
            <a:extLst>
              <a:ext uri="{FF2B5EF4-FFF2-40B4-BE49-F238E27FC236}">
                <a16:creationId xmlns:a16="http://schemas.microsoft.com/office/drawing/2014/main" xmlns="" id="{9D1A9428-E0C5-89F9-1451-D4D5D37AA982}"/>
              </a:ext>
            </a:extLst>
          </p:cNvPr>
          <p:cNvSpPr>
            <a:spLocks noGrp="1"/>
          </p:cNvSpPr>
          <p:nvPr>
            <p:ph sz="half" idx="1"/>
          </p:nvPr>
        </p:nvSpPr>
        <p:spPr>
          <a:xfrm>
            <a:off x="628650" y="1369219"/>
            <a:ext cx="2705100" cy="3263504"/>
          </a:xfrm>
        </p:spPr>
        <p:txBody>
          <a:bodyPr vert="horz" lIns="91440" tIns="45720" rIns="91440" bIns="45720" rtlCol="0" anchor="t">
            <a:normAutofit/>
          </a:bodyPr>
          <a:lstStyle/>
          <a:p>
            <a:pPr marL="0" indent="0">
              <a:buNone/>
            </a:pPr>
            <a:r>
              <a:rPr lang="en-GB" sz="1800" dirty="0">
                <a:ea typeface="Calibri"/>
                <a:cs typeface="Calibri"/>
              </a:rPr>
              <a:t>At </a:t>
            </a:r>
            <a:r>
              <a:rPr lang="en-GB" sz="1800">
                <a:ea typeface="Calibri"/>
                <a:cs typeface="Calibri"/>
              </a:rPr>
              <a:t>King's Dental</a:t>
            </a:r>
            <a:r>
              <a:rPr lang="en-GB" sz="1800" dirty="0">
                <a:ea typeface="Calibri"/>
                <a:cs typeface="Calibri"/>
              </a:rPr>
              <a:t> Therapy and Hygiene and Bachelor </a:t>
            </a:r>
            <a:r>
              <a:rPr lang="en-GB" sz="1800">
                <a:ea typeface="Calibri"/>
                <a:cs typeface="Calibri"/>
              </a:rPr>
              <a:t>of Dental Surgery students as part </a:t>
            </a:r>
            <a:r>
              <a:rPr lang="en-GB" sz="1800" dirty="0">
                <a:ea typeface="Calibri"/>
                <a:cs typeface="Calibri"/>
              </a:rPr>
              <a:t>of their reflection on clinical performance submit forms called STOCAF and CAF. These comprise of a student-led self-grading and reflection and  teacher's grading and feedback.</a:t>
            </a:r>
            <a:endParaRPr lang="en-US" dirty="0">
              <a:ea typeface="Calibri" panose="020F0502020204030204"/>
              <a:cs typeface="Calibri" panose="020F0502020204030204"/>
            </a:endParaRPr>
          </a:p>
        </p:txBody>
      </p:sp>
      <p:pic>
        <p:nvPicPr>
          <p:cNvPr id="9" name="Content Placeholder 8" descr="A screenshot of a web page&#10;&#10;AI-generated content may be incorrect.">
            <a:extLst>
              <a:ext uri="{FF2B5EF4-FFF2-40B4-BE49-F238E27FC236}">
                <a16:creationId xmlns:a16="http://schemas.microsoft.com/office/drawing/2014/main" xmlns="" id="{623263B6-AB7B-5455-C434-50696C7E1A1A}"/>
              </a:ext>
            </a:extLst>
          </p:cNvPr>
          <p:cNvPicPr>
            <a:picLocks noGrp="1" noChangeAspect="1"/>
          </p:cNvPicPr>
          <p:nvPr>
            <p:ph sz="half" idx="2"/>
          </p:nvPr>
        </p:nvPicPr>
        <p:blipFill>
          <a:blip r:embed="rId3"/>
          <a:srcRect r="-382" b="-435"/>
          <a:stretch>
            <a:fillRect/>
          </a:stretch>
        </p:blipFill>
        <p:spPr>
          <a:xfrm>
            <a:off x="4164055" y="917461"/>
            <a:ext cx="4672733" cy="4023366"/>
          </a:xfrm>
          <a:prstGeom prst="rect">
            <a:avLst/>
          </a:prstGeom>
        </p:spPr>
      </p:pic>
    </p:spTree>
    <p:extLst>
      <p:ext uri="{BB962C8B-B14F-4D97-AF65-F5344CB8AC3E}">
        <p14:creationId xmlns:p14="http://schemas.microsoft.com/office/powerpoint/2010/main" xmlns="" val="1038168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xmlns=""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2" name="Rectangle 11">
            <a:extLst>
              <a:ext uri="{FF2B5EF4-FFF2-40B4-BE49-F238E27FC236}">
                <a16:creationId xmlns:a16="http://schemas.microsoft.com/office/drawing/2014/main" xmlns="" id="{F68B3F68-107C-434F-AA38-110D5EA91B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4" name="Rectangle 13">
            <a:extLst>
              <a:ext uri="{FF2B5EF4-FFF2-40B4-BE49-F238E27FC236}">
                <a16:creationId xmlns:a16="http://schemas.microsoft.com/office/drawing/2014/main" xmlns="" id="{AAD0DBB9-1A4B-4391-81D4-CB19F9AB91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6096643" y="0"/>
            <a:ext cx="3047357"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16" name="Rectangle 15">
            <a:extLst>
              <a:ext uri="{FF2B5EF4-FFF2-40B4-BE49-F238E27FC236}">
                <a16:creationId xmlns:a16="http://schemas.microsoft.com/office/drawing/2014/main" xmlns="" id="{063BBA22-50EA-4C4D-BE05-F1CE4E63AA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prstClr val="white"/>
              </a:solidFill>
              <a:latin typeface="Calibri" panose="020F0502020204030204"/>
            </a:endParaRPr>
          </a:p>
        </p:txBody>
      </p:sp>
      <p:sp>
        <p:nvSpPr>
          <p:cNvPr id="2" name="Title 1">
            <a:extLst>
              <a:ext uri="{FF2B5EF4-FFF2-40B4-BE49-F238E27FC236}">
                <a16:creationId xmlns:a16="http://schemas.microsoft.com/office/drawing/2014/main" xmlns="" id="{9C02ADA0-3E0E-9743-59CB-56A8E592FAD7}"/>
              </a:ext>
            </a:extLst>
          </p:cNvPr>
          <p:cNvSpPr>
            <a:spLocks noGrp="1"/>
          </p:cNvSpPr>
          <p:nvPr>
            <p:ph type="title"/>
          </p:nvPr>
        </p:nvSpPr>
        <p:spPr>
          <a:xfrm>
            <a:off x="1028698" y="261649"/>
            <a:ext cx="7533017" cy="658297"/>
          </a:xfrm>
        </p:spPr>
        <p:txBody>
          <a:bodyPr vert="horz" lIns="68580" tIns="34290" rIns="68580" bIns="34290" rtlCol="0" anchor="ctr">
            <a:normAutofit/>
          </a:bodyPr>
          <a:lstStyle/>
          <a:p>
            <a:r>
              <a:rPr lang="en-US" sz="3000">
                <a:solidFill>
                  <a:srgbClr val="FFFFFF"/>
                </a:solidFill>
              </a:rPr>
              <a:t>Aims and Research Questions</a:t>
            </a:r>
          </a:p>
        </p:txBody>
      </p:sp>
      <p:sp>
        <p:nvSpPr>
          <p:cNvPr id="3" name="Content Placeholder 2">
            <a:extLst>
              <a:ext uri="{FF2B5EF4-FFF2-40B4-BE49-F238E27FC236}">
                <a16:creationId xmlns:a16="http://schemas.microsoft.com/office/drawing/2014/main" xmlns="" id="{692C3D86-6066-3632-78D4-537CBCECC174}"/>
              </a:ext>
            </a:extLst>
          </p:cNvPr>
          <p:cNvSpPr>
            <a:spLocks/>
          </p:cNvSpPr>
          <p:nvPr/>
        </p:nvSpPr>
        <p:spPr>
          <a:xfrm>
            <a:off x="0" y="1230649"/>
            <a:ext cx="9144000" cy="961222"/>
          </a:xfrm>
          <a:prstGeom prst="rect">
            <a:avLst/>
          </a:prstGeom>
        </p:spPr>
        <p:txBody>
          <a:bodyPr vert="horz" lIns="68580" tIns="34290" rIns="68580" bIns="34290" rtlCol="0" anchor="t">
            <a:noAutofit/>
          </a:bodyPr>
          <a:lstStyle/>
          <a:p>
            <a:pPr defTabSz="452628">
              <a:lnSpc>
                <a:spcPct val="90000"/>
              </a:lnSpc>
              <a:spcAft>
                <a:spcPts val="450"/>
              </a:spcAft>
              <a:buClrTx/>
            </a:pPr>
            <a:r>
              <a:rPr lang="en-GB" sz="1500" kern="1200" dirty="0">
                <a:solidFill>
                  <a:prstClr val="black"/>
                </a:solidFill>
                <a:latin typeface="Arial" panose="020B0604020202020204" pitchFamily="34" charset="0"/>
                <a:ea typeface="+mn-ea"/>
                <a:cs typeface="Arial" panose="020B0604020202020204" pitchFamily="34" charset="0"/>
              </a:rPr>
              <a:t>AIM:</a:t>
            </a:r>
            <a:endParaRPr lang="en-US" sz="1500" kern="1200" dirty="0">
              <a:solidFill>
                <a:prstClr val="black"/>
              </a:solidFill>
              <a:latin typeface="Arial" panose="020B0604020202020204" pitchFamily="34" charset="0"/>
              <a:ea typeface="+mn-ea"/>
              <a:cs typeface="Arial" panose="020B0604020202020204" pitchFamily="34" charset="0"/>
            </a:endParaRPr>
          </a:p>
          <a:p>
            <a:pPr defTabSz="452628">
              <a:lnSpc>
                <a:spcPct val="90000"/>
              </a:lnSpc>
              <a:spcAft>
                <a:spcPts val="450"/>
              </a:spcAft>
              <a:buClrTx/>
            </a:pPr>
            <a:r>
              <a:rPr lang="en-GB" sz="1500" kern="1200" dirty="0">
                <a:solidFill>
                  <a:prstClr val="black"/>
                </a:solidFill>
                <a:latin typeface="Arial" panose="020B0604020202020204" pitchFamily="34" charset="0"/>
                <a:ea typeface="+mn-ea"/>
                <a:cs typeface="Arial" panose="020B0604020202020204" pitchFamily="34" charset="0"/>
              </a:rPr>
              <a:t>To investigate the effects off regular confidence judgment monitoring exercises performed as part of clinical feedback on metacognitive process changes and clinical competence assessment outcomes of dental undergraduates.</a:t>
            </a:r>
            <a:endParaRPr lang="en-US" sz="1500" kern="1200" dirty="0">
              <a:solidFill>
                <a:prstClr val="black"/>
              </a:solidFill>
              <a:latin typeface="Arial" panose="020B0604020202020204" pitchFamily="34" charset="0"/>
              <a:ea typeface="+mn-ea"/>
              <a:cs typeface="Arial" panose="020B0604020202020204" pitchFamily="34" charset="0"/>
            </a:endParaRPr>
          </a:p>
          <a:p>
            <a:pPr defTabSz="685800">
              <a:lnSpc>
                <a:spcPct val="90000"/>
              </a:lnSpc>
              <a:spcAft>
                <a:spcPts val="450"/>
              </a:spcAft>
              <a:buClrTx/>
            </a:pPr>
            <a:endParaRPr lang="en-US" sz="1275" kern="1200" dirty="0">
              <a:solidFill>
                <a:prstClr val="black"/>
              </a:solidFill>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xmlns="" id="{6931008F-5EF1-D532-8080-727D955F6EC7}"/>
              </a:ext>
            </a:extLst>
          </p:cNvPr>
          <p:cNvSpPr txBox="1"/>
          <p:nvPr/>
        </p:nvSpPr>
        <p:spPr>
          <a:xfrm>
            <a:off x="5815852" y="2571750"/>
            <a:ext cx="3274266" cy="154657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a:buClrTx/>
            </a:pPr>
            <a:r>
              <a:rPr lang="en-GB" sz="1600" kern="1200" dirty="0">
                <a:solidFill>
                  <a:prstClr val="black"/>
                </a:solidFill>
                <a:latin typeface="Arial" panose="020B0604020202020204" pitchFamily="34" charset="0"/>
                <a:ea typeface="+mn-ea"/>
                <a:cs typeface="Arial" panose="020B0604020202020204" pitchFamily="34" charset="0"/>
              </a:rPr>
              <a:t>Metacognitive intervention in the form of periodic confidence-judgment monitoring  and feedback may improve students’ clinical performance and metacognitive accuracy</a:t>
            </a:r>
            <a:r>
              <a:rPr lang="en-US" sz="1600" kern="1200" dirty="0">
                <a:solidFill>
                  <a:prstClr val="black"/>
                </a:solidFill>
                <a:latin typeface="Arial" panose="020B0604020202020204" pitchFamily="34" charset="0"/>
                <a:ea typeface="+mn-ea"/>
                <a:cs typeface="Arial" panose="020B0604020202020204" pitchFamily="34" charset="0"/>
              </a:rPr>
              <a:t>​</a:t>
            </a:r>
            <a:endParaRPr lang="en-US" sz="1050" kern="1200" dirty="0">
              <a:solidFill>
                <a:prstClr val="black"/>
              </a:solidFill>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xmlns="" id="{854A7BBD-9E44-FA1F-6809-680682EFB3D2}"/>
              </a:ext>
            </a:extLst>
          </p:cNvPr>
          <p:cNvSpPr txBox="1">
            <a:spLocks/>
          </p:cNvSpPr>
          <p:nvPr/>
        </p:nvSpPr>
        <p:spPr>
          <a:xfrm>
            <a:off x="5903069" y="2191871"/>
            <a:ext cx="3186954" cy="2303930"/>
          </a:xfrm>
          <a:prstGeom prst="rect">
            <a:avLst/>
          </a:prstGeom>
        </p:spPr>
        <p:txBody>
          <a:bodyPr vert="horz" lIns="68580" tIns="34290" rIns="68580" bIns="34290" rtlCol="0" anchor="t">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buClrTx/>
              <a:buFontTx/>
            </a:pPr>
            <a:r>
              <a:rPr lang="en-US" sz="1600" b="1" spc="225" dirty="0">
                <a:latin typeface="Arial" panose="020B0604020202020204" pitchFamily="34" charset="0"/>
                <a:cs typeface="Arial" panose="020B0604020202020204" pitchFamily="34" charset="0"/>
              </a:rPr>
              <a:t>Research Hypothesis</a:t>
            </a:r>
            <a:endParaRPr lang="en-US">
              <a:ea typeface="Calibri Light" panose="020F0302020204030204"/>
              <a:cs typeface="Calibri Light" panose="020F0302020204030204"/>
            </a:endParaRPr>
          </a:p>
        </p:txBody>
      </p:sp>
      <p:graphicFrame>
        <p:nvGraphicFramePr>
          <p:cNvPr id="18" name="TextBox 4">
            <a:extLst>
              <a:ext uri="{FF2B5EF4-FFF2-40B4-BE49-F238E27FC236}">
                <a16:creationId xmlns:a16="http://schemas.microsoft.com/office/drawing/2014/main" xmlns="" id="{BB6B74D2-4506-30AA-B4EB-4A97966DF277}"/>
              </a:ext>
            </a:extLst>
          </p:cNvPr>
          <p:cNvGraphicFramePr/>
          <p:nvPr/>
        </p:nvGraphicFramePr>
        <p:xfrm>
          <a:off x="0" y="2240185"/>
          <a:ext cx="5674659" cy="2991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65159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C4810868-272F-46AE-1CE8-CE19A1C5F53B}"/>
              </a:ext>
            </a:extLst>
          </p:cNvPr>
          <p:cNvGraphicFramePr>
            <a:graphicFrameLocks noGrp="1"/>
          </p:cNvGraphicFramePr>
          <p:nvPr>
            <p:extLst>
              <p:ext uri="{D42A27DB-BD31-4B8C-83A1-F6EECF244321}">
                <p14:modId xmlns:p14="http://schemas.microsoft.com/office/powerpoint/2010/main" xmlns="" val="2189779253"/>
              </p:ext>
            </p:extLst>
          </p:nvPr>
        </p:nvGraphicFramePr>
        <p:xfrm>
          <a:off x="1605642" y="3189514"/>
          <a:ext cx="162560" cy="411480"/>
        </p:xfrm>
        <a:graphic>
          <a:graphicData uri="http://schemas.openxmlformats.org/drawingml/2006/table">
            <a:tbl>
              <a:tblPr firstRow="1" firstCol="1" bandRow="1">
                <a:tableStyleId>{41064E21-F729-4E95-91FB-2F22730F9E0A}</a:tableStyleId>
              </a:tblPr>
              <a:tblGrid>
                <a:gridCol w="162560">
                  <a:extLst>
                    <a:ext uri="{9D8B030D-6E8A-4147-A177-3AD203B41FA5}">
                      <a16:colId xmlns:a16="http://schemas.microsoft.com/office/drawing/2014/main" xmlns="" val="2886848943"/>
                    </a:ext>
                  </a:extLst>
                </a:gridCol>
              </a:tblGrid>
              <a:tr h="73692">
                <a:tc>
                  <a:txBody>
                    <a:bodyPr/>
                    <a:lstStyle/>
                    <a:p>
                      <a:pPr>
                        <a:buNone/>
                      </a:pPr>
                      <a:endParaRPr lang="en-US" dirty="0">
                        <a:effectLst/>
                      </a:endParaRPr>
                    </a:p>
                  </a:txBody>
                  <a:tcPr marL="68580" marR="68580" marT="0" marB="0">
                    <a:lnL>
                      <a:noFill/>
                    </a:lnL>
                    <a:lnR>
                      <a:noFill/>
                    </a:lnR>
                    <a:lnT>
                      <a:noFill/>
                    </a:lnT>
                    <a:lnB>
                      <a:noFill/>
                    </a:lnB>
                    <a:noFill/>
                  </a:tcPr>
                </a:tc>
                <a:extLst>
                  <a:ext uri="{0D108BD9-81ED-4DB2-BD59-A6C34878D82A}">
                    <a16:rowId xmlns:a16="http://schemas.microsoft.com/office/drawing/2014/main" xmlns="" val="1489394841"/>
                  </a:ext>
                </a:extLst>
              </a:tr>
              <a:tr h="187914">
                <a:tc>
                  <a:txBody>
                    <a:bodyPr/>
                    <a:lstStyle/>
                    <a:p>
                      <a:pPr>
                        <a:buNone/>
                      </a:pPr>
                      <a:endParaRPr lang="en-US">
                        <a:effectLst/>
                      </a:endParaRPr>
                    </a:p>
                  </a:txBody>
                  <a:tcPr marL="68580" marR="68580" marT="0" marB="0">
                    <a:lnL>
                      <a:noFill/>
                    </a:lnL>
                    <a:lnR>
                      <a:noFill/>
                    </a:lnR>
                    <a:lnT>
                      <a:noFill/>
                    </a:lnT>
                    <a:lnB>
                      <a:noFill/>
                    </a:lnB>
                    <a:noFill/>
                  </a:tcPr>
                </a:tc>
                <a:extLst>
                  <a:ext uri="{0D108BD9-81ED-4DB2-BD59-A6C34878D82A}">
                    <a16:rowId xmlns:a16="http://schemas.microsoft.com/office/drawing/2014/main" xmlns="" val="2024427540"/>
                  </a:ext>
                </a:extLst>
              </a:tr>
            </a:tbl>
          </a:graphicData>
        </a:graphic>
      </p:graphicFrame>
      <p:pic>
        <p:nvPicPr>
          <p:cNvPr id="8" name="Picture 7">
            <a:extLst>
              <a:ext uri="{FF2B5EF4-FFF2-40B4-BE49-F238E27FC236}">
                <a16:creationId xmlns:a16="http://schemas.microsoft.com/office/drawing/2014/main" xmlns="" id="{6EA12698-7618-5C57-0AE7-32D323ECA859}"/>
              </a:ext>
            </a:extLst>
          </p:cNvPr>
          <p:cNvPicPr>
            <a:picLocks noChangeAspect="1"/>
          </p:cNvPicPr>
          <p:nvPr/>
        </p:nvPicPr>
        <p:blipFill>
          <a:blip r:embed="rId3"/>
          <a:stretch>
            <a:fillRect/>
          </a:stretch>
        </p:blipFill>
        <p:spPr>
          <a:xfrm>
            <a:off x="58786" y="0"/>
            <a:ext cx="9026428" cy="5143500"/>
          </a:xfrm>
          <a:prstGeom prst="rect">
            <a:avLst/>
          </a:prstGeom>
        </p:spPr>
      </p:pic>
    </p:spTree>
    <p:extLst>
      <p:ext uri="{BB962C8B-B14F-4D97-AF65-F5344CB8AC3E}">
        <p14:creationId xmlns:p14="http://schemas.microsoft.com/office/powerpoint/2010/main" xmlns="" val="90469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340A2C-0B5F-159C-1F21-DE9FB9CEEE54}"/>
              </a:ext>
            </a:extLst>
          </p:cNvPr>
          <p:cNvSpPr>
            <a:spLocks noGrp="1"/>
          </p:cNvSpPr>
          <p:nvPr>
            <p:ph type="title"/>
          </p:nvPr>
        </p:nvSpPr>
        <p:spPr>
          <a:xfrm>
            <a:off x="634093" y="1701"/>
            <a:ext cx="7886700" cy="716587"/>
          </a:xfrm>
        </p:spPr>
        <p:txBody>
          <a:bodyPr>
            <a:normAutofit fontScale="90000"/>
          </a:bodyPr>
          <a:lstStyle/>
          <a:p>
            <a:r>
              <a:rPr lang="en-US" dirty="0">
                <a:ea typeface="Calibri Light"/>
                <a:cs typeface="Calibri Light"/>
              </a:rPr>
              <a:t>Word count Analysis and Feedback Categorisation</a:t>
            </a:r>
            <a:endParaRPr lang="en-US" dirty="0"/>
          </a:p>
        </p:txBody>
      </p:sp>
      <p:pic>
        <p:nvPicPr>
          <p:cNvPr id="4" name="Content Placeholder 3" descr="A close-up of a survey&#10;&#10;AI-generated content may be incorrect.">
            <a:extLst>
              <a:ext uri="{FF2B5EF4-FFF2-40B4-BE49-F238E27FC236}">
                <a16:creationId xmlns:a16="http://schemas.microsoft.com/office/drawing/2014/main" xmlns="" id="{0B518229-4B3A-CF14-1303-F25300C500D9}"/>
              </a:ext>
            </a:extLst>
          </p:cNvPr>
          <p:cNvPicPr>
            <a:picLocks noGrp="1" noChangeAspect="1"/>
          </p:cNvPicPr>
          <p:nvPr>
            <p:ph sz="half" idx="1"/>
          </p:nvPr>
        </p:nvPicPr>
        <p:blipFill>
          <a:blip r:embed="rId3"/>
          <a:stretch>
            <a:fillRect/>
          </a:stretch>
        </p:blipFill>
        <p:spPr>
          <a:xfrm>
            <a:off x="160564" y="975242"/>
            <a:ext cx="4098471" cy="2266596"/>
          </a:xfrm>
          <a:prstGeom prst="rect">
            <a:avLst/>
          </a:prstGeom>
        </p:spPr>
      </p:pic>
      <p:pic>
        <p:nvPicPr>
          <p:cNvPr id="6" name="Content Placeholder 5" descr="A chart with text and numbers&#10;&#10;AI-generated content may be incorrect.">
            <a:extLst>
              <a:ext uri="{FF2B5EF4-FFF2-40B4-BE49-F238E27FC236}">
                <a16:creationId xmlns:a16="http://schemas.microsoft.com/office/drawing/2014/main" xmlns="" id="{CCEF2DEC-9386-6826-ABF2-670B05CE8596}"/>
              </a:ext>
            </a:extLst>
          </p:cNvPr>
          <p:cNvPicPr>
            <a:picLocks noGrp="1" noChangeAspect="1"/>
          </p:cNvPicPr>
          <p:nvPr>
            <p:ph sz="half" idx="2"/>
          </p:nvPr>
        </p:nvPicPr>
        <p:blipFill>
          <a:blip r:embed="rId4"/>
          <a:srcRect/>
          <a:stretch>
            <a:fillRect/>
          </a:stretch>
        </p:blipFill>
        <p:spPr>
          <a:xfrm>
            <a:off x="4906736" y="1062939"/>
            <a:ext cx="4071257" cy="2112579"/>
          </a:xfrm>
          <a:prstGeom prst="rect">
            <a:avLst/>
          </a:prstGeom>
        </p:spPr>
      </p:pic>
      <p:pic>
        <p:nvPicPr>
          <p:cNvPr id="7" name="Picture 6" descr="A close-up of a chart&#10;&#10;AI-generated content may be incorrect.">
            <a:extLst>
              <a:ext uri="{FF2B5EF4-FFF2-40B4-BE49-F238E27FC236}">
                <a16:creationId xmlns:a16="http://schemas.microsoft.com/office/drawing/2014/main" xmlns="" id="{46640EA1-BF38-6795-E497-2FAAF093F92B}"/>
              </a:ext>
            </a:extLst>
          </p:cNvPr>
          <p:cNvPicPr>
            <a:picLocks noChangeAspect="1"/>
          </p:cNvPicPr>
          <p:nvPr/>
        </p:nvPicPr>
        <p:blipFill>
          <a:blip r:embed="rId5"/>
          <a:srcRect/>
          <a:stretch>
            <a:fillRect/>
          </a:stretch>
        </p:blipFill>
        <p:spPr>
          <a:xfrm>
            <a:off x="2073727" y="3337485"/>
            <a:ext cx="5671458" cy="1805003"/>
          </a:xfrm>
          <a:prstGeom prst="rect">
            <a:avLst/>
          </a:prstGeom>
        </p:spPr>
      </p:pic>
    </p:spTree>
    <p:extLst>
      <p:ext uri="{BB962C8B-B14F-4D97-AF65-F5344CB8AC3E}">
        <p14:creationId xmlns:p14="http://schemas.microsoft.com/office/powerpoint/2010/main" xmlns="" val="2501441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BB3724-BE24-8DCC-DB11-554FABF7E012}"/>
              </a:ext>
            </a:extLst>
          </p:cNvPr>
          <p:cNvSpPr>
            <a:spLocks noGrp="1"/>
          </p:cNvSpPr>
          <p:nvPr>
            <p:ph type="title"/>
          </p:nvPr>
        </p:nvSpPr>
        <p:spPr>
          <a:xfrm>
            <a:off x="879021" y="77902"/>
            <a:ext cx="7892142" cy="738357"/>
          </a:xfrm>
        </p:spPr>
        <p:txBody>
          <a:bodyPr>
            <a:normAutofit fontScale="90000"/>
          </a:bodyPr>
          <a:lstStyle/>
          <a:p>
            <a:pPr algn="ctr"/>
            <a:r>
              <a:rPr lang="en-US" dirty="0">
                <a:ea typeface="Calibri Light"/>
                <a:cs typeface="Calibri Light"/>
              </a:rPr>
              <a:t>Study 2- Clinical</a:t>
            </a:r>
            <a:r>
              <a:rPr lang="en-US" dirty="0">
                <a:latin typeface="Calibri Light"/>
                <a:ea typeface="Calibri Light"/>
                <a:cs typeface="Calibri Light"/>
              </a:rPr>
              <a:t> </a:t>
            </a:r>
            <a:r>
              <a:rPr lang="en-US">
                <a:latin typeface="Calibri Light"/>
                <a:ea typeface="Calibri Light"/>
                <a:cs typeface="Calibri Light"/>
              </a:rPr>
              <a:t>teachers 'perceptions</a:t>
            </a:r>
            <a:r>
              <a:rPr lang="en-US" dirty="0">
                <a:latin typeface="Calibri Light"/>
                <a:ea typeface="Calibri Light"/>
                <a:cs typeface="Calibri Light"/>
              </a:rPr>
              <a:t> of and barriers to delivering clinical feedback </a:t>
            </a:r>
            <a:endParaRPr lang="en-US" dirty="0">
              <a:latin typeface="Calibri Light"/>
            </a:endParaRPr>
          </a:p>
        </p:txBody>
      </p:sp>
      <p:sp>
        <p:nvSpPr>
          <p:cNvPr id="3" name="Content Placeholder 2">
            <a:extLst>
              <a:ext uri="{FF2B5EF4-FFF2-40B4-BE49-F238E27FC236}">
                <a16:creationId xmlns:a16="http://schemas.microsoft.com/office/drawing/2014/main" xmlns="" id="{322C04B9-0621-28E5-4571-7DA55AAC4960}"/>
              </a:ext>
            </a:extLst>
          </p:cNvPr>
          <p:cNvSpPr>
            <a:spLocks noGrp="1"/>
          </p:cNvSpPr>
          <p:nvPr>
            <p:ph sz="half" idx="1"/>
          </p:nvPr>
        </p:nvSpPr>
        <p:spPr>
          <a:xfrm>
            <a:off x="73479" y="1625034"/>
            <a:ext cx="2351315" cy="2833515"/>
          </a:xfrm>
        </p:spPr>
        <p:txBody>
          <a:bodyPr vert="horz" lIns="91440" tIns="45720" rIns="91440" bIns="45720" rtlCol="0" anchor="t">
            <a:normAutofit/>
          </a:bodyPr>
          <a:lstStyle/>
          <a:p>
            <a:pPr marL="0" indent="0">
              <a:spcBef>
                <a:spcPct val="20000"/>
              </a:spcBef>
              <a:spcAft>
                <a:spcPts val="450"/>
              </a:spcAft>
              <a:buNone/>
            </a:pPr>
            <a:r>
              <a:rPr lang="en-GB" sz="1700" u="sng">
                <a:latin typeface="Arial"/>
                <a:cs typeface="Arial"/>
              </a:rPr>
              <a:t>Identified dimensions in Literature &amp; Survey</a:t>
            </a:r>
            <a:endParaRPr lang="en-GB" sz="1700">
              <a:latin typeface="Arial"/>
              <a:cs typeface="Arial"/>
            </a:endParaRPr>
          </a:p>
          <a:p>
            <a:r>
              <a:rPr lang="en-GB" sz="1200">
                <a:solidFill>
                  <a:srgbClr val="323130"/>
                </a:solidFill>
                <a:latin typeface="Arial"/>
                <a:cs typeface="Arial"/>
              </a:rPr>
              <a:t>Time and availability</a:t>
            </a:r>
            <a:endParaRPr lang="en-GB" sz="1200">
              <a:solidFill>
                <a:srgbClr val="000000"/>
              </a:solidFill>
              <a:latin typeface="Aptos"/>
              <a:cs typeface="Arial"/>
            </a:endParaRPr>
          </a:p>
          <a:p>
            <a:r>
              <a:rPr lang="en-GB" sz="1200">
                <a:solidFill>
                  <a:srgbClr val="323130"/>
                </a:solidFill>
                <a:latin typeface="Arial"/>
                <a:cs typeface="Arial"/>
              </a:rPr>
              <a:t>Technology and tools</a:t>
            </a:r>
            <a:endParaRPr lang="en-GB" sz="1200">
              <a:solidFill>
                <a:srgbClr val="000000"/>
              </a:solidFill>
              <a:latin typeface="Aptos"/>
              <a:cs typeface="Arial"/>
            </a:endParaRPr>
          </a:p>
          <a:p>
            <a:r>
              <a:rPr lang="en-GB" sz="1200" dirty="0">
                <a:solidFill>
                  <a:srgbClr val="323130"/>
                </a:solidFill>
                <a:latin typeface="Arial"/>
                <a:cs typeface="Arial"/>
              </a:rPr>
              <a:t>Training, confidence and </a:t>
            </a:r>
            <a:r>
              <a:rPr lang="en-GB" sz="1200">
                <a:solidFill>
                  <a:srgbClr val="323130"/>
                </a:solidFill>
                <a:latin typeface="Arial"/>
                <a:cs typeface="Arial"/>
              </a:rPr>
              <a:t>skills</a:t>
            </a:r>
            <a:endParaRPr lang="en-US" sz="1200" dirty="0">
              <a:solidFill>
                <a:srgbClr val="000000"/>
              </a:solidFill>
              <a:latin typeface="Arial"/>
              <a:cs typeface="Arial"/>
            </a:endParaRPr>
          </a:p>
          <a:p>
            <a:r>
              <a:rPr lang="en-GB" sz="1200">
                <a:solidFill>
                  <a:srgbClr val="323130"/>
                </a:solidFill>
                <a:latin typeface="Arial"/>
                <a:cs typeface="Arial"/>
              </a:rPr>
              <a:t>Feedback Assessment Criteria </a:t>
            </a:r>
            <a:endParaRPr lang="en-GB" sz="1200">
              <a:solidFill>
                <a:srgbClr val="000000"/>
              </a:solidFill>
              <a:latin typeface="Aptos"/>
              <a:ea typeface="Calibri"/>
              <a:cs typeface="Calibri"/>
            </a:endParaRPr>
          </a:p>
          <a:p>
            <a:r>
              <a:rPr lang="en-GB" sz="1200" b="1">
                <a:solidFill>
                  <a:srgbClr val="323130"/>
                </a:solidFill>
                <a:latin typeface="Arial"/>
                <a:cs typeface="Arial"/>
              </a:rPr>
              <a:t>Psychological/ Social aspects of feedback provision</a:t>
            </a:r>
            <a:endParaRPr lang="en-GB" sz="1200" b="1">
              <a:latin typeface="Aptos"/>
              <a:ea typeface="Calibri"/>
              <a:cs typeface="Calibri"/>
            </a:endParaRPr>
          </a:p>
        </p:txBody>
      </p:sp>
      <p:pic>
        <p:nvPicPr>
          <p:cNvPr id="14" name="Content Placeholder 13">
            <a:extLst>
              <a:ext uri="{FF2B5EF4-FFF2-40B4-BE49-F238E27FC236}">
                <a16:creationId xmlns:a16="http://schemas.microsoft.com/office/drawing/2014/main" xmlns="" id="{616C45E5-A2E5-D2F4-1DD2-14AA4691C411}"/>
              </a:ext>
            </a:extLst>
          </p:cNvPr>
          <p:cNvPicPr>
            <a:picLocks noGrp="1" noChangeAspect="1"/>
          </p:cNvPicPr>
          <p:nvPr>
            <p:ph sz="half" idx="2"/>
          </p:nvPr>
        </p:nvPicPr>
        <p:blipFill>
          <a:blip r:embed="rId3"/>
          <a:stretch>
            <a:fillRect/>
          </a:stretch>
        </p:blipFill>
        <p:spPr>
          <a:xfrm>
            <a:off x="2941864" y="1471301"/>
            <a:ext cx="5154385" cy="3369581"/>
          </a:xfrm>
          <a:prstGeom prst="rect">
            <a:avLst/>
          </a:prstGeom>
        </p:spPr>
      </p:pic>
    </p:spTree>
    <p:extLst>
      <p:ext uri="{BB962C8B-B14F-4D97-AF65-F5344CB8AC3E}">
        <p14:creationId xmlns:p14="http://schemas.microsoft.com/office/powerpoint/2010/main" xmlns="" val="258371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xmlns="" id="{1CCF6374-B88C-0782-2EBE-E34B790A0E88}"/>
              </a:ext>
            </a:extLst>
          </p:cNvPr>
          <p:cNvSpPr>
            <a:spLocks noGrp="1"/>
          </p:cNvSpPr>
          <p:nvPr>
            <p:ph sz="half" idx="2"/>
          </p:nvPr>
        </p:nvSpPr>
        <p:spPr>
          <a:xfrm>
            <a:off x="84365" y="819492"/>
            <a:ext cx="9062356" cy="4123474"/>
          </a:xfrm>
        </p:spPr>
        <p:txBody>
          <a:bodyPr vert="horz" lIns="91440" tIns="45720" rIns="91440" bIns="45720" rtlCol="0" anchor="t">
            <a:normAutofit fontScale="70000" lnSpcReduction="20000"/>
          </a:bodyPr>
          <a:lstStyle/>
          <a:p>
            <a:pPr marL="0" indent="0">
              <a:buNone/>
            </a:pPr>
            <a:r>
              <a:rPr lang="en-US" b="1">
                <a:solidFill>
                  <a:srgbClr val="000000"/>
                </a:solidFill>
                <a:ea typeface="Calibri"/>
                <a:cs typeface="Calibri"/>
              </a:rPr>
              <a:t>Question: Do distributed monitoring exercises and feedback improve student clinical performance outcomes?</a:t>
            </a:r>
            <a:endParaRPr lang="en-US">
              <a:ea typeface="Calibri" panose="020F0502020204030204"/>
              <a:cs typeface="Calibri" panose="020F0502020204030204"/>
            </a:endParaRPr>
          </a:p>
          <a:p>
            <a:pPr marL="0" indent="0">
              <a:buNone/>
            </a:pPr>
            <a:endParaRPr lang="en-US" b="1" dirty="0">
              <a:solidFill>
                <a:srgbClr val="000000"/>
              </a:solidFill>
              <a:ea typeface="Calibri"/>
              <a:cs typeface="Calibri"/>
            </a:endParaRPr>
          </a:p>
          <a:p>
            <a:pPr marL="0" indent="0">
              <a:buNone/>
            </a:pPr>
            <a:r>
              <a:rPr lang="en-US" b="1" i="1">
                <a:solidFill>
                  <a:srgbClr val="000000"/>
                </a:solidFill>
                <a:ea typeface="Calibri"/>
                <a:cs typeface="Calibri"/>
              </a:rPr>
              <a:t>Study 1 Artefact Analysis--&gt;</a:t>
            </a:r>
            <a:r>
              <a:rPr lang="en-US" i="1" dirty="0">
                <a:solidFill>
                  <a:srgbClr val="000000"/>
                </a:solidFill>
                <a:ea typeface="Calibri"/>
                <a:cs typeface="Calibri"/>
              </a:rPr>
              <a:t> </a:t>
            </a:r>
            <a:endParaRPr lang="en-US" i="1">
              <a:ea typeface="Calibri"/>
              <a:cs typeface="Calibri"/>
            </a:endParaRPr>
          </a:p>
          <a:p>
            <a:pPr marL="0" indent="0">
              <a:buNone/>
            </a:pPr>
            <a:r>
              <a:rPr lang="en-US">
                <a:solidFill>
                  <a:srgbClr val="000000"/>
                </a:solidFill>
                <a:latin typeface="Calibri"/>
                <a:ea typeface="Calibri"/>
                <a:cs typeface="Calibri"/>
              </a:rPr>
              <a:t>Identified existing curricular processes and systems </a:t>
            </a:r>
            <a:r>
              <a:rPr lang="en-US" dirty="0">
                <a:solidFill>
                  <a:srgbClr val="000000"/>
                </a:solidFill>
                <a:latin typeface="Calibri"/>
                <a:ea typeface="Calibri"/>
                <a:cs typeface="Calibri"/>
              </a:rPr>
              <a:t>around distributed monitoring and metacognition, as well as </a:t>
            </a:r>
            <a:r>
              <a:rPr lang="en-US">
                <a:solidFill>
                  <a:srgbClr val="000000"/>
                </a:solidFill>
                <a:latin typeface="Calibri"/>
                <a:ea typeface="Calibri"/>
                <a:cs typeface="Calibri"/>
              </a:rPr>
              <a:t>accuracy of students’ self-judgment from STOCAFs</a:t>
            </a:r>
            <a:endParaRPr lang="en-US"/>
          </a:p>
          <a:p>
            <a:pPr marL="0" indent="0">
              <a:buNone/>
            </a:pPr>
            <a:endParaRPr lang="en-US" b="1" dirty="0">
              <a:solidFill>
                <a:srgbClr val="000000"/>
              </a:solidFill>
              <a:ea typeface="Calibri"/>
              <a:cs typeface="Calibri"/>
            </a:endParaRPr>
          </a:p>
          <a:p>
            <a:pPr marL="0" indent="0">
              <a:buNone/>
            </a:pPr>
            <a:r>
              <a:rPr lang="en-US" b="1">
                <a:solidFill>
                  <a:srgbClr val="000000"/>
                </a:solidFill>
                <a:ea typeface="Calibri"/>
                <a:cs typeface="Calibri"/>
              </a:rPr>
              <a:t>Question</a:t>
            </a:r>
            <a:r>
              <a:rPr lang="en-US">
                <a:solidFill>
                  <a:srgbClr val="000000"/>
                </a:solidFill>
                <a:ea typeface="Calibri"/>
                <a:cs typeface="Calibri"/>
              </a:rPr>
              <a:t>: </a:t>
            </a:r>
            <a:r>
              <a:rPr lang="en-US" sz="2000" b="1">
                <a:solidFill>
                  <a:srgbClr val="000000"/>
                </a:solidFill>
                <a:ea typeface="Calibri"/>
                <a:cs typeface="Calibri"/>
              </a:rPr>
              <a:t>What are dental clinical teachers’ perceptions of and barriers to delivering clinical feedback to undergraduate students?</a:t>
            </a:r>
            <a:endParaRPr lang="en-US" sz="2000" b="1">
              <a:ea typeface="Calibri"/>
              <a:cs typeface="Calibri"/>
            </a:endParaRPr>
          </a:p>
          <a:p>
            <a:pPr marL="0" indent="0">
              <a:buNone/>
            </a:pPr>
            <a:endParaRPr lang="en-US" sz="2000" b="1" dirty="0">
              <a:solidFill>
                <a:srgbClr val="000000"/>
              </a:solidFill>
              <a:ea typeface="Calibri"/>
              <a:cs typeface="Calibri"/>
            </a:endParaRPr>
          </a:p>
          <a:p>
            <a:pPr marL="0" indent="0">
              <a:buNone/>
            </a:pPr>
            <a:r>
              <a:rPr lang="en-US" b="1" i="1">
                <a:solidFill>
                  <a:srgbClr val="000000"/>
                </a:solidFill>
                <a:ea typeface="Calibri"/>
                <a:cs typeface="Calibri"/>
              </a:rPr>
              <a:t>Study 2 Staff Survey--&gt;</a:t>
            </a:r>
            <a:endParaRPr lang="en-US" b="1" i="1" dirty="0">
              <a:solidFill>
                <a:srgbClr val="000000"/>
              </a:solidFill>
              <a:ea typeface="Calibri"/>
              <a:cs typeface="Calibri"/>
            </a:endParaRPr>
          </a:p>
          <a:p>
            <a:pPr marL="0" indent="0">
              <a:buNone/>
            </a:pPr>
            <a:r>
              <a:rPr lang="en-US">
                <a:solidFill>
                  <a:srgbClr val="000000"/>
                </a:solidFill>
                <a:ea typeface="Calibri"/>
                <a:cs typeface="Calibri"/>
              </a:rPr>
              <a:t>Identified</a:t>
            </a:r>
            <a:r>
              <a:rPr lang="en-US" dirty="0">
                <a:solidFill>
                  <a:srgbClr val="000000"/>
                </a:solidFill>
                <a:ea typeface="Calibri"/>
                <a:cs typeface="Calibri"/>
              </a:rPr>
              <a:t> </a:t>
            </a:r>
            <a:r>
              <a:rPr lang="en-US" dirty="0">
                <a:solidFill>
                  <a:srgbClr val="000000"/>
                </a:solidFill>
                <a:latin typeface="Calibri"/>
                <a:ea typeface="Calibri"/>
                <a:cs typeface="Calibri"/>
              </a:rPr>
              <a:t>dental clinical teachers’ perceptions of and identify barriers to delivering clinical feedback to undergraduate students (DTH and BDS students) during their clinical supervision.</a:t>
            </a:r>
          </a:p>
          <a:p>
            <a:pPr marL="0" indent="0">
              <a:buNone/>
            </a:pPr>
            <a:endParaRPr lang="en-US" b="1" dirty="0">
              <a:solidFill>
                <a:srgbClr val="000000"/>
              </a:solidFill>
              <a:ea typeface="Calibri"/>
              <a:cs typeface="Calibri"/>
            </a:endParaRPr>
          </a:p>
          <a:p>
            <a:pPr marL="0" indent="0">
              <a:buNone/>
            </a:pPr>
            <a:r>
              <a:rPr lang="en-US" b="1">
                <a:solidFill>
                  <a:srgbClr val="000000"/>
                </a:solidFill>
                <a:ea typeface="Calibri"/>
                <a:cs typeface="Calibri"/>
              </a:rPr>
              <a:t>Question: Do</a:t>
            </a:r>
            <a:r>
              <a:rPr lang="en-US" b="1" dirty="0">
                <a:solidFill>
                  <a:srgbClr val="000000"/>
                </a:solidFill>
                <a:ea typeface="Calibri"/>
                <a:cs typeface="Calibri"/>
              </a:rPr>
              <a:t> distributed monitoring exercises and feedback improve calibration and clinical performance outcomes?</a:t>
            </a:r>
          </a:p>
          <a:p>
            <a:pPr marL="0" indent="0">
              <a:buNone/>
            </a:pPr>
            <a:endParaRPr lang="en-US" b="1" dirty="0">
              <a:solidFill>
                <a:srgbClr val="000000"/>
              </a:solidFill>
              <a:ea typeface="Calibri"/>
              <a:cs typeface="Calibri"/>
            </a:endParaRPr>
          </a:p>
          <a:p>
            <a:pPr marL="0" indent="0">
              <a:buNone/>
            </a:pPr>
            <a:r>
              <a:rPr lang="en-US" b="1" i="1" dirty="0">
                <a:solidFill>
                  <a:srgbClr val="000000"/>
                </a:solidFill>
                <a:ea typeface="Calibri"/>
                <a:cs typeface="Calibri"/>
              </a:rPr>
              <a:t>Study 3  Experimental </a:t>
            </a:r>
            <a:r>
              <a:rPr lang="en-US" b="1" i="1">
                <a:solidFill>
                  <a:srgbClr val="000000"/>
                </a:solidFill>
                <a:ea typeface="Calibri"/>
                <a:cs typeface="Calibri"/>
              </a:rPr>
              <a:t>Study</a:t>
            </a:r>
            <a:r>
              <a:rPr lang="en-US" i="1">
                <a:solidFill>
                  <a:srgbClr val="000000"/>
                </a:solidFill>
                <a:ea typeface="Calibri"/>
                <a:cs typeface="Calibri"/>
              </a:rPr>
              <a:t>--&gt; a</a:t>
            </a:r>
            <a:r>
              <a:rPr lang="en-US" dirty="0">
                <a:solidFill>
                  <a:srgbClr val="000000"/>
                </a:solidFill>
                <a:ea typeface="Calibri"/>
                <a:cs typeface="Calibri"/>
              </a:rPr>
              <a:t>ims to answer the above question</a:t>
            </a:r>
          </a:p>
          <a:p>
            <a:pPr marL="0" indent="0">
              <a:buNone/>
            </a:pPr>
            <a:endParaRPr lang="en-US" dirty="0">
              <a:solidFill>
                <a:srgbClr val="000000"/>
              </a:solidFill>
              <a:ea typeface="Calibri"/>
              <a:cs typeface="Calibri"/>
            </a:endParaRPr>
          </a:p>
          <a:p>
            <a:pPr marL="0" indent="0">
              <a:buNone/>
            </a:pPr>
            <a:endParaRPr lang="en-US" dirty="0">
              <a:solidFill>
                <a:srgbClr val="000000"/>
              </a:solidFill>
              <a:ea typeface="Calibri"/>
              <a:cs typeface="Calibri"/>
            </a:endParaRPr>
          </a:p>
          <a:p>
            <a:endParaRPr lang="en-US" dirty="0">
              <a:ea typeface="Calibri"/>
              <a:cs typeface="Calibri"/>
            </a:endParaRPr>
          </a:p>
        </p:txBody>
      </p:sp>
      <p:sp>
        <p:nvSpPr>
          <p:cNvPr id="6" name="Title 5">
            <a:extLst>
              <a:ext uri="{FF2B5EF4-FFF2-40B4-BE49-F238E27FC236}">
                <a16:creationId xmlns:a16="http://schemas.microsoft.com/office/drawing/2014/main" xmlns="" id="{F8F93FA7-3F93-72CA-0756-617249138D8F}"/>
              </a:ext>
            </a:extLst>
          </p:cNvPr>
          <p:cNvSpPr>
            <a:spLocks noGrp="1"/>
          </p:cNvSpPr>
          <p:nvPr>
            <p:ph type="title"/>
          </p:nvPr>
        </p:nvSpPr>
        <p:spPr>
          <a:xfrm>
            <a:off x="628650" y="126888"/>
            <a:ext cx="7886700" cy="400901"/>
          </a:xfrm>
        </p:spPr>
        <p:txBody>
          <a:bodyPr>
            <a:normAutofit fontScale="90000"/>
          </a:bodyPr>
          <a:lstStyle/>
          <a:p>
            <a:pPr algn="ctr"/>
            <a:r>
              <a:rPr lang="en-US">
                <a:ea typeface="Calibri Light"/>
                <a:cs typeface="Calibri Light"/>
              </a:rPr>
              <a:t>Research Questions </a:t>
            </a:r>
          </a:p>
        </p:txBody>
      </p:sp>
    </p:spTree>
    <p:extLst>
      <p:ext uri="{BB962C8B-B14F-4D97-AF65-F5344CB8AC3E}">
        <p14:creationId xmlns:p14="http://schemas.microsoft.com/office/powerpoint/2010/main" xmlns="" val="836492621"/>
      </p:ext>
    </p:extLst>
  </p:cSld>
  <p:clrMapOvr>
    <a:masterClrMapping/>
  </p:clrMapOvr>
</p:sld>
</file>

<file path=ppt/theme/theme1.xml><?xml version="1.0" encoding="utf-8"?>
<a:theme xmlns:a="http://schemas.openxmlformats.org/drawingml/2006/main" name="Color of the Year by Slidesgo">
  <a:themeElements>
    <a:clrScheme name="Simple Light">
      <a:dk1>
        <a:srgbClr val="07243D"/>
      </a:dk1>
      <a:lt1>
        <a:srgbClr val="FFFFFF"/>
      </a:lt1>
      <a:dk2>
        <a:srgbClr val="6A6E85"/>
      </a:dk2>
      <a:lt2>
        <a:srgbClr val="FFF2EA"/>
      </a:lt2>
      <a:accent1>
        <a:srgbClr val="07243D"/>
      </a:accent1>
      <a:accent2>
        <a:srgbClr val="0F4C81"/>
      </a:accent2>
      <a:accent3>
        <a:srgbClr val="A8A8B2"/>
      </a:accent3>
      <a:accent4>
        <a:srgbClr val="3F709A"/>
      </a:accent4>
      <a:accent5>
        <a:srgbClr val="6F94B3"/>
      </a:accent5>
      <a:accent6>
        <a:srgbClr val="9FB7CD"/>
      </a:accent6>
      <a:hlink>
        <a:srgbClr val="07243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482</Words>
  <Application>Microsoft Office PowerPoint</Application>
  <PresentationFormat>Pokaz na ekranie (16:9)</PresentationFormat>
  <Paragraphs>92</Paragraphs>
  <Slides>11</Slides>
  <Notes>11</Notes>
  <HiddenSlides>0</HiddenSlides>
  <MMClips>0</MMClips>
  <ScaleCrop>false</ScaleCrop>
  <HeadingPairs>
    <vt:vector size="6" baseType="variant">
      <vt:variant>
        <vt:lpstr>Używane czcionki</vt:lpstr>
      </vt:variant>
      <vt:variant>
        <vt:i4>22</vt:i4>
      </vt:variant>
      <vt:variant>
        <vt:lpstr>Motyw</vt:lpstr>
      </vt:variant>
      <vt:variant>
        <vt:i4>3</vt:i4>
      </vt:variant>
      <vt:variant>
        <vt:lpstr>Tytuły slajdów</vt:lpstr>
      </vt:variant>
      <vt:variant>
        <vt:i4>11</vt:i4>
      </vt:variant>
    </vt:vector>
  </HeadingPairs>
  <TitlesOfParts>
    <vt:vector size="36" baseType="lpstr">
      <vt:lpstr>Arial</vt:lpstr>
      <vt:lpstr>Calibri Light</vt:lpstr>
      <vt:lpstr>Poppins Light</vt:lpstr>
      <vt:lpstr>DM Sans</vt:lpstr>
      <vt:lpstr>Poppins</vt:lpstr>
      <vt:lpstr>Impact</vt:lpstr>
      <vt:lpstr>Calibri</vt:lpstr>
      <vt:lpstr>Aptos</vt:lpstr>
      <vt:lpstr>Corbel</vt:lpstr>
      <vt:lpstr>Montserrat SemiBold</vt:lpstr>
      <vt:lpstr>Quicksand</vt:lpstr>
      <vt:lpstr>Proxima Nova Lt</vt:lpstr>
      <vt:lpstr>Proxima Nova Semibold</vt:lpstr>
      <vt:lpstr>Proxima Nova Rg</vt:lpstr>
      <vt:lpstr>Proxima Nova</vt:lpstr>
      <vt:lpstr>Montserrat</vt:lpstr>
      <vt:lpstr>Fira Sans Extra Condensed Medium</vt:lpstr>
      <vt:lpstr>Quicksand Light</vt:lpstr>
      <vt:lpstr>Roboto Condensed Light</vt:lpstr>
      <vt:lpstr>Montserrat ExtraBold</vt:lpstr>
      <vt:lpstr>Georgia</vt:lpstr>
      <vt:lpstr>KingsBureauGrot ThreeSeven</vt:lpstr>
      <vt:lpstr>Color of the Year by Slidesgo</vt:lpstr>
      <vt:lpstr>Slidesgo Final Pages</vt:lpstr>
      <vt:lpstr>Office Theme</vt:lpstr>
      <vt:lpstr>Slajd 1</vt:lpstr>
      <vt:lpstr>Faculty of Dentistry, Oral &amp; Craniofacial Sciences</vt:lpstr>
      <vt:lpstr>Background and Rationale</vt:lpstr>
      <vt:lpstr>Curricular Context </vt:lpstr>
      <vt:lpstr>Aims and Research Questions</vt:lpstr>
      <vt:lpstr>Slajd 6</vt:lpstr>
      <vt:lpstr>Word count Analysis and Feedback Categorisation</vt:lpstr>
      <vt:lpstr>Study 2- Clinical teachers 'perceptions of and barriers to delivering clinical feedback </vt:lpstr>
      <vt:lpstr>Research Questions </vt:lpstr>
      <vt:lpstr>Future Research Work- Study 3</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Ania</dc:creator>
  <cp:lastModifiedBy>Ania</cp:lastModifiedBy>
  <cp:revision>536</cp:revision>
  <dcterms:modified xsi:type="dcterms:W3CDTF">2026-07-28T20:30:33Z</dcterms:modified>
</cp:coreProperties>
</file>