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99" r:id="rId3"/>
    <p:sldId id="298" r:id="rId4"/>
    <p:sldId id="295" r:id="rId5"/>
    <p:sldId id="267" r:id="rId6"/>
    <p:sldId id="300" r:id="rId7"/>
    <p:sldId id="275" r:id="rId8"/>
    <p:sldId id="273" r:id="rId9"/>
    <p:sldId id="29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B85764-DD92-4956-B77F-0DCC9C5FD7F7}" v="65" dt="2026-08-24T17:45:51.9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762" autoAdjust="0"/>
    <p:restoredTop sz="73230" autoAdjust="0"/>
  </p:normalViewPr>
  <p:slideViewPr>
    <p:cSldViewPr snapToGrid="0">
      <p:cViewPr>
        <p:scale>
          <a:sx n="69" d="100"/>
          <a:sy n="69" d="100"/>
        </p:scale>
        <p:origin x="676" y="3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enda Ryan" userId="d2d4737d-bba3-4600-a59c-7a4747dffacc" providerId="ADAL" clId="{4E268009-E976-4F06-A8B2-9454AE4F4231}"/>
    <pc:docChg chg="undo custSel addSld delSld modSld sldOrd delMainMaster">
      <pc:chgData name="Brenda Ryan" userId="d2d4737d-bba3-4600-a59c-7a4747dffacc" providerId="ADAL" clId="{4E268009-E976-4F06-A8B2-9454AE4F4231}" dt="2026-08-24T18:12:40.806" v="1647" actId="14100"/>
      <pc:docMkLst>
        <pc:docMk/>
      </pc:docMkLst>
      <pc:sldChg chg="modSp mod modNotesTx">
        <pc:chgData name="Brenda Ryan" userId="d2d4737d-bba3-4600-a59c-7a4747dffacc" providerId="ADAL" clId="{4E268009-E976-4F06-A8B2-9454AE4F4231}" dt="2026-08-24T18:02:20.437" v="1599" actId="14100"/>
        <pc:sldMkLst>
          <pc:docMk/>
          <pc:sldMk cId="4277636267" sldId="256"/>
        </pc:sldMkLst>
        <pc:picChg chg="mod">
          <ac:chgData name="Brenda Ryan" userId="d2d4737d-bba3-4600-a59c-7a4747dffacc" providerId="ADAL" clId="{4E268009-E976-4F06-A8B2-9454AE4F4231}" dt="2026-08-24T18:02:20.437" v="1599" actId="14100"/>
          <ac:picMkLst>
            <pc:docMk/>
            <pc:sldMk cId="4277636267" sldId="256"/>
            <ac:picMk id="5" creationId="{46D24B01-41CC-EF88-75E0-C83F64BF3504}"/>
          </ac:picMkLst>
        </pc:picChg>
      </pc:sldChg>
      <pc:sldChg chg="modSp del mod">
        <pc:chgData name="Brenda Ryan" userId="d2d4737d-bba3-4600-a59c-7a4747dffacc" providerId="ADAL" clId="{4E268009-E976-4F06-A8B2-9454AE4F4231}" dt="2026-08-23T15:24:47.260" v="637" actId="47"/>
        <pc:sldMkLst>
          <pc:docMk/>
          <pc:sldMk cId="735741834" sldId="257"/>
        </pc:sldMkLst>
      </pc:sldChg>
      <pc:sldChg chg="del">
        <pc:chgData name="Brenda Ryan" userId="d2d4737d-bba3-4600-a59c-7a4747dffacc" providerId="ADAL" clId="{4E268009-E976-4F06-A8B2-9454AE4F4231}" dt="2026-08-23T15:31:50.294" v="644" actId="47"/>
        <pc:sldMkLst>
          <pc:docMk/>
          <pc:sldMk cId="437319890" sldId="259"/>
        </pc:sldMkLst>
      </pc:sldChg>
      <pc:sldChg chg="modSp mod ord modNotesTx">
        <pc:chgData name="Brenda Ryan" userId="d2d4737d-bba3-4600-a59c-7a4747dffacc" providerId="ADAL" clId="{4E268009-E976-4F06-A8B2-9454AE4F4231}" dt="2026-08-24T18:10:42.040" v="1645" actId="14100"/>
        <pc:sldMkLst>
          <pc:docMk/>
          <pc:sldMk cId="2865937433" sldId="267"/>
        </pc:sldMkLst>
        <pc:picChg chg="mod modCrop">
          <ac:chgData name="Brenda Ryan" userId="d2d4737d-bba3-4600-a59c-7a4747dffacc" providerId="ADAL" clId="{4E268009-E976-4F06-A8B2-9454AE4F4231}" dt="2026-08-24T18:10:42.040" v="1645" actId="14100"/>
          <ac:picMkLst>
            <pc:docMk/>
            <pc:sldMk cId="2865937433" sldId="267"/>
            <ac:picMk id="3" creationId="{CDB1F7E1-40A9-1790-48A6-F342F725727D}"/>
          </ac:picMkLst>
        </pc:picChg>
      </pc:sldChg>
      <pc:sldChg chg="addSp modSp mod modNotesTx">
        <pc:chgData name="Brenda Ryan" userId="d2d4737d-bba3-4600-a59c-7a4747dffacc" providerId="ADAL" clId="{4E268009-E976-4F06-A8B2-9454AE4F4231}" dt="2026-08-24T18:05:08.463" v="1612" actId="207"/>
        <pc:sldMkLst>
          <pc:docMk/>
          <pc:sldMk cId="3581594873" sldId="273"/>
        </pc:sldMkLst>
        <pc:spChg chg="add mod">
          <ac:chgData name="Brenda Ryan" userId="d2d4737d-bba3-4600-a59c-7a4747dffacc" providerId="ADAL" clId="{4E268009-E976-4F06-A8B2-9454AE4F4231}" dt="2026-08-24T18:05:08.463" v="1612" actId="207"/>
          <ac:spMkLst>
            <pc:docMk/>
            <pc:sldMk cId="3581594873" sldId="273"/>
            <ac:spMk id="2" creationId="{82A2FD41-A839-5C4A-2286-7285676169AD}"/>
          </ac:spMkLst>
        </pc:spChg>
        <pc:picChg chg="mod">
          <ac:chgData name="Brenda Ryan" userId="d2d4737d-bba3-4600-a59c-7a4747dffacc" providerId="ADAL" clId="{4E268009-E976-4F06-A8B2-9454AE4F4231}" dt="2026-08-24T18:03:42.272" v="1605" actId="14100"/>
          <ac:picMkLst>
            <pc:docMk/>
            <pc:sldMk cId="3581594873" sldId="273"/>
            <ac:picMk id="3" creationId="{29529FE7-6443-8AE8-65E6-6966F2053553}"/>
          </ac:picMkLst>
        </pc:picChg>
      </pc:sldChg>
      <pc:sldChg chg="addSp delSp modSp mod ord modNotesTx">
        <pc:chgData name="Brenda Ryan" userId="d2d4737d-bba3-4600-a59c-7a4747dffacc" providerId="ADAL" clId="{4E268009-E976-4F06-A8B2-9454AE4F4231}" dt="2026-08-24T18:08:24.305" v="1637" actId="478"/>
        <pc:sldMkLst>
          <pc:docMk/>
          <pc:sldMk cId="1342140020" sldId="275"/>
        </pc:sldMkLst>
        <pc:spChg chg="add del mod">
          <ac:chgData name="Brenda Ryan" userId="d2d4737d-bba3-4600-a59c-7a4747dffacc" providerId="ADAL" clId="{4E268009-E976-4F06-A8B2-9454AE4F4231}" dt="2026-08-24T18:08:24.305" v="1637" actId="478"/>
          <ac:spMkLst>
            <pc:docMk/>
            <pc:sldMk cId="1342140020" sldId="275"/>
            <ac:spMk id="2" creationId="{3C52873A-2E25-67FE-E624-22A5A82E87B8}"/>
          </ac:spMkLst>
        </pc:spChg>
        <pc:picChg chg="mod">
          <ac:chgData name="Brenda Ryan" userId="d2d4737d-bba3-4600-a59c-7a4747dffacc" providerId="ADAL" clId="{4E268009-E976-4F06-A8B2-9454AE4F4231}" dt="2026-08-24T17:59:13.922" v="1582" actId="14100"/>
          <ac:picMkLst>
            <pc:docMk/>
            <pc:sldMk cId="1342140020" sldId="275"/>
            <ac:picMk id="3" creationId="{AD8F4448-F28B-7B31-2D3B-5B8F630A83DD}"/>
          </ac:picMkLst>
        </pc:picChg>
      </pc:sldChg>
      <pc:sldChg chg="addSp new del mod ord">
        <pc:chgData name="Brenda Ryan" userId="d2d4737d-bba3-4600-a59c-7a4747dffacc" providerId="ADAL" clId="{4E268009-E976-4F06-A8B2-9454AE4F4231}" dt="2026-08-23T15:38:10.449" v="654" actId="47"/>
        <pc:sldMkLst>
          <pc:docMk/>
          <pc:sldMk cId="1672909312" sldId="288"/>
        </pc:sldMkLst>
        <pc:picChg chg="add">
          <ac:chgData name="Brenda Ryan" userId="d2d4737d-bba3-4600-a59c-7a4747dffacc" providerId="ADAL" clId="{4E268009-E976-4F06-A8B2-9454AE4F4231}" dt="2026-08-23T15:37:37.512" v="651" actId="22"/>
          <ac:picMkLst>
            <pc:docMk/>
            <pc:sldMk cId="1672909312" sldId="288"/>
            <ac:picMk id="4" creationId="{30CBD719-9EDE-267A-CE20-2F47ECF6F983}"/>
          </ac:picMkLst>
        </pc:picChg>
      </pc:sldChg>
      <pc:sldChg chg="addSp delSp modSp new mod modNotesTx">
        <pc:chgData name="Brenda Ryan" userId="d2d4737d-bba3-4600-a59c-7a4747dffacc" providerId="ADAL" clId="{4E268009-E976-4F06-A8B2-9454AE4F4231}" dt="2026-08-24T18:12:40.806" v="1647" actId="14100"/>
        <pc:sldMkLst>
          <pc:docMk/>
          <pc:sldMk cId="56931463" sldId="290"/>
        </pc:sldMkLst>
        <pc:spChg chg="add del mod">
          <ac:chgData name="Brenda Ryan" userId="d2d4737d-bba3-4600-a59c-7a4747dffacc" providerId="ADAL" clId="{4E268009-E976-4F06-A8B2-9454AE4F4231}" dt="2026-08-24T18:07:25.395" v="1632" actId="11529"/>
          <ac:spMkLst>
            <pc:docMk/>
            <pc:sldMk cId="56931463" sldId="290"/>
            <ac:spMk id="2" creationId="{8D3E22B8-1DFA-047A-5099-8BEDE023EC7A}"/>
          </ac:spMkLst>
        </pc:spChg>
        <pc:picChg chg="add mod modCrop">
          <ac:chgData name="Brenda Ryan" userId="d2d4737d-bba3-4600-a59c-7a4747dffacc" providerId="ADAL" clId="{4E268009-E976-4F06-A8B2-9454AE4F4231}" dt="2026-08-24T18:12:40.806" v="1647" actId="14100"/>
          <ac:picMkLst>
            <pc:docMk/>
            <pc:sldMk cId="56931463" sldId="290"/>
            <ac:picMk id="3" creationId="{05C8A6B8-E64F-3285-7CBC-2846E19598C9}"/>
          </ac:picMkLst>
        </pc:picChg>
      </pc:sldChg>
      <pc:sldChg chg="addSp modSp new del mod">
        <pc:chgData name="Brenda Ryan" userId="d2d4737d-bba3-4600-a59c-7a4747dffacc" providerId="ADAL" clId="{4E268009-E976-4F06-A8B2-9454AE4F4231}" dt="2026-08-23T15:45:06.656" v="663" actId="47"/>
        <pc:sldMkLst>
          <pc:docMk/>
          <pc:sldMk cId="963380776" sldId="294"/>
        </pc:sldMkLst>
      </pc:sldChg>
      <pc:sldChg chg="addSp delSp modSp new mod modNotesTx">
        <pc:chgData name="Brenda Ryan" userId="d2d4737d-bba3-4600-a59c-7a4747dffacc" providerId="ADAL" clId="{4E268009-E976-4F06-A8B2-9454AE4F4231}" dt="2026-08-24T18:09:09.119" v="1641" actId="1076"/>
        <pc:sldMkLst>
          <pc:docMk/>
          <pc:sldMk cId="2601417488" sldId="295"/>
        </pc:sldMkLst>
        <pc:picChg chg="add mod modCrop">
          <ac:chgData name="Brenda Ryan" userId="d2d4737d-bba3-4600-a59c-7a4747dffacc" providerId="ADAL" clId="{4E268009-E976-4F06-A8B2-9454AE4F4231}" dt="2026-08-24T18:09:09.119" v="1641" actId="1076"/>
          <ac:picMkLst>
            <pc:docMk/>
            <pc:sldMk cId="2601417488" sldId="295"/>
            <ac:picMk id="5" creationId="{9C2E81E6-F9E2-FC47-DBF8-9E294B495C4A}"/>
          </ac:picMkLst>
        </pc:picChg>
      </pc:sldChg>
      <pc:sldChg chg="addSp new add del mod modNotesTx">
        <pc:chgData name="Brenda Ryan" userId="d2d4737d-bba3-4600-a59c-7a4747dffacc" providerId="ADAL" clId="{4E268009-E976-4F06-A8B2-9454AE4F4231}" dt="2026-08-24T15:18:05.736" v="1343" actId="47"/>
        <pc:sldMkLst>
          <pc:docMk/>
          <pc:sldMk cId="2624393561" sldId="296"/>
        </pc:sldMkLst>
      </pc:sldChg>
      <pc:sldChg chg="addSp delSp modSp new del mod">
        <pc:chgData name="Brenda Ryan" userId="d2d4737d-bba3-4600-a59c-7a4747dffacc" providerId="ADAL" clId="{4E268009-E976-4F06-A8B2-9454AE4F4231}" dt="2026-08-23T15:37:24.610" v="650" actId="47"/>
        <pc:sldMkLst>
          <pc:docMk/>
          <pc:sldMk cId="2483521863" sldId="297"/>
        </pc:sldMkLst>
        <pc:picChg chg="add del mod">
          <ac:chgData name="Brenda Ryan" userId="d2d4737d-bba3-4600-a59c-7a4747dffacc" providerId="ADAL" clId="{4E268009-E976-4F06-A8B2-9454AE4F4231}" dt="2026-08-23T15:22:59.081" v="635" actId="478"/>
          <ac:picMkLst>
            <pc:docMk/>
            <pc:sldMk cId="2483521863" sldId="297"/>
            <ac:picMk id="3" creationId="{EC54E380-E9F7-24D6-EC0B-DBFAF0E14E33}"/>
          </ac:picMkLst>
        </pc:picChg>
        <pc:picChg chg="add">
          <ac:chgData name="Brenda Ryan" userId="d2d4737d-bba3-4600-a59c-7a4747dffacc" providerId="ADAL" clId="{4E268009-E976-4F06-A8B2-9454AE4F4231}" dt="2026-08-23T15:24:19.778" v="636" actId="22"/>
          <ac:picMkLst>
            <pc:docMk/>
            <pc:sldMk cId="2483521863" sldId="297"/>
            <ac:picMk id="5" creationId="{675FF6F2-FD63-28B3-1602-4684AC9A5FF4}"/>
          </ac:picMkLst>
        </pc:picChg>
      </pc:sldChg>
      <pc:sldChg chg="addSp modSp new mod modNotesTx">
        <pc:chgData name="Brenda Ryan" userId="d2d4737d-bba3-4600-a59c-7a4747dffacc" providerId="ADAL" clId="{4E268009-E976-4F06-A8B2-9454AE4F4231}" dt="2026-08-24T17:34:32.911" v="1389" actId="20577"/>
        <pc:sldMkLst>
          <pc:docMk/>
          <pc:sldMk cId="1485885408" sldId="298"/>
        </pc:sldMkLst>
        <pc:picChg chg="add mod modCrop">
          <ac:chgData name="Brenda Ryan" userId="d2d4737d-bba3-4600-a59c-7a4747dffacc" providerId="ADAL" clId="{4E268009-E976-4F06-A8B2-9454AE4F4231}" dt="2026-08-23T15:31:31.413" v="643" actId="732"/>
          <ac:picMkLst>
            <pc:docMk/>
            <pc:sldMk cId="1485885408" sldId="298"/>
            <ac:picMk id="3" creationId="{8818D8EA-921D-66E8-A6FA-68EA44DB0330}"/>
          </ac:picMkLst>
        </pc:picChg>
      </pc:sldChg>
      <pc:sldChg chg="addSp modSp new mod modNotesTx">
        <pc:chgData name="Brenda Ryan" userId="d2d4737d-bba3-4600-a59c-7a4747dffacc" providerId="ADAL" clId="{4E268009-E976-4F06-A8B2-9454AE4F4231}" dt="2026-08-24T17:33:20.984" v="1387" actId="20577"/>
        <pc:sldMkLst>
          <pc:docMk/>
          <pc:sldMk cId="1063872762" sldId="299"/>
        </pc:sldMkLst>
        <pc:picChg chg="add mod modCrop">
          <ac:chgData name="Brenda Ryan" userId="d2d4737d-bba3-4600-a59c-7a4747dffacc" providerId="ADAL" clId="{4E268009-E976-4F06-A8B2-9454AE4F4231}" dt="2026-08-23T15:36:31.020" v="649" actId="1076"/>
          <ac:picMkLst>
            <pc:docMk/>
            <pc:sldMk cId="1063872762" sldId="299"/>
            <ac:picMk id="3" creationId="{20CF91A5-3AFA-9B47-B538-886AAC5CE11E}"/>
          </ac:picMkLst>
        </pc:picChg>
      </pc:sldChg>
      <pc:sldChg chg="addSp modSp new mod modNotesTx">
        <pc:chgData name="Brenda Ryan" userId="d2d4737d-bba3-4600-a59c-7a4747dffacc" providerId="ADAL" clId="{4E268009-E976-4F06-A8B2-9454AE4F4231}" dt="2026-08-24T18:09:29.558" v="1643" actId="14100"/>
        <pc:sldMkLst>
          <pc:docMk/>
          <pc:sldMk cId="3249055553" sldId="300"/>
        </pc:sldMkLst>
        <pc:picChg chg="add mod modCrop">
          <ac:chgData name="Brenda Ryan" userId="d2d4737d-bba3-4600-a59c-7a4747dffacc" providerId="ADAL" clId="{4E268009-E976-4F06-A8B2-9454AE4F4231}" dt="2026-08-24T18:09:29.558" v="1643" actId="14100"/>
          <ac:picMkLst>
            <pc:docMk/>
            <pc:sldMk cId="3249055553" sldId="300"/>
            <ac:picMk id="3" creationId="{FF82291E-06AF-5DB5-CB1B-B4DE0515C609}"/>
          </ac:picMkLst>
        </pc:picChg>
      </pc:sldChg>
      <pc:sldChg chg="addSp modSp new del mod setBg">
        <pc:chgData name="Brenda Ryan" userId="d2d4737d-bba3-4600-a59c-7a4747dffacc" providerId="ADAL" clId="{4E268009-E976-4F06-A8B2-9454AE4F4231}" dt="2026-08-24T17:32:23.689" v="1386" actId="47"/>
        <pc:sldMkLst>
          <pc:docMk/>
          <pc:sldMk cId="368725792" sldId="301"/>
        </pc:sldMkLst>
        <pc:spChg chg="add">
          <ac:chgData name="Brenda Ryan" userId="d2d4737d-bba3-4600-a59c-7a4747dffacc" providerId="ADAL" clId="{4E268009-E976-4F06-A8B2-9454AE4F4231}" dt="2026-08-24T17:06:31.054" v="1385" actId="26606"/>
          <ac:spMkLst>
            <pc:docMk/>
            <pc:sldMk cId="368725792" sldId="301"/>
            <ac:spMk id="8" creationId="{42A4FC2C-047E-45A5-965D-8E1E3BF09BC6}"/>
          </ac:spMkLst>
        </pc:spChg>
        <pc:picChg chg="add mod">
          <ac:chgData name="Brenda Ryan" userId="d2d4737d-bba3-4600-a59c-7a4747dffacc" providerId="ADAL" clId="{4E268009-E976-4F06-A8B2-9454AE4F4231}" dt="2026-08-24T17:06:31.054" v="1385" actId="26606"/>
          <ac:picMkLst>
            <pc:docMk/>
            <pc:sldMk cId="368725792" sldId="301"/>
            <ac:picMk id="3" creationId="{B870E346-CD7B-4CEF-F048-1EF3F4085D98}"/>
          </ac:picMkLst>
        </pc:picChg>
      </pc:sldChg>
      <pc:sldChg chg="addSp delSp modSp new del mod setBg">
        <pc:chgData name="Brenda Ryan" userId="d2d4737d-bba3-4600-a59c-7a4747dffacc" providerId="ADAL" clId="{4E268009-E976-4F06-A8B2-9454AE4F4231}" dt="2026-08-24T14:25:28.746" v="847" actId="47"/>
        <pc:sldMkLst>
          <pc:docMk/>
          <pc:sldMk cId="1455383027" sldId="301"/>
        </pc:sldMkLst>
        <pc:spChg chg="add del">
          <ac:chgData name="Brenda Ryan" userId="d2d4737d-bba3-4600-a59c-7a4747dffacc" providerId="ADAL" clId="{4E268009-E976-4F06-A8B2-9454AE4F4231}" dt="2026-08-24T14:19:37.194" v="838" actId="26606"/>
          <ac:spMkLst>
            <pc:docMk/>
            <pc:sldMk cId="1455383027" sldId="301"/>
            <ac:spMk id="8" creationId="{42A4FC2C-047E-45A5-965D-8E1E3BF09BC6}"/>
          </ac:spMkLst>
        </pc:spChg>
        <pc:picChg chg="add mod modCrop">
          <ac:chgData name="Brenda Ryan" userId="d2d4737d-bba3-4600-a59c-7a4747dffacc" providerId="ADAL" clId="{4E268009-E976-4F06-A8B2-9454AE4F4231}" dt="2026-08-24T14:20:26.394" v="846" actId="1076"/>
          <ac:picMkLst>
            <pc:docMk/>
            <pc:sldMk cId="1455383027" sldId="301"/>
            <ac:picMk id="3" creationId="{2C835DDE-6D8E-1A2A-36BB-958A64C8DC19}"/>
          </ac:picMkLst>
        </pc:picChg>
      </pc:sldChg>
      <pc:sldMasterChg chg="del delSldLayout">
        <pc:chgData name="Brenda Ryan" userId="d2d4737d-bba3-4600-a59c-7a4747dffacc" providerId="ADAL" clId="{4E268009-E976-4F06-A8B2-9454AE4F4231}" dt="2026-08-23T15:38:10.449" v="654" actId="47"/>
        <pc:sldMasterMkLst>
          <pc:docMk/>
          <pc:sldMasterMk cId="744612218" sldId="2147483662"/>
        </pc:sldMasterMkLst>
        <pc:sldLayoutChg chg="del">
          <pc:chgData name="Brenda Ryan" userId="d2d4737d-bba3-4600-a59c-7a4747dffacc" providerId="ADAL" clId="{4E268009-E976-4F06-A8B2-9454AE4F4231}" dt="2026-08-23T15:38:10.449" v="654" actId="47"/>
          <pc:sldLayoutMkLst>
            <pc:docMk/>
            <pc:sldMasterMk cId="744612218" sldId="2147483662"/>
            <pc:sldLayoutMk cId="2818942045" sldId="214748366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B97AD6-77BF-4761-8249-23A987A8B04E}" type="datetimeFigureOut">
              <a:rPr lang="en-AU" smtClean="0"/>
              <a:t>25/08/2026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11BF18-A74B-4DCC-B299-77D59980E0A7}" type="slidenum">
              <a:rPr lang="en-AU" smtClean="0"/>
              <a:t>‹#›</a:t>
            </a:fld>
            <a:endParaRPr lang="en-AU"/>
          </a:p>
        </p:txBody>
      </p:sp>
    </p:spTree>
    <p:extLst>
      <p:ext uri="{BB962C8B-B14F-4D97-AF65-F5344CB8AC3E}">
        <p14:creationId xmlns:p14="http://schemas.microsoft.com/office/powerpoint/2010/main" val="2224968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AU" sz="1200" b="0" i="0" kern="1200" dirty="0">
                <a:solidFill>
                  <a:schemeClr val="tx1"/>
                </a:solidFill>
                <a:effectLst/>
                <a:latin typeface="+mn-lt"/>
                <a:ea typeface="+mn-ea"/>
                <a:cs typeface="+mn-cs"/>
              </a:rPr>
              <a:t>Good morning, and thank you for the opportunity to present today.</a:t>
            </a:r>
          </a:p>
          <a:p>
            <a:pPr fontAlgn="t"/>
            <a:r>
              <a:rPr lang="en-AU" sz="1200" b="0" i="0" kern="1200" dirty="0">
                <a:solidFill>
                  <a:schemeClr val="tx1"/>
                </a:solidFill>
                <a:effectLst/>
                <a:latin typeface="+mn-lt"/>
                <a:ea typeface="+mn-ea"/>
                <a:cs typeface="+mn-cs"/>
              </a:rPr>
              <a:t>I am Brenda Ryan from the Melbourne Dental School at the University of Melbourne. </a:t>
            </a:r>
          </a:p>
          <a:p>
            <a:pPr fontAlgn="t"/>
            <a:r>
              <a:rPr lang="en-AU" sz="1200" b="0" i="0" kern="1200" dirty="0">
                <a:solidFill>
                  <a:schemeClr val="tx1"/>
                </a:solidFill>
                <a:effectLst/>
                <a:latin typeface="+mn-lt"/>
                <a:ea typeface="+mn-ea"/>
                <a:cs typeface="+mn-cs"/>
              </a:rPr>
              <a:t>This research examined how education influences preparedness for adult restorative dental therapy practice in Australia, and whether that preparedness is ultimately translated into actual scope utilisation and positive workforce outcomes.</a:t>
            </a:r>
          </a:p>
          <a:p>
            <a:pPr fontAlgn="t"/>
            <a:endParaRPr lang="en-AU" sz="1200" b="0" i="0"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The study is built around a simple but important observation: regulatory authorisation does not automatically result in scope enactment. </a:t>
            </a:r>
          </a:p>
          <a:p>
            <a:pPr marL="0" marR="0" lvl="0" indent="0" algn="l" defTabSz="914400" rtl="0" eaLnBrk="1" fontAlgn="t"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Practitioners may be legally permitted to perform services, yet still face barriers that prevent them from fully using their skills. </a:t>
            </a:r>
          </a:p>
          <a:p>
            <a:pPr marL="0" marR="0" lvl="0" indent="0" algn="l" defTabSz="914400" rtl="0" eaLnBrk="1" fontAlgn="t"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Preparedness, confidence, mentoring, workplace culture, and organisational support all play a role in determining whether education becomes practice.</a:t>
            </a:r>
          </a:p>
          <a:p>
            <a:pPr fontAlgn="t"/>
            <a:endParaRPr lang="en-AU"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Today I will briefly outline the rationale, methods, key findings, and implications.</a:t>
            </a:r>
          </a:p>
          <a:p>
            <a:endParaRPr lang="en-AU" dirty="0"/>
          </a:p>
        </p:txBody>
      </p:sp>
      <p:sp>
        <p:nvSpPr>
          <p:cNvPr id="4" name="Slide Number Placeholder 3"/>
          <p:cNvSpPr>
            <a:spLocks noGrp="1"/>
          </p:cNvSpPr>
          <p:nvPr>
            <p:ph type="sldNum" sz="quarter" idx="5"/>
          </p:nvPr>
        </p:nvSpPr>
        <p:spPr/>
        <p:txBody>
          <a:bodyPr/>
          <a:lstStyle/>
          <a:p>
            <a:fld id="{0411BF18-A74B-4DCC-B299-77D59980E0A7}" type="slidenum">
              <a:rPr lang="en-AU" smtClean="0"/>
              <a:t>1</a:t>
            </a:fld>
            <a:endParaRPr lang="en-AU"/>
          </a:p>
        </p:txBody>
      </p:sp>
    </p:spTree>
    <p:extLst>
      <p:ext uri="{BB962C8B-B14F-4D97-AF65-F5344CB8AC3E}">
        <p14:creationId xmlns:p14="http://schemas.microsoft.com/office/powerpoint/2010/main" val="2333463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Over the past two decades, Australia has progressively expanded the adult restorative scope of practice for dental therapists and oral health therapists.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These reforms were intended to improve access to care, strengthen workforce sustainability, and make better use of oral health practitioners' capabilities.</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However, international and Australian evidence consistently suggests that legislative change alone is insufficient.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Even when practitioners are authorised to practise, utilisation remains highly variable.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Educational preparation, confidence, workplace acceptance, and mentoring all influence whether practitioners actually use their expanded scope.</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At the time this research commenced, there was limited national evidence comparing educational pathways or examining how preparedness translated into workforce outcomes. This study was designed to address that gap.</a:t>
            </a:r>
          </a:p>
          <a:p>
            <a:endParaRPr lang="en-AU" dirty="0"/>
          </a:p>
        </p:txBody>
      </p:sp>
      <p:sp>
        <p:nvSpPr>
          <p:cNvPr id="4" name="Slide Number Placeholder 3"/>
          <p:cNvSpPr>
            <a:spLocks noGrp="1"/>
          </p:cNvSpPr>
          <p:nvPr>
            <p:ph type="sldNum" sz="quarter" idx="5"/>
          </p:nvPr>
        </p:nvSpPr>
        <p:spPr/>
        <p:txBody>
          <a:bodyPr/>
          <a:lstStyle/>
          <a:p>
            <a:fld id="{0411BF18-A74B-4DCC-B299-77D59980E0A7}" type="slidenum">
              <a:rPr lang="en-AU" smtClean="0"/>
              <a:t>2</a:t>
            </a:fld>
            <a:endParaRPr lang="en-AU"/>
          </a:p>
        </p:txBody>
      </p:sp>
    </p:spTree>
    <p:extLst>
      <p:ext uri="{BB962C8B-B14F-4D97-AF65-F5344CB8AC3E}">
        <p14:creationId xmlns:p14="http://schemas.microsoft.com/office/powerpoint/2010/main" val="1516585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AU" sz="1200" b="0" i="0" kern="1200" dirty="0">
                <a:solidFill>
                  <a:schemeClr val="tx1"/>
                </a:solidFill>
                <a:effectLst/>
                <a:latin typeface="+mn-lt"/>
                <a:ea typeface="+mn-ea"/>
                <a:cs typeface="+mn-cs"/>
              </a:rPr>
              <a:t>Three objectives guided the research.</a:t>
            </a:r>
          </a:p>
          <a:p>
            <a:pPr fontAlgn="t"/>
            <a:r>
              <a:rPr lang="en-AU" sz="1200" b="0" i="0" kern="1200" dirty="0">
                <a:solidFill>
                  <a:schemeClr val="tx1"/>
                </a:solidFill>
                <a:effectLst/>
                <a:latin typeface="+mn-lt"/>
                <a:ea typeface="+mn-ea"/>
                <a:cs typeface="+mn-cs"/>
              </a:rPr>
              <a:t>First, to examine how educational models and clinical learning experiences influence perceived preparedness for adult restorative practice.</a:t>
            </a:r>
          </a:p>
          <a:p>
            <a:pPr fontAlgn="t"/>
            <a:r>
              <a:rPr lang="en-AU" sz="1200" b="0" i="0" kern="1200" dirty="0">
                <a:solidFill>
                  <a:schemeClr val="tx1"/>
                </a:solidFill>
                <a:effectLst/>
                <a:latin typeface="+mn-lt"/>
                <a:ea typeface="+mn-ea"/>
                <a:cs typeface="+mn-cs"/>
              </a:rPr>
              <a:t>Second, to explore relationships between preparedness, confidence, scope utilisation, and career satisfaction.</a:t>
            </a:r>
          </a:p>
          <a:p>
            <a:pPr fontAlgn="t"/>
            <a:r>
              <a:rPr lang="en-AU" sz="1200" b="0" i="0" kern="1200" dirty="0">
                <a:solidFill>
                  <a:schemeClr val="tx1"/>
                </a:solidFill>
                <a:effectLst/>
                <a:latin typeface="+mn-lt"/>
                <a:ea typeface="+mn-ea"/>
                <a:cs typeface="+mn-cs"/>
              </a:rPr>
              <a:t>Third, to investigate how workplace environments and organisational factors shape the transition from educational preparation into actual clinical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Collectively, these objectives shift the discussion from asking whether practitioners are authorised to practise to asking whether they are sufficiently prepared, supported, and enabled to practise.</a:t>
            </a:r>
          </a:p>
          <a:p>
            <a:endParaRPr lang="en-AU" dirty="0"/>
          </a:p>
        </p:txBody>
      </p:sp>
      <p:sp>
        <p:nvSpPr>
          <p:cNvPr id="4" name="Slide Number Placeholder 3"/>
          <p:cNvSpPr>
            <a:spLocks noGrp="1"/>
          </p:cNvSpPr>
          <p:nvPr>
            <p:ph type="sldNum" sz="quarter" idx="5"/>
          </p:nvPr>
        </p:nvSpPr>
        <p:spPr/>
        <p:txBody>
          <a:bodyPr/>
          <a:lstStyle/>
          <a:p>
            <a:fld id="{0411BF18-A74B-4DCC-B299-77D59980E0A7}" type="slidenum">
              <a:rPr lang="en-AU" smtClean="0"/>
              <a:t>3</a:t>
            </a:fld>
            <a:endParaRPr lang="en-AU"/>
          </a:p>
        </p:txBody>
      </p:sp>
    </p:spTree>
    <p:extLst>
      <p:ext uri="{BB962C8B-B14F-4D97-AF65-F5344CB8AC3E}">
        <p14:creationId xmlns:p14="http://schemas.microsoft.com/office/powerpoint/2010/main" val="1166677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AU" sz="1200" b="0" i="0" kern="1200" dirty="0">
                <a:solidFill>
                  <a:schemeClr val="tx1"/>
                </a:solidFill>
                <a:effectLst/>
                <a:latin typeface="+mn-lt"/>
                <a:ea typeface="+mn-ea"/>
                <a:cs typeface="+mn-cs"/>
              </a:rPr>
              <a:t>The study used a construct-dominant mixed-methods design organised through a Structure-Process-Outcome framework interpreted using a Human Resources for Health lens.</a:t>
            </a:r>
          </a:p>
          <a:p>
            <a:pPr fontAlgn="t"/>
            <a:endParaRPr lang="en-AU" sz="1200" b="0" i="0"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Phase one comprised a national cross-sectional online survey.</a:t>
            </a:r>
          </a:p>
          <a:p>
            <a:pPr fontAlgn="t"/>
            <a:r>
              <a:rPr lang="en-AU" sz="1200" b="0" i="0" kern="1200" dirty="0">
                <a:solidFill>
                  <a:schemeClr val="tx1"/>
                </a:solidFill>
                <a:effectLst/>
                <a:latin typeface="+mn-lt"/>
                <a:ea typeface="+mn-ea"/>
                <a:cs typeface="+mn-cs"/>
              </a:rPr>
              <a:t>The valid sample included 142 adult-scope educated practitioners across oral health therapy, dental therapy and dual dental therapy and dental hygiene registration groups. </a:t>
            </a:r>
          </a:p>
          <a:p>
            <a:pPr fontAlgn="t"/>
            <a:r>
              <a:rPr lang="en-AU" sz="1200" b="0" i="0" kern="1200" dirty="0">
                <a:solidFill>
                  <a:schemeClr val="tx1"/>
                </a:solidFill>
                <a:effectLst/>
                <a:latin typeface="+mn-lt"/>
                <a:ea typeface="+mn-ea"/>
                <a:cs typeface="+mn-cs"/>
              </a:rPr>
              <a:t>The sample represented approximately 16 per cent of the estimated Australian adult-scope practitioner population.</a:t>
            </a:r>
          </a:p>
          <a:p>
            <a:pPr fontAlgn="t"/>
            <a:r>
              <a:rPr lang="en-AU" sz="1200" b="0" i="0" kern="1200" dirty="0">
                <a:solidFill>
                  <a:schemeClr val="tx1"/>
                </a:solidFill>
                <a:effectLst/>
                <a:latin typeface="+mn-lt"/>
                <a:ea typeface="+mn-ea"/>
                <a:cs typeface="+mn-cs"/>
              </a:rPr>
              <a:t>The measures included perceived preparedness, comfort or confidence using the scope, educational exposure, scope utilisation, practice experiences and job satisfaction.</a:t>
            </a:r>
          </a:p>
          <a:p>
            <a:pPr fontAlgn="t"/>
            <a:r>
              <a:rPr lang="en-AU" sz="1200" b="0" i="0" kern="1200" dirty="0">
                <a:solidFill>
                  <a:schemeClr val="tx1"/>
                </a:solidFill>
                <a:effectLst/>
                <a:latin typeface="+mn-lt"/>
                <a:ea typeface="+mn-ea"/>
                <a:cs typeface="+mn-cs"/>
              </a:rPr>
              <a:t>This phase therefore examined not only whether participants had completed adult-scope education, but whether education was associated with readiness and the capacity to use the scope in contemporary practice</a:t>
            </a:r>
          </a:p>
          <a:p>
            <a:pPr fontAlgn="t"/>
            <a:endParaRPr lang="en-AU" sz="1200" b="0" i="0"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Qualitative data came from a focused open-text survey question and analysed practitioners' reflections on their educational experiences that best prepared them for adult restorative practice and what they felt was missing. Reflexive thematic analysis and sentiment analysis were used to explore these narratives.</a:t>
            </a:r>
          </a:p>
          <a:p>
            <a:pPr fontAlgn="t"/>
            <a:r>
              <a:rPr lang="en-AU" sz="1200" b="0" i="0" kern="1200" dirty="0">
                <a:solidFill>
                  <a:schemeClr val="tx1"/>
                </a:solidFill>
                <a:effectLst/>
                <a:latin typeface="+mn-lt"/>
                <a:ea typeface="+mn-ea"/>
                <a:cs typeface="+mn-cs"/>
              </a:rPr>
              <a:t>These narratives were analysed through Braun and Clarke’s six-phase reflexive thematic analysis. </a:t>
            </a:r>
          </a:p>
          <a:p>
            <a:pPr fontAlgn="t"/>
            <a:r>
              <a:rPr lang="en-AU" sz="1200" b="0" i="0" kern="1200" dirty="0">
                <a:solidFill>
                  <a:schemeClr val="tx1"/>
                </a:solidFill>
                <a:effectLst/>
                <a:latin typeface="+mn-lt"/>
                <a:ea typeface="+mn-ea"/>
                <a:cs typeface="+mn-cs"/>
              </a:rPr>
              <a:t>The qualitative analysis focused on the educational journey, experiential learning, professional identity, contextual influences and the affective dimensions of preparedness.</a:t>
            </a:r>
          </a:p>
          <a:p>
            <a:pPr fontAlgn="t"/>
            <a:r>
              <a:rPr lang="en-AU" sz="1200" b="0" i="0" kern="1200" dirty="0">
                <a:solidFill>
                  <a:schemeClr val="tx1"/>
                </a:solidFill>
                <a:effectLst/>
                <a:latin typeface="+mn-lt"/>
                <a:ea typeface="+mn-ea"/>
                <a:cs typeface="+mn-cs"/>
              </a:rPr>
              <a:t>Importantly, these narratives did not replace the quantitative results. They helped explain how particular educational experiences contributed to confidence, uncertainty and readiness.</a:t>
            </a:r>
          </a:p>
          <a:p>
            <a:pPr fontAlgn="t"/>
            <a:endParaRPr lang="en-AU" sz="1200" b="0" i="0"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When the two phases were brought together, a clear systems-level interpretation emerged</a:t>
            </a:r>
          </a:p>
          <a:p>
            <a:endParaRPr lang="en-AU" sz="1200" b="0" i="0" kern="1200" dirty="0">
              <a:solidFill>
                <a:schemeClr val="tx1"/>
              </a:solidFill>
              <a:effectLst/>
              <a:latin typeface="+mn-lt"/>
              <a:ea typeface="+mn-ea"/>
              <a:cs typeface="+mn-cs"/>
            </a:endParaRPr>
          </a:p>
          <a:p>
            <a:pPr fontAlgn="t"/>
            <a:endParaRPr lang="en-AU" sz="1200" b="0" i="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0411BF18-A74B-4DCC-B299-77D59980E0A7}" type="slidenum">
              <a:rPr lang="en-AU" smtClean="0"/>
              <a:t>4</a:t>
            </a:fld>
            <a:endParaRPr lang="en-AU"/>
          </a:p>
        </p:txBody>
      </p:sp>
    </p:spTree>
    <p:extLst>
      <p:ext uri="{BB962C8B-B14F-4D97-AF65-F5344CB8AC3E}">
        <p14:creationId xmlns:p14="http://schemas.microsoft.com/office/powerpoint/2010/main" val="1888710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AU" sz="1200" b="0" i="0" kern="1200" dirty="0">
                <a:solidFill>
                  <a:schemeClr val="tx1"/>
                </a:solidFill>
                <a:effectLst/>
                <a:latin typeface="+mn-lt"/>
                <a:ea typeface="+mn-ea"/>
                <a:cs typeface="+mn-cs"/>
              </a:rPr>
              <a:t>As mentioned, an SPO-HRH framework underpins the interpretation of the findings.</a:t>
            </a:r>
          </a:p>
          <a:p>
            <a:pPr fontAlgn="t"/>
            <a:r>
              <a:rPr lang="en-AU" sz="1200" b="0" i="0" kern="1200" dirty="0">
                <a:solidFill>
                  <a:schemeClr val="tx1"/>
                </a:solidFill>
                <a:effectLst/>
                <a:latin typeface="+mn-lt"/>
                <a:ea typeface="+mn-ea"/>
                <a:cs typeface="+mn-cs"/>
              </a:rPr>
              <a:t>At the structural level, preparedness is influenced by educational pathways, curriculum design, clinical exposure, mentorship, and the broader workforce environment.</a:t>
            </a:r>
          </a:p>
          <a:p>
            <a:pPr fontAlgn="t"/>
            <a:endParaRPr lang="en-AU" sz="1200" b="0" i="0"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The process domain represents the translation of those educational experiences into clinical practice through patient care, professional relationships, supervision, feedback, and scope utilisation.</a:t>
            </a:r>
          </a:p>
          <a:p>
            <a:pPr fontAlgn="t"/>
            <a:endParaRPr lang="en-AU" sz="1200" b="0" i="0"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Finally, outcomes include preparedness, confidence, career satisfaction, practice acceptability, retention, and workforce contribution</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Importantly, the framework highlights that workforce outcomes are not created by education alone. They emerge through interaction between educational preparation and workplace systems</a:t>
            </a:r>
          </a:p>
          <a:p>
            <a:endParaRPr lang="en-AU" dirty="0"/>
          </a:p>
        </p:txBody>
      </p:sp>
      <p:sp>
        <p:nvSpPr>
          <p:cNvPr id="4" name="Slide Number Placeholder 3"/>
          <p:cNvSpPr>
            <a:spLocks noGrp="1"/>
          </p:cNvSpPr>
          <p:nvPr>
            <p:ph type="sldNum" sz="quarter" idx="5"/>
          </p:nvPr>
        </p:nvSpPr>
        <p:spPr/>
        <p:txBody>
          <a:bodyPr/>
          <a:lstStyle/>
          <a:p>
            <a:fld id="{0411BF18-A74B-4DCC-B299-77D59980E0A7}" type="slidenum">
              <a:rPr lang="en-AU" smtClean="0"/>
              <a:t>5</a:t>
            </a:fld>
            <a:endParaRPr lang="en-AU"/>
          </a:p>
        </p:txBody>
      </p:sp>
    </p:spTree>
    <p:extLst>
      <p:ext uri="{BB962C8B-B14F-4D97-AF65-F5344CB8AC3E}">
        <p14:creationId xmlns:p14="http://schemas.microsoft.com/office/powerpoint/2010/main" val="247507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AU" sz="1200" b="0" i="0" kern="1200" dirty="0">
                <a:solidFill>
                  <a:schemeClr val="tx1"/>
                </a:solidFill>
                <a:effectLst/>
                <a:latin typeface="+mn-lt"/>
                <a:ea typeface="+mn-ea"/>
                <a:cs typeface="+mn-cs"/>
              </a:rPr>
              <a:t>Several findings were particularly noteworthy.</a:t>
            </a:r>
          </a:p>
          <a:p>
            <a:pPr fontAlgn="t"/>
            <a:r>
              <a:rPr lang="en-AU" sz="1200" b="0" i="0" kern="1200" dirty="0">
                <a:solidFill>
                  <a:schemeClr val="tx1"/>
                </a:solidFill>
                <a:effectLst/>
                <a:latin typeface="+mn-lt"/>
                <a:ea typeface="+mn-ea"/>
                <a:cs typeface="+mn-cs"/>
              </a:rPr>
              <a:t>Most practitioners reported moderate to high levels of preparedness and confidence following their adult-scope education. Positive educational experiences were strongly associated with confidence and comfort in practice.</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The strongest quantitative finding was the relationship between preparedness and comfort using the adult scope. Educational preparedness and scope comfort demonstrated a strong positive correlation.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Practitioners who felt better prepared were substantially more comfortable using their scope in practice</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The qualitative findings helped explain why. Respondents consistently identified authentic patient experience, mentoring, workplace support, feedback, and repeated clinical exposure as the most influential contributors to preparedness. Simulation was useful, but participants repeatedly emphasised that real patient experience was essential.</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Preparedness therefore emerged as a developmental process rather than a single educational outcome.</a:t>
            </a:r>
          </a:p>
          <a:p>
            <a:endParaRPr lang="en-AU" dirty="0"/>
          </a:p>
        </p:txBody>
      </p:sp>
      <p:sp>
        <p:nvSpPr>
          <p:cNvPr id="4" name="Slide Number Placeholder 3"/>
          <p:cNvSpPr>
            <a:spLocks noGrp="1"/>
          </p:cNvSpPr>
          <p:nvPr>
            <p:ph type="sldNum" sz="quarter" idx="5"/>
          </p:nvPr>
        </p:nvSpPr>
        <p:spPr/>
        <p:txBody>
          <a:bodyPr/>
          <a:lstStyle/>
          <a:p>
            <a:fld id="{0411BF18-A74B-4DCC-B299-77D59980E0A7}" type="slidenum">
              <a:rPr lang="en-AU" smtClean="0"/>
              <a:t>6</a:t>
            </a:fld>
            <a:endParaRPr lang="en-AU"/>
          </a:p>
        </p:txBody>
      </p:sp>
    </p:spTree>
    <p:extLst>
      <p:ext uri="{BB962C8B-B14F-4D97-AF65-F5344CB8AC3E}">
        <p14:creationId xmlns:p14="http://schemas.microsoft.com/office/powerpoint/2010/main" val="4148021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AU" sz="1200" b="0" i="0" kern="1200" dirty="0">
                <a:solidFill>
                  <a:schemeClr val="tx1"/>
                </a:solidFill>
                <a:effectLst/>
                <a:latin typeface="+mn-lt"/>
                <a:ea typeface="+mn-ea"/>
                <a:cs typeface="+mn-cs"/>
              </a:rPr>
              <a:t>One of the key conclusions of the research is that preparedness should be viewed as a continuum rather than an endpoint.</a:t>
            </a:r>
          </a:p>
          <a:p>
            <a:pPr fontAlgn="t"/>
            <a:r>
              <a:rPr lang="en-AU" sz="1200" b="0" i="0" kern="1200" dirty="0">
                <a:solidFill>
                  <a:schemeClr val="tx1"/>
                </a:solidFill>
                <a:effectLst/>
                <a:latin typeface="+mn-lt"/>
                <a:ea typeface="+mn-ea"/>
                <a:cs typeface="+mn-cs"/>
              </a:rPr>
              <a:t>Education provides the foundation through knowledge, skills, values, and clinical exposure.</a:t>
            </a:r>
          </a:p>
          <a:p>
            <a:pPr fontAlgn="t"/>
            <a:endParaRPr lang="en-AU" sz="1200" b="0" i="0"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This is followed by a transition phase where mentoring, support, and workplace induction influence the development of confidence and professional identity.</a:t>
            </a:r>
          </a:p>
          <a:p>
            <a:pPr fontAlgn="t"/>
            <a:endParaRPr lang="en-AU" sz="1200" b="0" i="0"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Preparedness is then enacted through clinical practice, collaboration, reflection, and increasingly autonomous decision-making.</a:t>
            </a:r>
          </a:p>
          <a:p>
            <a:pPr fontAlgn="t"/>
            <a:endParaRPr lang="en-AU" sz="1200" b="0" i="0"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Finally, sustained practice depends on continued access to supportive environments, robust professional identity, opportunities to use the scope, and organisational recognition of practitioner capability</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The central message is that preparedness is dynamic, socially mediated, and strongly influenced by workplace systems.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Education initiates preparedness, but practice environments determine whether it is sustained.</a:t>
            </a:r>
          </a:p>
          <a:p>
            <a:endParaRPr lang="en-AU" dirty="0"/>
          </a:p>
        </p:txBody>
      </p:sp>
      <p:sp>
        <p:nvSpPr>
          <p:cNvPr id="4" name="Slide Number Placeholder 3"/>
          <p:cNvSpPr>
            <a:spLocks noGrp="1"/>
          </p:cNvSpPr>
          <p:nvPr>
            <p:ph type="sldNum" sz="quarter" idx="5"/>
          </p:nvPr>
        </p:nvSpPr>
        <p:spPr/>
        <p:txBody>
          <a:bodyPr/>
          <a:lstStyle/>
          <a:p>
            <a:fld id="{0411BF18-A74B-4DCC-B299-77D59980E0A7}" type="slidenum">
              <a:rPr lang="en-AU" smtClean="0"/>
              <a:t>7</a:t>
            </a:fld>
            <a:endParaRPr lang="en-AU"/>
          </a:p>
        </p:txBody>
      </p:sp>
    </p:spTree>
    <p:extLst>
      <p:ext uri="{BB962C8B-B14F-4D97-AF65-F5344CB8AC3E}">
        <p14:creationId xmlns:p14="http://schemas.microsoft.com/office/powerpoint/2010/main" val="1990280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AU" sz="1200" b="0" i="0" kern="1200" dirty="0">
                <a:solidFill>
                  <a:schemeClr val="tx1"/>
                </a:solidFill>
                <a:effectLst/>
                <a:latin typeface="+mn-lt"/>
                <a:ea typeface="+mn-ea"/>
                <a:cs typeface="+mn-cs"/>
              </a:rPr>
              <a:t>The findings identify several practical implications.</a:t>
            </a:r>
          </a:p>
          <a:p>
            <a:pPr fontAlgn="t"/>
            <a:r>
              <a:rPr lang="en-AU" sz="1200" b="0" i="0" kern="1200" dirty="0">
                <a:solidFill>
                  <a:schemeClr val="tx1"/>
                </a:solidFill>
                <a:effectLst/>
                <a:latin typeface="+mn-lt"/>
                <a:ea typeface="+mn-ea"/>
                <a:cs typeface="+mn-cs"/>
              </a:rPr>
              <a:t>For education providers, adult-scope programs should include authentic clinical exposure, structured mentoring, supported transitions into practice, and assessment approaches aligned with real-world care.</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For employers, effective induction, mentorship, appropriate delegation, and access to adult restorative cases are crucial. These mechanisms activate workforce capability and enable practitioners to practise confidently.</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For policymakers and regulators, the focus should move beyond authorisation alone and consider whether systems support enactment. Workforce planning should measure utilisation and capability, not simply practitioner numbers.</a:t>
            </a:r>
          </a:p>
          <a:p>
            <a:endParaRPr lang="en-AU" dirty="0"/>
          </a:p>
        </p:txBody>
      </p:sp>
      <p:sp>
        <p:nvSpPr>
          <p:cNvPr id="4" name="Slide Number Placeholder 3"/>
          <p:cNvSpPr>
            <a:spLocks noGrp="1"/>
          </p:cNvSpPr>
          <p:nvPr>
            <p:ph type="sldNum" sz="quarter" idx="5"/>
          </p:nvPr>
        </p:nvSpPr>
        <p:spPr/>
        <p:txBody>
          <a:bodyPr/>
          <a:lstStyle/>
          <a:p>
            <a:fld id="{0411BF18-A74B-4DCC-B299-77D59980E0A7}" type="slidenum">
              <a:rPr lang="en-AU" smtClean="0"/>
              <a:t>8</a:t>
            </a:fld>
            <a:endParaRPr lang="en-AU"/>
          </a:p>
        </p:txBody>
      </p:sp>
    </p:spTree>
    <p:extLst>
      <p:ext uri="{BB962C8B-B14F-4D97-AF65-F5344CB8AC3E}">
        <p14:creationId xmlns:p14="http://schemas.microsoft.com/office/powerpoint/2010/main" val="1825256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AU" sz="1200" b="0" i="0" kern="1200" dirty="0">
                <a:solidFill>
                  <a:schemeClr val="tx1"/>
                </a:solidFill>
                <a:effectLst/>
                <a:latin typeface="+mn-lt"/>
                <a:ea typeface="+mn-ea"/>
                <a:cs typeface="+mn-cs"/>
              </a:rPr>
              <a:t>In conclusion, adult-scope education significantly shapes preparedness, confidence and readiness to practise.</a:t>
            </a:r>
          </a:p>
          <a:p>
            <a:pPr fontAlgn="t"/>
            <a:r>
              <a:rPr lang="en-AU" sz="1200" b="0" i="0" kern="1200" dirty="0">
                <a:solidFill>
                  <a:schemeClr val="tx1"/>
                </a:solidFill>
                <a:effectLst/>
                <a:latin typeface="+mn-lt"/>
                <a:ea typeface="+mn-ea"/>
                <a:cs typeface="+mn-cs"/>
              </a:rPr>
              <a:t>However, education does not operate independently. Experiential learning, mentorship, professional identity, workplace culture and organisational support influence whether preparedness becomes sustained scope enactment.</a:t>
            </a:r>
          </a:p>
          <a:p>
            <a:pPr fontAlgn="t"/>
            <a:r>
              <a:rPr lang="en-AU" sz="1200" b="0" i="0" kern="1200" dirty="0">
                <a:solidFill>
                  <a:schemeClr val="tx1"/>
                </a:solidFill>
                <a:effectLst/>
                <a:latin typeface="+mn-lt"/>
                <a:ea typeface="+mn-ea"/>
                <a:cs typeface="+mn-cs"/>
              </a:rPr>
              <a:t>The findings demonstrate that expanding regulatory scope is necessary, but insufficient. </a:t>
            </a:r>
          </a:p>
          <a:p>
            <a:pPr fontAlgn="t"/>
            <a:r>
              <a:rPr lang="en-AU" sz="1200" b="0" i="0" kern="1200" dirty="0">
                <a:solidFill>
                  <a:schemeClr val="tx1"/>
                </a:solidFill>
                <a:effectLst/>
                <a:latin typeface="+mn-lt"/>
                <a:ea typeface="+mn-ea"/>
                <a:cs typeface="+mn-cs"/>
              </a:rPr>
              <a:t>The benefits of legislation reform are realised only when education, practice systems and workforce policy are aligned.</a:t>
            </a:r>
          </a:p>
          <a:p>
            <a:pPr fontAlgn="t"/>
            <a:endParaRPr lang="en-AU" sz="1200" b="0" i="0"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For Australia, and potentially for other health systems expanding the roles of oral health practitioners, the priority should therefore move from scope authorisation alone to supported scope enactment.</a:t>
            </a:r>
          </a:p>
          <a:p>
            <a:pPr fontAlgn="t"/>
            <a:endParaRPr lang="en-AU" sz="1200" b="0" i="0"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Thank you</a:t>
            </a:r>
          </a:p>
          <a:p>
            <a:pPr fontAlgn="t"/>
            <a:endParaRPr lang="en-AU" sz="1200" b="0" i="0" kern="1200" dirty="0">
              <a:solidFill>
                <a:schemeClr val="tx1"/>
              </a:solidFill>
              <a:effectLst/>
              <a:latin typeface="+mn-lt"/>
              <a:ea typeface="+mn-ea"/>
              <a:cs typeface="+mn-cs"/>
            </a:endParaRPr>
          </a:p>
          <a:p>
            <a:pPr fontAlgn="t"/>
            <a:endParaRPr lang="en-AU" sz="1200" b="0" i="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0411BF18-A74B-4DCC-B299-77D59980E0A7}" type="slidenum">
              <a:rPr lang="en-AU" smtClean="0"/>
              <a:t>9</a:t>
            </a:fld>
            <a:endParaRPr lang="en-AU"/>
          </a:p>
        </p:txBody>
      </p:sp>
    </p:spTree>
    <p:extLst>
      <p:ext uri="{BB962C8B-B14F-4D97-AF65-F5344CB8AC3E}">
        <p14:creationId xmlns:p14="http://schemas.microsoft.com/office/powerpoint/2010/main" val="1064091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8A220-6D1C-9347-C476-F7EABE0A4D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37C4E1CF-274E-3CCD-BC8A-954F526983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F0C517D-ED92-726E-E435-4D74E915A13D}"/>
              </a:ext>
            </a:extLst>
          </p:cNvPr>
          <p:cNvSpPr>
            <a:spLocks noGrp="1"/>
          </p:cNvSpPr>
          <p:nvPr>
            <p:ph type="dt" sz="half" idx="10"/>
          </p:nvPr>
        </p:nvSpPr>
        <p:spPr/>
        <p:txBody>
          <a:bodyPr/>
          <a:lstStyle/>
          <a:p>
            <a:fld id="{286FA924-4934-4888-BE26-3423726D7062}" type="datetimeFigureOut">
              <a:rPr lang="en-AU" smtClean="0"/>
              <a:t>25/08/2026</a:t>
            </a:fld>
            <a:endParaRPr lang="en-AU"/>
          </a:p>
        </p:txBody>
      </p:sp>
      <p:sp>
        <p:nvSpPr>
          <p:cNvPr id="5" name="Footer Placeholder 4">
            <a:extLst>
              <a:ext uri="{FF2B5EF4-FFF2-40B4-BE49-F238E27FC236}">
                <a16:creationId xmlns:a16="http://schemas.microsoft.com/office/drawing/2014/main" id="{7C3D3058-EEBB-09D8-6187-ED0AE5C5124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005CEE9-14A4-3B23-A3D8-354549404C2F}"/>
              </a:ext>
            </a:extLst>
          </p:cNvPr>
          <p:cNvSpPr>
            <a:spLocks noGrp="1"/>
          </p:cNvSpPr>
          <p:nvPr>
            <p:ph type="sldNum" sz="quarter" idx="12"/>
          </p:nvPr>
        </p:nvSpPr>
        <p:spPr/>
        <p:txBody>
          <a:bodyPr/>
          <a:lstStyle/>
          <a:p>
            <a:fld id="{626B4064-2888-4503-97DD-7829F19E8D84}" type="slidenum">
              <a:rPr lang="en-AU" smtClean="0"/>
              <a:t>‹#›</a:t>
            </a:fld>
            <a:endParaRPr lang="en-AU"/>
          </a:p>
        </p:txBody>
      </p:sp>
    </p:spTree>
    <p:extLst>
      <p:ext uri="{BB962C8B-B14F-4D97-AF65-F5344CB8AC3E}">
        <p14:creationId xmlns:p14="http://schemas.microsoft.com/office/powerpoint/2010/main" val="2777570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CEF20-2639-E539-1F7C-8C42F9F0CEE6}"/>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7341862-F3B5-033D-C652-10C9DFD5F5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7A709A2-F3A7-A15F-9593-E0B5AD81E2D8}"/>
              </a:ext>
            </a:extLst>
          </p:cNvPr>
          <p:cNvSpPr>
            <a:spLocks noGrp="1"/>
          </p:cNvSpPr>
          <p:nvPr>
            <p:ph type="dt" sz="half" idx="10"/>
          </p:nvPr>
        </p:nvSpPr>
        <p:spPr/>
        <p:txBody>
          <a:bodyPr/>
          <a:lstStyle/>
          <a:p>
            <a:fld id="{286FA924-4934-4888-BE26-3423726D7062}" type="datetimeFigureOut">
              <a:rPr lang="en-AU" smtClean="0"/>
              <a:t>25/08/2026</a:t>
            </a:fld>
            <a:endParaRPr lang="en-AU"/>
          </a:p>
        </p:txBody>
      </p:sp>
      <p:sp>
        <p:nvSpPr>
          <p:cNvPr id="5" name="Footer Placeholder 4">
            <a:extLst>
              <a:ext uri="{FF2B5EF4-FFF2-40B4-BE49-F238E27FC236}">
                <a16:creationId xmlns:a16="http://schemas.microsoft.com/office/drawing/2014/main" id="{68609299-0EC9-F67A-5C0D-F292A4725A1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E24E9DB-09D8-946F-BFF3-DB8853F292C2}"/>
              </a:ext>
            </a:extLst>
          </p:cNvPr>
          <p:cNvSpPr>
            <a:spLocks noGrp="1"/>
          </p:cNvSpPr>
          <p:nvPr>
            <p:ph type="sldNum" sz="quarter" idx="12"/>
          </p:nvPr>
        </p:nvSpPr>
        <p:spPr/>
        <p:txBody>
          <a:bodyPr/>
          <a:lstStyle/>
          <a:p>
            <a:fld id="{626B4064-2888-4503-97DD-7829F19E8D84}" type="slidenum">
              <a:rPr lang="en-AU" smtClean="0"/>
              <a:t>‹#›</a:t>
            </a:fld>
            <a:endParaRPr lang="en-AU"/>
          </a:p>
        </p:txBody>
      </p:sp>
    </p:spTree>
    <p:extLst>
      <p:ext uri="{BB962C8B-B14F-4D97-AF65-F5344CB8AC3E}">
        <p14:creationId xmlns:p14="http://schemas.microsoft.com/office/powerpoint/2010/main" val="1560552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E1DAEE-4C58-4B32-5FF6-67B1A3A8B2A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EB8C1966-B273-D881-6A57-B5BB5DC987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2150057-BD59-1E4D-CC36-899279515CEC}"/>
              </a:ext>
            </a:extLst>
          </p:cNvPr>
          <p:cNvSpPr>
            <a:spLocks noGrp="1"/>
          </p:cNvSpPr>
          <p:nvPr>
            <p:ph type="dt" sz="half" idx="10"/>
          </p:nvPr>
        </p:nvSpPr>
        <p:spPr/>
        <p:txBody>
          <a:bodyPr/>
          <a:lstStyle/>
          <a:p>
            <a:fld id="{286FA924-4934-4888-BE26-3423726D7062}" type="datetimeFigureOut">
              <a:rPr lang="en-AU" smtClean="0"/>
              <a:t>25/08/2026</a:t>
            </a:fld>
            <a:endParaRPr lang="en-AU"/>
          </a:p>
        </p:txBody>
      </p:sp>
      <p:sp>
        <p:nvSpPr>
          <p:cNvPr id="5" name="Footer Placeholder 4">
            <a:extLst>
              <a:ext uri="{FF2B5EF4-FFF2-40B4-BE49-F238E27FC236}">
                <a16:creationId xmlns:a16="http://schemas.microsoft.com/office/drawing/2014/main" id="{F984D523-E6DB-C120-EF7F-9A37BF09B06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AE16D0C-A0FF-E35D-B9EC-C550C2B10A76}"/>
              </a:ext>
            </a:extLst>
          </p:cNvPr>
          <p:cNvSpPr>
            <a:spLocks noGrp="1"/>
          </p:cNvSpPr>
          <p:nvPr>
            <p:ph type="sldNum" sz="quarter" idx="12"/>
          </p:nvPr>
        </p:nvSpPr>
        <p:spPr/>
        <p:txBody>
          <a:bodyPr/>
          <a:lstStyle/>
          <a:p>
            <a:fld id="{626B4064-2888-4503-97DD-7829F19E8D84}" type="slidenum">
              <a:rPr lang="en-AU" smtClean="0"/>
              <a:t>‹#›</a:t>
            </a:fld>
            <a:endParaRPr lang="en-AU"/>
          </a:p>
        </p:txBody>
      </p:sp>
    </p:spTree>
    <p:extLst>
      <p:ext uri="{BB962C8B-B14F-4D97-AF65-F5344CB8AC3E}">
        <p14:creationId xmlns:p14="http://schemas.microsoft.com/office/powerpoint/2010/main" val="1455534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A24F2-EB83-5390-BD0A-B977A433160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7AAEC63-29CA-F069-7955-F23017A63F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B60A1D0-2D91-D7C6-2BBE-B77E8554601C}"/>
              </a:ext>
            </a:extLst>
          </p:cNvPr>
          <p:cNvSpPr>
            <a:spLocks noGrp="1"/>
          </p:cNvSpPr>
          <p:nvPr>
            <p:ph type="dt" sz="half" idx="10"/>
          </p:nvPr>
        </p:nvSpPr>
        <p:spPr/>
        <p:txBody>
          <a:bodyPr/>
          <a:lstStyle/>
          <a:p>
            <a:fld id="{286FA924-4934-4888-BE26-3423726D7062}" type="datetimeFigureOut">
              <a:rPr lang="en-AU" smtClean="0"/>
              <a:t>25/08/2026</a:t>
            </a:fld>
            <a:endParaRPr lang="en-AU"/>
          </a:p>
        </p:txBody>
      </p:sp>
      <p:sp>
        <p:nvSpPr>
          <p:cNvPr id="5" name="Footer Placeholder 4">
            <a:extLst>
              <a:ext uri="{FF2B5EF4-FFF2-40B4-BE49-F238E27FC236}">
                <a16:creationId xmlns:a16="http://schemas.microsoft.com/office/drawing/2014/main" id="{5BBBE6BF-1ED4-49E2-4043-6F224E5389B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C3B5632-E939-135C-9198-5064EF710020}"/>
              </a:ext>
            </a:extLst>
          </p:cNvPr>
          <p:cNvSpPr>
            <a:spLocks noGrp="1"/>
          </p:cNvSpPr>
          <p:nvPr>
            <p:ph type="sldNum" sz="quarter" idx="12"/>
          </p:nvPr>
        </p:nvSpPr>
        <p:spPr/>
        <p:txBody>
          <a:bodyPr/>
          <a:lstStyle/>
          <a:p>
            <a:fld id="{626B4064-2888-4503-97DD-7829F19E8D84}" type="slidenum">
              <a:rPr lang="en-AU" smtClean="0"/>
              <a:t>‹#›</a:t>
            </a:fld>
            <a:endParaRPr lang="en-AU"/>
          </a:p>
        </p:txBody>
      </p:sp>
    </p:spTree>
    <p:extLst>
      <p:ext uri="{BB962C8B-B14F-4D97-AF65-F5344CB8AC3E}">
        <p14:creationId xmlns:p14="http://schemas.microsoft.com/office/powerpoint/2010/main" val="3513667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6E249-447E-EF8A-DF46-8E1A4299CAA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E2CE343B-DE9D-8D5B-4CA8-1309352F29E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90FEDB-3182-0AC1-6C1C-37D633883DAA}"/>
              </a:ext>
            </a:extLst>
          </p:cNvPr>
          <p:cNvSpPr>
            <a:spLocks noGrp="1"/>
          </p:cNvSpPr>
          <p:nvPr>
            <p:ph type="dt" sz="half" idx="10"/>
          </p:nvPr>
        </p:nvSpPr>
        <p:spPr/>
        <p:txBody>
          <a:bodyPr/>
          <a:lstStyle/>
          <a:p>
            <a:fld id="{286FA924-4934-4888-BE26-3423726D7062}" type="datetimeFigureOut">
              <a:rPr lang="en-AU" smtClean="0"/>
              <a:t>25/08/2026</a:t>
            </a:fld>
            <a:endParaRPr lang="en-AU"/>
          </a:p>
        </p:txBody>
      </p:sp>
      <p:sp>
        <p:nvSpPr>
          <p:cNvPr id="5" name="Footer Placeholder 4">
            <a:extLst>
              <a:ext uri="{FF2B5EF4-FFF2-40B4-BE49-F238E27FC236}">
                <a16:creationId xmlns:a16="http://schemas.microsoft.com/office/drawing/2014/main" id="{601107EC-C832-028E-CCD3-18A7DADE0E7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859A2CF-6B4A-528B-54DF-C44E5CFF81EC}"/>
              </a:ext>
            </a:extLst>
          </p:cNvPr>
          <p:cNvSpPr>
            <a:spLocks noGrp="1"/>
          </p:cNvSpPr>
          <p:nvPr>
            <p:ph type="sldNum" sz="quarter" idx="12"/>
          </p:nvPr>
        </p:nvSpPr>
        <p:spPr/>
        <p:txBody>
          <a:bodyPr/>
          <a:lstStyle/>
          <a:p>
            <a:fld id="{626B4064-2888-4503-97DD-7829F19E8D84}" type="slidenum">
              <a:rPr lang="en-AU" smtClean="0"/>
              <a:t>‹#›</a:t>
            </a:fld>
            <a:endParaRPr lang="en-AU"/>
          </a:p>
        </p:txBody>
      </p:sp>
    </p:spTree>
    <p:extLst>
      <p:ext uri="{BB962C8B-B14F-4D97-AF65-F5344CB8AC3E}">
        <p14:creationId xmlns:p14="http://schemas.microsoft.com/office/powerpoint/2010/main" val="2392912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1D92A-00D6-DA10-221B-8646BBE2D4F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FD5264A6-6EED-4B02-B4D6-9E3E771CE6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D262CCBF-8D35-D5F3-071A-26255B52F5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5AF4D9AA-2F5E-18FF-EB3D-E2824F0C0593}"/>
              </a:ext>
            </a:extLst>
          </p:cNvPr>
          <p:cNvSpPr>
            <a:spLocks noGrp="1"/>
          </p:cNvSpPr>
          <p:nvPr>
            <p:ph type="dt" sz="half" idx="10"/>
          </p:nvPr>
        </p:nvSpPr>
        <p:spPr/>
        <p:txBody>
          <a:bodyPr/>
          <a:lstStyle/>
          <a:p>
            <a:fld id="{286FA924-4934-4888-BE26-3423726D7062}" type="datetimeFigureOut">
              <a:rPr lang="en-AU" smtClean="0"/>
              <a:t>25/08/2026</a:t>
            </a:fld>
            <a:endParaRPr lang="en-AU"/>
          </a:p>
        </p:txBody>
      </p:sp>
      <p:sp>
        <p:nvSpPr>
          <p:cNvPr id="6" name="Footer Placeholder 5">
            <a:extLst>
              <a:ext uri="{FF2B5EF4-FFF2-40B4-BE49-F238E27FC236}">
                <a16:creationId xmlns:a16="http://schemas.microsoft.com/office/drawing/2014/main" id="{FA3A9A6B-31A8-12F8-7CD1-D0452A4D662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F31DF89-E6D3-FACD-7BE3-4E7C24423A6A}"/>
              </a:ext>
            </a:extLst>
          </p:cNvPr>
          <p:cNvSpPr>
            <a:spLocks noGrp="1"/>
          </p:cNvSpPr>
          <p:nvPr>
            <p:ph type="sldNum" sz="quarter" idx="12"/>
          </p:nvPr>
        </p:nvSpPr>
        <p:spPr/>
        <p:txBody>
          <a:bodyPr/>
          <a:lstStyle/>
          <a:p>
            <a:fld id="{626B4064-2888-4503-97DD-7829F19E8D84}" type="slidenum">
              <a:rPr lang="en-AU" smtClean="0"/>
              <a:t>‹#›</a:t>
            </a:fld>
            <a:endParaRPr lang="en-AU"/>
          </a:p>
        </p:txBody>
      </p:sp>
    </p:spTree>
    <p:extLst>
      <p:ext uri="{BB962C8B-B14F-4D97-AF65-F5344CB8AC3E}">
        <p14:creationId xmlns:p14="http://schemas.microsoft.com/office/powerpoint/2010/main" val="2372900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5885B-C8FE-8485-912F-BEC7A24B17BE}"/>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7672D2F0-47D0-6BA5-93A1-4442E72ECF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239E32-9224-06CA-B3C4-650974CE56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141CC96F-70E8-763F-FF82-89331E2E39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95CF70-DDB7-3A49-56C4-714173B3A1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885C767F-D5FD-EA7D-43B6-B50FD28140B2}"/>
              </a:ext>
            </a:extLst>
          </p:cNvPr>
          <p:cNvSpPr>
            <a:spLocks noGrp="1"/>
          </p:cNvSpPr>
          <p:nvPr>
            <p:ph type="dt" sz="half" idx="10"/>
          </p:nvPr>
        </p:nvSpPr>
        <p:spPr/>
        <p:txBody>
          <a:bodyPr/>
          <a:lstStyle/>
          <a:p>
            <a:fld id="{286FA924-4934-4888-BE26-3423726D7062}" type="datetimeFigureOut">
              <a:rPr lang="en-AU" smtClean="0"/>
              <a:t>25/08/2026</a:t>
            </a:fld>
            <a:endParaRPr lang="en-AU"/>
          </a:p>
        </p:txBody>
      </p:sp>
      <p:sp>
        <p:nvSpPr>
          <p:cNvPr id="8" name="Footer Placeholder 7">
            <a:extLst>
              <a:ext uri="{FF2B5EF4-FFF2-40B4-BE49-F238E27FC236}">
                <a16:creationId xmlns:a16="http://schemas.microsoft.com/office/drawing/2014/main" id="{ED08F520-61DF-637D-DF87-B80F569CE9A9}"/>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4892ED2F-86BA-8595-5183-9D9F1B13DDA2}"/>
              </a:ext>
            </a:extLst>
          </p:cNvPr>
          <p:cNvSpPr>
            <a:spLocks noGrp="1"/>
          </p:cNvSpPr>
          <p:nvPr>
            <p:ph type="sldNum" sz="quarter" idx="12"/>
          </p:nvPr>
        </p:nvSpPr>
        <p:spPr/>
        <p:txBody>
          <a:bodyPr/>
          <a:lstStyle/>
          <a:p>
            <a:fld id="{626B4064-2888-4503-97DD-7829F19E8D84}" type="slidenum">
              <a:rPr lang="en-AU" smtClean="0"/>
              <a:t>‹#›</a:t>
            </a:fld>
            <a:endParaRPr lang="en-AU"/>
          </a:p>
        </p:txBody>
      </p:sp>
    </p:spTree>
    <p:extLst>
      <p:ext uri="{BB962C8B-B14F-4D97-AF65-F5344CB8AC3E}">
        <p14:creationId xmlns:p14="http://schemas.microsoft.com/office/powerpoint/2010/main" val="2204432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F0F86-A736-7BC5-FD96-66A730E6B6FB}"/>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A38F551E-2E3E-A600-0222-ED2AB037B96E}"/>
              </a:ext>
            </a:extLst>
          </p:cNvPr>
          <p:cNvSpPr>
            <a:spLocks noGrp="1"/>
          </p:cNvSpPr>
          <p:nvPr>
            <p:ph type="dt" sz="half" idx="10"/>
          </p:nvPr>
        </p:nvSpPr>
        <p:spPr/>
        <p:txBody>
          <a:bodyPr/>
          <a:lstStyle/>
          <a:p>
            <a:fld id="{286FA924-4934-4888-BE26-3423726D7062}" type="datetimeFigureOut">
              <a:rPr lang="en-AU" smtClean="0"/>
              <a:t>25/08/2026</a:t>
            </a:fld>
            <a:endParaRPr lang="en-AU"/>
          </a:p>
        </p:txBody>
      </p:sp>
      <p:sp>
        <p:nvSpPr>
          <p:cNvPr id="4" name="Footer Placeholder 3">
            <a:extLst>
              <a:ext uri="{FF2B5EF4-FFF2-40B4-BE49-F238E27FC236}">
                <a16:creationId xmlns:a16="http://schemas.microsoft.com/office/drawing/2014/main" id="{FD66FDF2-7CA0-E7F0-38A6-EEDEFC25C69C}"/>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F7E3E294-FE7D-2471-6FBD-E571DC7F9781}"/>
              </a:ext>
            </a:extLst>
          </p:cNvPr>
          <p:cNvSpPr>
            <a:spLocks noGrp="1"/>
          </p:cNvSpPr>
          <p:nvPr>
            <p:ph type="sldNum" sz="quarter" idx="12"/>
          </p:nvPr>
        </p:nvSpPr>
        <p:spPr/>
        <p:txBody>
          <a:bodyPr/>
          <a:lstStyle/>
          <a:p>
            <a:fld id="{626B4064-2888-4503-97DD-7829F19E8D84}" type="slidenum">
              <a:rPr lang="en-AU" smtClean="0"/>
              <a:t>‹#›</a:t>
            </a:fld>
            <a:endParaRPr lang="en-AU"/>
          </a:p>
        </p:txBody>
      </p:sp>
    </p:spTree>
    <p:extLst>
      <p:ext uri="{BB962C8B-B14F-4D97-AF65-F5344CB8AC3E}">
        <p14:creationId xmlns:p14="http://schemas.microsoft.com/office/powerpoint/2010/main" val="2393414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B5B8A7-A97C-E9FB-3A53-4A88DA525EC4}"/>
              </a:ext>
            </a:extLst>
          </p:cNvPr>
          <p:cNvSpPr>
            <a:spLocks noGrp="1"/>
          </p:cNvSpPr>
          <p:nvPr>
            <p:ph type="dt" sz="half" idx="10"/>
          </p:nvPr>
        </p:nvSpPr>
        <p:spPr/>
        <p:txBody>
          <a:bodyPr/>
          <a:lstStyle/>
          <a:p>
            <a:fld id="{286FA924-4934-4888-BE26-3423726D7062}" type="datetimeFigureOut">
              <a:rPr lang="en-AU" smtClean="0"/>
              <a:t>25/08/2026</a:t>
            </a:fld>
            <a:endParaRPr lang="en-AU"/>
          </a:p>
        </p:txBody>
      </p:sp>
      <p:sp>
        <p:nvSpPr>
          <p:cNvPr id="3" name="Footer Placeholder 2">
            <a:extLst>
              <a:ext uri="{FF2B5EF4-FFF2-40B4-BE49-F238E27FC236}">
                <a16:creationId xmlns:a16="http://schemas.microsoft.com/office/drawing/2014/main" id="{94AD8ACC-B52D-1991-AE4E-F8984D92B756}"/>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C4DD4086-61BD-82A6-8508-46ADAAA805CF}"/>
              </a:ext>
            </a:extLst>
          </p:cNvPr>
          <p:cNvSpPr>
            <a:spLocks noGrp="1"/>
          </p:cNvSpPr>
          <p:nvPr>
            <p:ph type="sldNum" sz="quarter" idx="12"/>
          </p:nvPr>
        </p:nvSpPr>
        <p:spPr/>
        <p:txBody>
          <a:bodyPr/>
          <a:lstStyle/>
          <a:p>
            <a:fld id="{626B4064-2888-4503-97DD-7829F19E8D84}" type="slidenum">
              <a:rPr lang="en-AU" smtClean="0"/>
              <a:t>‹#›</a:t>
            </a:fld>
            <a:endParaRPr lang="en-AU"/>
          </a:p>
        </p:txBody>
      </p:sp>
    </p:spTree>
    <p:extLst>
      <p:ext uri="{BB962C8B-B14F-4D97-AF65-F5344CB8AC3E}">
        <p14:creationId xmlns:p14="http://schemas.microsoft.com/office/powerpoint/2010/main" val="305365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753EE-2AB9-ADA2-4DA9-71F22C8A74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109CD3EC-6571-D0BF-CAFE-D6D6046F2F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439C5137-4EDD-8E40-62B4-A97AF599E5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29CEB4-A926-2700-E244-6DE280F6822B}"/>
              </a:ext>
            </a:extLst>
          </p:cNvPr>
          <p:cNvSpPr>
            <a:spLocks noGrp="1"/>
          </p:cNvSpPr>
          <p:nvPr>
            <p:ph type="dt" sz="half" idx="10"/>
          </p:nvPr>
        </p:nvSpPr>
        <p:spPr/>
        <p:txBody>
          <a:bodyPr/>
          <a:lstStyle/>
          <a:p>
            <a:fld id="{286FA924-4934-4888-BE26-3423726D7062}" type="datetimeFigureOut">
              <a:rPr lang="en-AU" smtClean="0"/>
              <a:t>25/08/2026</a:t>
            </a:fld>
            <a:endParaRPr lang="en-AU"/>
          </a:p>
        </p:txBody>
      </p:sp>
      <p:sp>
        <p:nvSpPr>
          <p:cNvPr id="6" name="Footer Placeholder 5">
            <a:extLst>
              <a:ext uri="{FF2B5EF4-FFF2-40B4-BE49-F238E27FC236}">
                <a16:creationId xmlns:a16="http://schemas.microsoft.com/office/drawing/2014/main" id="{F9C5DF83-D100-DD5C-A6E6-53DACCA6CF07}"/>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9BE1273-93D6-7F0B-BAD1-CBB34B902739}"/>
              </a:ext>
            </a:extLst>
          </p:cNvPr>
          <p:cNvSpPr>
            <a:spLocks noGrp="1"/>
          </p:cNvSpPr>
          <p:nvPr>
            <p:ph type="sldNum" sz="quarter" idx="12"/>
          </p:nvPr>
        </p:nvSpPr>
        <p:spPr/>
        <p:txBody>
          <a:bodyPr/>
          <a:lstStyle/>
          <a:p>
            <a:fld id="{626B4064-2888-4503-97DD-7829F19E8D84}" type="slidenum">
              <a:rPr lang="en-AU" smtClean="0"/>
              <a:t>‹#›</a:t>
            </a:fld>
            <a:endParaRPr lang="en-AU"/>
          </a:p>
        </p:txBody>
      </p:sp>
    </p:spTree>
    <p:extLst>
      <p:ext uri="{BB962C8B-B14F-4D97-AF65-F5344CB8AC3E}">
        <p14:creationId xmlns:p14="http://schemas.microsoft.com/office/powerpoint/2010/main" val="3264499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D0C6D-DBD2-25AA-DD24-45E8306805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424BADD6-9629-B7BD-ACB5-13FF267161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6EFAC61B-7964-00DE-1F0A-6F7C4683DD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AFA2FA-083D-5E29-F46D-AEB81EBB5C7E}"/>
              </a:ext>
            </a:extLst>
          </p:cNvPr>
          <p:cNvSpPr>
            <a:spLocks noGrp="1"/>
          </p:cNvSpPr>
          <p:nvPr>
            <p:ph type="dt" sz="half" idx="10"/>
          </p:nvPr>
        </p:nvSpPr>
        <p:spPr/>
        <p:txBody>
          <a:bodyPr/>
          <a:lstStyle/>
          <a:p>
            <a:fld id="{286FA924-4934-4888-BE26-3423726D7062}" type="datetimeFigureOut">
              <a:rPr lang="en-AU" smtClean="0"/>
              <a:t>25/08/2026</a:t>
            </a:fld>
            <a:endParaRPr lang="en-AU"/>
          </a:p>
        </p:txBody>
      </p:sp>
      <p:sp>
        <p:nvSpPr>
          <p:cNvPr id="6" name="Footer Placeholder 5">
            <a:extLst>
              <a:ext uri="{FF2B5EF4-FFF2-40B4-BE49-F238E27FC236}">
                <a16:creationId xmlns:a16="http://schemas.microsoft.com/office/drawing/2014/main" id="{FFDD0CCE-0687-DC30-916D-AA43DB4C20D4}"/>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34D625B-05F9-5319-43A3-F7A1347A4C5D}"/>
              </a:ext>
            </a:extLst>
          </p:cNvPr>
          <p:cNvSpPr>
            <a:spLocks noGrp="1"/>
          </p:cNvSpPr>
          <p:nvPr>
            <p:ph type="sldNum" sz="quarter" idx="12"/>
          </p:nvPr>
        </p:nvSpPr>
        <p:spPr/>
        <p:txBody>
          <a:bodyPr/>
          <a:lstStyle/>
          <a:p>
            <a:fld id="{626B4064-2888-4503-97DD-7829F19E8D84}" type="slidenum">
              <a:rPr lang="en-AU" smtClean="0"/>
              <a:t>‹#›</a:t>
            </a:fld>
            <a:endParaRPr lang="en-AU"/>
          </a:p>
        </p:txBody>
      </p:sp>
    </p:spTree>
    <p:extLst>
      <p:ext uri="{BB962C8B-B14F-4D97-AF65-F5344CB8AC3E}">
        <p14:creationId xmlns:p14="http://schemas.microsoft.com/office/powerpoint/2010/main" val="1222712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234A3D-51FB-3F21-6D5B-485DD03A20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3EADE9B7-3E9A-E1E3-646B-1BE42726E5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84BC326-B729-D4B5-14E5-20AF8BDDE6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6FA924-4934-4888-BE26-3423726D7062}" type="datetimeFigureOut">
              <a:rPr lang="en-AU" smtClean="0"/>
              <a:t>25/08/2026</a:t>
            </a:fld>
            <a:endParaRPr lang="en-AU"/>
          </a:p>
        </p:txBody>
      </p:sp>
      <p:sp>
        <p:nvSpPr>
          <p:cNvPr id="5" name="Footer Placeholder 4">
            <a:extLst>
              <a:ext uri="{FF2B5EF4-FFF2-40B4-BE49-F238E27FC236}">
                <a16:creationId xmlns:a16="http://schemas.microsoft.com/office/drawing/2014/main" id="{E7AED43B-A2F2-D26A-E417-02EF204BC4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5895780D-FBFB-8622-00D4-34EF0BFFDF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6B4064-2888-4503-97DD-7829F19E8D84}" type="slidenum">
              <a:rPr lang="en-AU" smtClean="0"/>
              <a:t>‹#›</a:t>
            </a:fld>
            <a:endParaRPr lang="en-AU"/>
          </a:p>
        </p:txBody>
      </p:sp>
    </p:spTree>
    <p:extLst>
      <p:ext uri="{BB962C8B-B14F-4D97-AF65-F5344CB8AC3E}">
        <p14:creationId xmlns:p14="http://schemas.microsoft.com/office/powerpoint/2010/main" val="38229225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6D24B01-41CC-EF88-75E0-C83F64BF3504}"/>
              </a:ext>
            </a:extLst>
          </p:cNvPr>
          <p:cNvPicPr>
            <a:picLocks noChangeAspect="1"/>
          </p:cNvPicPr>
          <p:nvPr/>
        </p:nvPicPr>
        <p:blipFill>
          <a:blip r:embed="rId3"/>
          <a:stretch>
            <a:fillRect/>
          </a:stretch>
        </p:blipFill>
        <p:spPr>
          <a:xfrm>
            <a:off x="0" y="-92363"/>
            <a:ext cx="12192000" cy="8068368"/>
          </a:xfrm>
          <a:prstGeom prst="rect">
            <a:avLst/>
          </a:prstGeom>
        </p:spPr>
      </p:pic>
    </p:spTree>
    <p:extLst>
      <p:ext uri="{BB962C8B-B14F-4D97-AF65-F5344CB8AC3E}">
        <p14:creationId xmlns:p14="http://schemas.microsoft.com/office/powerpoint/2010/main" val="4277636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CF91A5-3AFA-9B47-B538-886AAC5CE11E}"/>
              </a:ext>
            </a:extLst>
          </p:cNvPr>
          <p:cNvPicPr>
            <a:picLocks noChangeAspect="1"/>
          </p:cNvPicPr>
          <p:nvPr/>
        </p:nvPicPr>
        <p:blipFill>
          <a:blip r:embed="rId3"/>
          <a:srcRect b="4858"/>
          <a:stretch>
            <a:fillRect/>
          </a:stretch>
        </p:blipFill>
        <p:spPr>
          <a:xfrm>
            <a:off x="689827" y="0"/>
            <a:ext cx="10812346" cy="6858000"/>
          </a:xfrm>
          <a:prstGeom prst="rect">
            <a:avLst/>
          </a:prstGeom>
        </p:spPr>
      </p:pic>
    </p:spTree>
    <p:extLst>
      <p:ext uri="{BB962C8B-B14F-4D97-AF65-F5344CB8AC3E}">
        <p14:creationId xmlns:p14="http://schemas.microsoft.com/office/powerpoint/2010/main" val="1063872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18D8EA-921D-66E8-A6FA-68EA44DB0330}"/>
              </a:ext>
            </a:extLst>
          </p:cNvPr>
          <p:cNvPicPr>
            <a:picLocks noChangeAspect="1"/>
          </p:cNvPicPr>
          <p:nvPr/>
        </p:nvPicPr>
        <p:blipFill>
          <a:blip r:embed="rId3"/>
          <a:srcRect b="6355"/>
          <a:stretch>
            <a:fillRect/>
          </a:stretch>
        </p:blipFill>
        <p:spPr>
          <a:xfrm>
            <a:off x="603465" y="1"/>
            <a:ext cx="10985069" cy="6858000"/>
          </a:xfrm>
          <a:prstGeom prst="rect">
            <a:avLst/>
          </a:prstGeom>
        </p:spPr>
      </p:pic>
    </p:spTree>
    <p:extLst>
      <p:ext uri="{BB962C8B-B14F-4D97-AF65-F5344CB8AC3E}">
        <p14:creationId xmlns:p14="http://schemas.microsoft.com/office/powerpoint/2010/main" val="1485885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2E81E6-F9E2-FC47-DBF8-9E294B495C4A}"/>
              </a:ext>
            </a:extLst>
          </p:cNvPr>
          <p:cNvPicPr>
            <a:picLocks noChangeAspect="1"/>
          </p:cNvPicPr>
          <p:nvPr/>
        </p:nvPicPr>
        <p:blipFill>
          <a:blip r:embed="rId3"/>
          <a:srcRect b="3617"/>
          <a:stretch>
            <a:fillRect/>
          </a:stretch>
        </p:blipFill>
        <p:spPr>
          <a:xfrm>
            <a:off x="364836" y="0"/>
            <a:ext cx="11462327" cy="6858001"/>
          </a:xfrm>
          <a:prstGeom prst="rect">
            <a:avLst/>
          </a:prstGeom>
        </p:spPr>
      </p:pic>
    </p:spTree>
    <p:extLst>
      <p:ext uri="{BB962C8B-B14F-4D97-AF65-F5344CB8AC3E}">
        <p14:creationId xmlns:p14="http://schemas.microsoft.com/office/powerpoint/2010/main" val="2601417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3939E-2A57-B16D-4153-B1A39D0745D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DB1F7E1-40A9-1790-48A6-F342F725727D}"/>
              </a:ext>
            </a:extLst>
          </p:cNvPr>
          <p:cNvPicPr>
            <a:picLocks noChangeAspect="1"/>
          </p:cNvPicPr>
          <p:nvPr/>
        </p:nvPicPr>
        <p:blipFill>
          <a:blip r:embed="rId3">
            <a:extLst>
              <a:ext uri="{28A0092B-C50C-407E-A947-70E740481C1C}">
                <a14:useLocalDpi xmlns:a14="http://schemas.microsoft.com/office/drawing/2010/main" val="0"/>
              </a:ext>
            </a:extLst>
          </a:blip>
          <a:srcRect l="3314" b="7734"/>
          <a:stretch>
            <a:fillRect/>
          </a:stretch>
        </p:blipFill>
        <p:spPr>
          <a:xfrm>
            <a:off x="314036" y="-1"/>
            <a:ext cx="11480799" cy="6951307"/>
          </a:xfrm>
          <a:prstGeom prst="rect">
            <a:avLst/>
          </a:prstGeom>
        </p:spPr>
      </p:pic>
    </p:spTree>
    <p:extLst>
      <p:ext uri="{BB962C8B-B14F-4D97-AF65-F5344CB8AC3E}">
        <p14:creationId xmlns:p14="http://schemas.microsoft.com/office/powerpoint/2010/main" val="2865937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82291E-06AF-5DB5-CB1B-B4DE0515C609}"/>
              </a:ext>
            </a:extLst>
          </p:cNvPr>
          <p:cNvPicPr>
            <a:picLocks noChangeAspect="1"/>
          </p:cNvPicPr>
          <p:nvPr/>
        </p:nvPicPr>
        <p:blipFill>
          <a:blip r:embed="rId3"/>
          <a:srcRect b="6892"/>
          <a:stretch>
            <a:fillRect/>
          </a:stretch>
        </p:blipFill>
        <p:spPr>
          <a:xfrm>
            <a:off x="258618" y="0"/>
            <a:ext cx="11794837" cy="6900889"/>
          </a:xfrm>
          <a:prstGeom prst="rect">
            <a:avLst/>
          </a:prstGeom>
        </p:spPr>
      </p:pic>
    </p:spTree>
    <p:extLst>
      <p:ext uri="{BB962C8B-B14F-4D97-AF65-F5344CB8AC3E}">
        <p14:creationId xmlns:p14="http://schemas.microsoft.com/office/powerpoint/2010/main" val="3249055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40380-6328-F437-50CB-0C4BE0D3488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D8F4448-F28B-7B31-2D3B-5B8F630A83DD}"/>
              </a:ext>
            </a:extLst>
          </p:cNvPr>
          <p:cNvPicPr>
            <a:picLocks noChangeAspect="1"/>
          </p:cNvPicPr>
          <p:nvPr/>
        </p:nvPicPr>
        <p:blipFill>
          <a:blip r:embed="rId3"/>
          <a:srcRect b="7924"/>
          <a:stretch>
            <a:fillRect/>
          </a:stretch>
        </p:blipFill>
        <p:spPr>
          <a:xfrm>
            <a:off x="1" y="0"/>
            <a:ext cx="12192000" cy="6858000"/>
          </a:xfrm>
          <a:prstGeom prst="rect">
            <a:avLst/>
          </a:prstGeom>
        </p:spPr>
      </p:pic>
    </p:spTree>
    <p:extLst>
      <p:ext uri="{BB962C8B-B14F-4D97-AF65-F5344CB8AC3E}">
        <p14:creationId xmlns:p14="http://schemas.microsoft.com/office/powerpoint/2010/main" val="1342140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8B565-26FE-AA25-06EB-76F0166D6AE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9529FE7-6443-8AE8-65E6-6966F2053553}"/>
              </a:ext>
            </a:extLst>
          </p:cNvPr>
          <p:cNvPicPr>
            <a:picLocks noChangeAspect="1"/>
          </p:cNvPicPr>
          <p:nvPr/>
        </p:nvPicPr>
        <p:blipFill>
          <a:blip r:embed="rId3"/>
          <a:srcRect b="13836"/>
          <a:stretch>
            <a:fillRect/>
          </a:stretch>
        </p:blipFill>
        <p:spPr>
          <a:xfrm>
            <a:off x="193964" y="1"/>
            <a:ext cx="11822546" cy="6767422"/>
          </a:xfrm>
          <a:prstGeom prst="rect">
            <a:avLst/>
          </a:prstGeom>
        </p:spPr>
      </p:pic>
      <p:sp>
        <p:nvSpPr>
          <p:cNvPr id="2" name="Rectangle 1">
            <a:extLst>
              <a:ext uri="{FF2B5EF4-FFF2-40B4-BE49-F238E27FC236}">
                <a16:creationId xmlns:a16="http://schemas.microsoft.com/office/drawing/2014/main" id="{82A2FD41-A839-5C4A-2286-7285676169AD}"/>
              </a:ext>
            </a:extLst>
          </p:cNvPr>
          <p:cNvSpPr/>
          <p:nvPr/>
        </p:nvSpPr>
        <p:spPr>
          <a:xfrm>
            <a:off x="11240654" y="0"/>
            <a:ext cx="757382" cy="415636"/>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81594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C8A6B8-E64F-3285-7CBC-2846E19598C9}"/>
              </a:ext>
            </a:extLst>
          </p:cNvPr>
          <p:cNvPicPr>
            <a:picLocks noChangeAspect="1"/>
          </p:cNvPicPr>
          <p:nvPr/>
        </p:nvPicPr>
        <p:blipFill>
          <a:blip r:embed="rId3"/>
          <a:srcRect b="16175"/>
          <a:stretch>
            <a:fillRect/>
          </a:stretch>
        </p:blipFill>
        <p:spPr>
          <a:xfrm>
            <a:off x="157018" y="0"/>
            <a:ext cx="11877964" cy="6858000"/>
          </a:xfrm>
          <a:prstGeom prst="rect">
            <a:avLst/>
          </a:prstGeom>
        </p:spPr>
      </p:pic>
    </p:spTree>
    <p:extLst>
      <p:ext uri="{BB962C8B-B14F-4D97-AF65-F5344CB8AC3E}">
        <p14:creationId xmlns:p14="http://schemas.microsoft.com/office/powerpoint/2010/main" val="569314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9309</TotalTime>
  <Words>1216</Words>
  <Application>Microsoft Office PowerPoint</Application>
  <PresentationFormat>Widescreen</PresentationFormat>
  <Paragraphs>91</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Brenda Ryan</dc:creator>
  <cp:lastModifiedBy>Brenda Ryan</cp:lastModifiedBy>
  <cp:revision>1</cp:revision>
  <dcterms:created xsi:type="dcterms:W3CDTF">2026-08-04T02:38:01Z</dcterms:created>
  <dcterms:modified xsi:type="dcterms:W3CDTF">2026-08-24T18:12:45Z</dcterms:modified>
</cp:coreProperties>
</file>